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gg sans" panose="00000800000000000000" pitchFamily="2" charset="0"/>
      <p:bold r:id="rId30"/>
    </p:embeddedFont>
    <p:embeddedFont>
      <p:font typeface="Kalam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C7A930-CDDE-4A12-B21F-1824A1B57ABB}">
  <a:tblStyle styleId="{17C7A930-CDDE-4A12-B21F-1824A1B57A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b76a0ce84b_0_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b76a0ce84b_0_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3ba10648c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3ba10648c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13ba10648cb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13ba10648cb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b76a0ce84b_0_1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b76a0ce84b_0_1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3ba10648cb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13ba10648cb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b7714776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b7714776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b77147766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b77147766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b77147766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b77147766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b77147766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b77147766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b771477664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b771477664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3ec32a6c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3ec32a6c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b77147766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b771477664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3ba10648cb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13ba10648cb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13ba10648cb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13ba10648cb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b77147766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b77147766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76a0ce8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b76a0ce8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76a0ce84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b76a0ce84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3ba10648cb_2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3ba10648cb_2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3ba10648cb_2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3ba10648cb_2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76a0ce84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b76a0ce84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b76a0ce8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b76a0ce8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b76a0ce84b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b76a0ce84b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F5839E9-7724-4DC0-943D-EA9B29BF272B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B92411-4D89-A08B-4C3B-A539C82D93AC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87EB4-360B-3ADC-7133-D6079A9765F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7F34DC-CFE3-A2D4-B1B0-8075E81D50D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6F00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16 - Immunity, Vaccines and Monoclonal Antibodies</a:t>
            </a:r>
            <a:endParaRPr sz="35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Forms of Immunity, Antigenic Variation, ELISA Testing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4"/>
          <p:cNvPicPr preferRelativeResize="0"/>
          <p:nvPr/>
        </p:nvPicPr>
        <p:blipFill rotWithShape="1">
          <a:blip r:embed="rId3">
            <a:alphaModFix/>
          </a:blip>
          <a:srcRect t="14148" b="10351"/>
          <a:stretch/>
        </p:blipFill>
        <p:spPr>
          <a:xfrm>
            <a:off x="4596825" y="0"/>
            <a:ext cx="45471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530" name="Google Shape;530;p34"/>
          <p:cNvSpPr txBox="1"/>
          <p:nvPr/>
        </p:nvSpPr>
        <p:spPr>
          <a:xfrm>
            <a:off x="547100" y="2048400"/>
            <a:ext cx="3387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Rabbits and mice are most commonly used for laboratory testing.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Many argue this is ethically objectionable.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31" name="Google Shape;531;p34"/>
          <p:cNvCxnSpPr/>
          <p:nvPr/>
        </p:nvCxnSpPr>
        <p:spPr>
          <a:xfrm>
            <a:off x="459682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537" name="Google Shape;537;p35"/>
          <p:cNvSpPr/>
          <p:nvPr/>
        </p:nvSpPr>
        <p:spPr>
          <a:xfrm>
            <a:off x="945150" y="1495475"/>
            <a:ext cx="17" cy="41700"/>
          </a:xfrm>
          <a:custGeom>
            <a:avLst/>
            <a:gdLst/>
            <a:ahLst/>
            <a:cxnLst/>
            <a:rect l="l" t="t" r="r" b="b"/>
            <a:pathLst>
              <a:path w="1" h="1668" extrusionOk="0">
                <a:moveTo>
                  <a:pt x="1" y="0"/>
                </a:moveTo>
                <a:lnTo>
                  <a:pt x="1" y="166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35"/>
          <p:cNvSpPr/>
          <p:nvPr/>
        </p:nvSpPr>
        <p:spPr>
          <a:xfrm>
            <a:off x="945150" y="1495475"/>
            <a:ext cx="17" cy="41700"/>
          </a:xfrm>
          <a:custGeom>
            <a:avLst/>
            <a:gdLst/>
            <a:ahLst/>
            <a:cxnLst/>
            <a:rect l="l" t="t" r="r" b="b"/>
            <a:pathLst>
              <a:path w="1" h="1668" fill="none" extrusionOk="0">
                <a:moveTo>
                  <a:pt x="1" y="0"/>
                </a:moveTo>
                <a:lnTo>
                  <a:pt x="1" y="1667"/>
                </a:lnTo>
              </a:path>
            </a:pathLst>
          </a:custGeom>
          <a:noFill/>
          <a:ln w="8725" cap="flat" cmpd="sng">
            <a:solidFill>
              <a:srgbClr val="999999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35"/>
          <p:cNvSpPr/>
          <p:nvPr/>
        </p:nvSpPr>
        <p:spPr>
          <a:xfrm>
            <a:off x="1816947" y="1495475"/>
            <a:ext cx="17" cy="41700"/>
          </a:xfrm>
          <a:custGeom>
            <a:avLst/>
            <a:gdLst/>
            <a:ahLst/>
            <a:cxnLst/>
            <a:rect l="l" t="t" r="r" b="b"/>
            <a:pathLst>
              <a:path w="1" h="1668" extrusionOk="0">
                <a:moveTo>
                  <a:pt x="0" y="0"/>
                </a:moveTo>
                <a:lnTo>
                  <a:pt x="0" y="166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5"/>
          <p:cNvSpPr/>
          <p:nvPr/>
        </p:nvSpPr>
        <p:spPr>
          <a:xfrm>
            <a:off x="2687783" y="1495475"/>
            <a:ext cx="17" cy="41700"/>
          </a:xfrm>
          <a:custGeom>
            <a:avLst/>
            <a:gdLst/>
            <a:ahLst/>
            <a:cxnLst/>
            <a:rect l="l" t="t" r="r" b="b"/>
            <a:pathLst>
              <a:path w="1" h="1668" extrusionOk="0">
                <a:moveTo>
                  <a:pt x="0" y="0"/>
                </a:moveTo>
                <a:lnTo>
                  <a:pt x="0" y="166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5"/>
          <p:cNvSpPr/>
          <p:nvPr/>
        </p:nvSpPr>
        <p:spPr>
          <a:xfrm>
            <a:off x="3559563" y="1495475"/>
            <a:ext cx="18" cy="41700"/>
          </a:xfrm>
          <a:custGeom>
            <a:avLst/>
            <a:gdLst/>
            <a:ahLst/>
            <a:cxnLst/>
            <a:rect l="l" t="t" r="r" b="b"/>
            <a:pathLst>
              <a:path w="1" h="1668" extrusionOk="0">
                <a:moveTo>
                  <a:pt x="0" y="0"/>
                </a:moveTo>
                <a:lnTo>
                  <a:pt x="0" y="166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5"/>
          <p:cNvSpPr/>
          <p:nvPr/>
        </p:nvSpPr>
        <p:spPr>
          <a:xfrm>
            <a:off x="4430398" y="1495475"/>
            <a:ext cx="18" cy="41700"/>
          </a:xfrm>
          <a:custGeom>
            <a:avLst/>
            <a:gdLst/>
            <a:ahLst/>
            <a:cxnLst/>
            <a:rect l="l" t="t" r="r" b="b"/>
            <a:pathLst>
              <a:path w="1" h="1668" extrusionOk="0">
                <a:moveTo>
                  <a:pt x="1" y="0"/>
                </a:moveTo>
                <a:lnTo>
                  <a:pt x="1" y="166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5"/>
          <p:cNvSpPr/>
          <p:nvPr/>
        </p:nvSpPr>
        <p:spPr>
          <a:xfrm>
            <a:off x="5302178" y="1495475"/>
            <a:ext cx="18" cy="41700"/>
          </a:xfrm>
          <a:custGeom>
            <a:avLst/>
            <a:gdLst/>
            <a:ahLst/>
            <a:cxnLst/>
            <a:rect l="l" t="t" r="r" b="b"/>
            <a:pathLst>
              <a:path w="1" h="1668" extrusionOk="0">
                <a:moveTo>
                  <a:pt x="1" y="0"/>
                </a:moveTo>
                <a:lnTo>
                  <a:pt x="1" y="166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5"/>
          <p:cNvSpPr/>
          <p:nvPr/>
        </p:nvSpPr>
        <p:spPr>
          <a:xfrm>
            <a:off x="945623" y="4325000"/>
            <a:ext cx="4356573" cy="25"/>
          </a:xfrm>
          <a:custGeom>
            <a:avLst/>
            <a:gdLst/>
            <a:ahLst/>
            <a:cxnLst/>
            <a:rect l="l" t="t" r="r" b="b"/>
            <a:pathLst>
              <a:path w="248947" h="1" extrusionOk="0">
                <a:moveTo>
                  <a:pt x="1" y="1"/>
                </a:moveTo>
                <a:lnTo>
                  <a:pt x="248947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5"/>
          <p:cNvSpPr/>
          <p:nvPr/>
        </p:nvSpPr>
        <p:spPr>
          <a:xfrm>
            <a:off x="945623" y="4325000"/>
            <a:ext cx="4356573" cy="25"/>
          </a:xfrm>
          <a:custGeom>
            <a:avLst/>
            <a:gdLst/>
            <a:ahLst/>
            <a:cxnLst/>
            <a:rect l="l" t="t" r="r" b="b"/>
            <a:pathLst>
              <a:path w="248947" h="1" fill="none" extrusionOk="0">
                <a:moveTo>
                  <a:pt x="1" y="1"/>
                </a:moveTo>
                <a:lnTo>
                  <a:pt x="248947" y="1"/>
                </a:lnTo>
              </a:path>
            </a:pathLst>
          </a:custGeom>
          <a:noFill/>
          <a:ln w="8725" cap="flat" cmpd="sng">
            <a:solidFill>
              <a:srgbClr val="999999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5"/>
          <p:cNvSpPr/>
          <p:nvPr/>
        </p:nvSpPr>
        <p:spPr>
          <a:xfrm>
            <a:off x="945623" y="3838400"/>
            <a:ext cx="4356573" cy="25"/>
          </a:xfrm>
          <a:custGeom>
            <a:avLst/>
            <a:gdLst/>
            <a:ahLst/>
            <a:cxnLst/>
            <a:rect l="l" t="t" r="r" b="b"/>
            <a:pathLst>
              <a:path w="248947" h="1" extrusionOk="0">
                <a:moveTo>
                  <a:pt x="1" y="1"/>
                </a:moveTo>
                <a:lnTo>
                  <a:pt x="248947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35"/>
          <p:cNvSpPr/>
          <p:nvPr/>
        </p:nvSpPr>
        <p:spPr>
          <a:xfrm>
            <a:off x="945623" y="3838400"/>
            <a:ext cx="4356573" cy="25"/>
          </a:xfrm>
          <a:custGeom>
            <a:avLst/>
            <a:gdLst/>
            <a:ahLst/>
            <a:cxnLst/>
            <a:rect l="l" t="t" r="r" b="b"/>
            <a:pathLst>
              <a:path w="248947" h="1" fill="none" extrusionOk="0">
                <a:moveTo>
                  <a:pt x="1" y="1"/>
                </a:moveTo>
                <a:lnTo>
                  <a:pt x="248947" y="1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35"/>
          <p:cNvSpPr/>
          <p:nvPr/>
        </p:nvSpPr>
        <p:spPr>
          <a:xfrm>
            <a:off x="945623" y="3351125"/>
            <a:ext cx="4356573" cy="25"/>
          </a:xfrm>
          <a:custGeom>
            <a:avLst/>
            <a:gdLst/>
            <a:ahLst/>
            <a:cxnLst/>
            <a:rect l="l" t="t" r="r" b="b"/>
            <a:pathLst>
              <a:path w="248947" h="1" extrusionOk="0">
                <a:moveTo>
                  <a:pt x="1" y="1"/>
                </a:moveTo>
                <a:lnTo>
                  <a:pt x="248947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35"/>
          <p:cNvSpPr/>
          <p:nvPr/>
        </p:nvSpPr>
        <p:spPr>
          <a:xfrm>
            <a:off x="945623" y="3351125"/>
            <a:ext cx="4356573" cy="25"/>
          </a:xfrm>
          <a:custGeom>
            <a:avLst/>
            <a:gdLst/>
            <a:ahLst/>
            <a:cxnLst/>
            <a:rect l="l" t="t" r="r" b="b"/>
            <a:pathLst>
              <a:path w="248947" h="1" fill="none" extrusionOk="0">
                <a:moveTo>
                  <a:pt x="1" y="1"/>
                </a:moveTo>
                <a:lnTo>
                  <a:pt x="248947" y="1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35"/>
          <p:cNvSpPr/>
          <p:nvPr/>
        </p:nvSpPr>
        <p:spPr>
          <a:xfrm>
            <a:off x="945623" y="2864525"/>
            <a:ext cx="4356573" cy="25"/>
          </a:xfrm>
          <a:custGeom>
            <a:avLst/>
            <a:gdLst/>
            <a:ahLst/>
            <a:cxnLst/>
            <a:rect l="l" t="t" r="r" b="b"/>
            <a:pathLst>
              <a:path w="248947" h="1" extrusionOk="0">
                <a:moveTo>
                  <a:pt x="1" y="1"/>
                </a:moveTo>
                <a:lnTo>
                  <a:pt x="248947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5"/>
          <p:cNvSpPr/>
          <p:nvPr/>
        </p:nvSpPr>
        <p:spPr>
          <a:xfrm>
            <a:off x="945623" y="2864525"/>
            <a:ext cx="4356573" cy="25"/>
          </a:xfrm>
          <a:custGeom>
            <a:avLst/>
            <a:gdLst/>
            <a:ahLst/>
            <a:cxnLst/>
            <a:rect l="l" t="t" r="r" b="b"/>
            <a:pathLst>
              <a:path w="248947" h="1" fill="none" extrusionOk="0">
                <a:moveTo>
                  <a:pt x="1" y="1"/>
                </a:moveTo>
                <a:lnTo>
                  <a:pt x="248947" y="1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5"/>
          <p:cNvSpPr/>
          <p:nvPr/>
        </p:nvSpPr>
        <p:spPr>
          <a:xfrm>
            <a:off x="945623" y="2377925"/>
            <a:ext cx="4356573" cy="25"/>
          </a:xfrm>
          <a:custGeom>
            <a:avLst/>
            <a:gdLst/>
            <a:ahLst/>
            <a:cxnLst/>
            <a:rect l="l" t="t" r="r" b="b"/>
            <a:pathLst>
              <a:path w="248947" h="1" extrusionOk="0">
                <a:moveTo>
                  <a:pt x="1" y="1"/>
                </a:moveTo>
                <a:lnTo>
                  <a:pt x="248947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5"/>
          <p:cNvSpPr/>
          <p:nvPr/>
        </p:nvSpPr>
        <p:spPr>
          <a:xfrm>
            <a:off x="945623" y="2377925"/>
            <a:ext cx="4356573" cy="25"/>
          </a:xfrm>
          <a:custGeom>
            <a:avLst/>
            <a:gdLst/>
            <a:ahLst/>
            <a:cxnLst/>
            <a:rect l="l" t="t" r="r" b="b"/>
            <a:pathLst>
              <a:path w="248947" h="1" fill="none" extrusionOk="0">
                <a:moveTo>
                  <a:pt x="1" y="1"/>
                </a:moveTo>
                <a:lnTo>
                  <a:pt x="248947" y="1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5"/>
          <p:cNvSpPr/>
          <p:nvPr/>
        </p:nvSpPr>
        <p:spPr>
          <a:xfrm>
            <a:off x="945623" y="1892000"/>
            <a:ext cx="4356573" cy="25"/>
          </a:xfrm>
          <a:custGeom>
            <a:avLst/>
            <a:gdLst/>
            <a:ahLst/>
            <a:cxnLst/>
            <a:rect l="l" t="t" r="r" b="b"/>
            <a:pathLst>
              <a:path w="248947" h="1" extrusionOk="0">
                <a:moveTo>
                  <a:pt x="1" y="1"/>
                </a:moveTo>
                <a:lnTo>
                  <a:pt x="248947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5"/>
          <p:cNvSpPr/>
          <p:nvPr/>
        </p:nvSpPr>
        <p:spPr>
          <a:xfrm>
            <a:off x="945623" y="1892000"/>
            <a:ext cx="4356573" cy="25"/>
          </a:xfrm>
          <a:custGeom>
            <a:avLst/>
            <a:gdLst/>
            <a:ahLst/>
            <a:cxnLst/>
            <a:rect l="l" t="t" r="r" b="b"/>
            <a:pathLst>
              <a:path w="248947" h="1" fill="none" extrusionOk="0">
                <a:moveTo>
                  <a:pt x="1" y="1"/>
                </a:moveTo>
                <a:lnTo>
                  <a:pt x="248947" y="1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5"/>
          <p:cNvSpPr/>
          <p:nvPr/>
        </p:nvSpPr>
        <p:spPr>
          <a:xfrm>
            <a:off x="945150" y="1537150"/>
            <a:ext cx="17" cy="2787875"/>
          </a:xfrm>
          <a:custGeom>
            <a:avLst/>
            <a:gdLst/>
            <a:ahLst/>
            <a:cxnLst/>
            <a:rect l="l" t="t" r="r" b="b"/>
            <a:pathLst>
              <a:path w="1" h="111515" extrusionOk="0">
                <a:moveTo>
                  <a:pt x="1" y="111515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5"/>
          <p:cNvSpPr/>
          <p:nvPr/>
        </p:nvSpPr>
        <p:spPr>
          <a:xfrm>
            <a:off x="945150" y="1537150"/>
            <a:ext cx="17" cy="2787875"/>
          </a:xfrm>
          <a:custGeom>
            <a:avLst/>
            <a:gdLst/>
            <a:ahLst/>
            <a:cxnLst/>
            <a:rect l="l" t="t" r="r" b="b"/>
            <a:pathLst>
              <a:path w="1" h="111515" fill="none" extrusionOk="0">
                <a:moveTo>
                  <a:pt x="1" y="111515"/>
                </a:moveTo>
                <a:lnTo>
                  <a:pt x="1" y="0"/>
                </a:lnTo>
              </a:path>
            </a:pathLst>
          </a:custGeom>
          <a:noFill/>
          <a:ln w="8725" cap="flat" cmpd="sng">
            <a:solidFill>
              <a:srgbClr val="999999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35"/>
          <p:cNvSpPr/>
          <p:nvPr/>
        </p:nvSpPr>
        <p:spPr>
          <a:xfrm>
            <a:off x="1816947" y="1537150"/>
            <a:ext cx="17" cy="2787875"/>
          </a:xfrm>
          <a:custGeom>
            <a:avLst/>
            <a:gdLst/>
            <a:ahLst/>
            <a:cxnLst/>
            <a:rect l="l" t="t" r="r" b="b"/>
            <a:pathLst>
              <a:path w="1" h="111515" extrusionOk="0">
                <a:moveTo>
                  <a:pt x="0" y="111515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5"/>
          <p:cNvSpPr/>
          <p:nvPr/>
        </p:nvSpPr>
        <p:spPr>
          <a:xfrm>
            <a:off x="1816947" y="1537150"/>
            <a:ext cx="17" cy="2787875"/>
          </a:xfrm>
          <a:custGeom>
            <a:avLst/>
            <a:gdLst/>
            <a:ahLst/>
            <a:cxnLst/>
            <a:rect l="l" t="t" r="r" b="b"/>
            <a:pathLst>
              <a:path w="1" h="111515" fill="none" extrusionOk="0">
                <a:moveTo>
                  <a:pt x="0" y="111515"/>
                </a:moveTo>
                <a:lnTo>
                  <a:pt x="0" y="0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5"/>
          <p:cNvSpPr/>
          <p:nvPr/>
        </p:nvSpPr>
        <p:spPr>
          <a:xfrm>
            <a:off x="2687783" y="1537150"/>
            <a:ext cx="17" cy="2787875"/>
          </a:xfrm>
          <a:custGeom>
            <a:avLst/>
            <a:gdLst/>
            <a:ahLst/>
            <a:cxnLst/>
            <a:rect l="l" t="t" r="r" b="b"/>
            <a:pathLst>
              <a:path w="1" h="111515" extrusionOk="0">
                <a:moveTo>
                  <a:pt x="0" y="111515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5"/>
          <p:cNvSpPr/>
          <p:nvPr/>
        </p:nvSpPr>
        <p:spPr>
          <a:xfrm>
            <a:off x="2687783" y="1537150"/>
            <a:ext cx="17" cy="2787875"/>
          </a:xfrm>
          <a:custGeom>
            <a:avLst/>
            <a:gdLst/>
            <a:ahLst/>
            <a:cxnLst/>
            <a:rect l="l" t="t" r="r" b="b"/>
            <a:pathLst>
              <a:path w="1" h="111515" fill="none" extrusionOk="0">
                <a:moveTo>
                  <a:pt x="0" y="111515"/>
                </a:moveTo>
                <a:lnTo>
                  <a:pt x="0" y="0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5"/>
          <p:cNvSpPr/>
          <p:nvPr/>
        </p:nvSpPr>
        <p:spPr>
          <a:xfrm>
            <a:off x="3559563" y="1537150"/>
            <a:ext cx="18" cy="2787875"/>
          </a:xfrm>
          <a:custGeom>
            <a:avLst/>
            <a:gdLst/>
            <a:ahLst/>
            <a:cxnLst/>
            <a:rect l="l" t="t" r="r" b="b"/>
            <a:pathLst>
              <a:path w="1" h="111515" extrusionOk="0">
                <a:moveTo>
                  <a:pt x="0" y="111515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5"/>
          <p:cNvSpPr/>
          <p:nvPr/>
        </p:nvSpPr>
        <p:spPr>
          <a:xfrm>
            <a:off x="3559563" y="1537150"/>
            <a:ext cx="18" cy="2787875"/>
          </a:xfrm>
          <a:custGeom>
            <a:avLst/>
            <a:gdLst/>
            <a:ahLst/>
            <a:cxnLst/>
            <a:rect l="l" t="t" r="r" b="b"/>
            <a:pathLst>
              <a:path w="1" h="111515" fill="none" extrusionOk="0">
                <a:moveTo>
                  <a:pt x="0" y="111515"/>
                </a:moveTo>
                <a:lnTo>
                  <a:pt x="0" y="0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5"/>
          <p:cNvSpPr/>
          <p:nvPr/>
        </p:nvSpPr>
        <p:spPr>
          <a:xfrm>
            <a:off x="4430398" y="1537150"/>
            <a:ext cx="18" cy="2787875"/>
          </a:xfrm>
          <a:custGeom>
            <a:avLst/>
            <a:gdLst/>
            <a:ahLst/>
            <a:cxnLst/>
            <a:rect l="l" t="t" r="r" b="b"/>
            <a:pathLst>
              <a:path w="1" h="111515" extrusionOk="0">
                <a:moveTo>
                  <a:pt x="1" y="111515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5"/>
          <p:cNvSpPr/>
          <p:nvPr/>
        </p:nvSpPr>
        <p:spPr>
          <a:xfrm>
            <a:off x="4430398" y="1537150"/>
            <a:ext cx="18" cy="2787875"/>
          </a:xfrm>
          <a:custGeom>
            <a:avLst/>
            <a:gdLst/>
            <a:ahLst/>
            <a:cxnLst/>
            <a:rect l="l" t="t" r="r" b="b"/>
            <a:pathLst>
              <a:path w="1" h="111515" fill="none" extrusionOk="0">
                <a:moveTo>
                  <a:pt x="1" y="111515"/>
                </a:moveTo>
                <a:lnTo>
                  <a:pt x="1" y="0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5"/>
          <p:cNvSpPr/>
          <p:nvPr/>
        </p:nvSpPr>
        <p:spPr>
          <a:xfrm>
            <a:off x="5302178" y="1537150"/>
            <a:ext cx="18" cy="2787875"/>
          </a:xfrm>
          <a:custGeom>
            <a:avLst/>
            <a:gdLst/>
            <a:ahLst/>
            <a:cxnLst/>
            <a:rect l="l" t="t" r="r" b="b"/>
            <a:pathLst>
              <a:path w="1" h="111515" extrusionOk="0">
                <a:moveTo>
                  <a:pt x="1" y="111515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5"/>
          <p:cNvSpPr/>
          <p:nvPr/>
        </p:nvSpPr>
        <p:spPr>
          <a:xfrm>
            <a:off x="5302178" y="1537150"/>
            <a:ext cx="18" cy="2787875"/>
          </a:xfrm>
          <a:custGeom>
            <a:avLst/>
            <a:gdLst/>
            <a:ahLst/>
            <a:cxnLst/>
            <a:rect l="l" t="t" r="r" b="b"/>
            <a:pathLst>
              <a:path w="1" h="111515" fill="none" extrusionOk="0">
                <a:moveTo>
                  <a:pt x="1" y="111515"/>
                </a:moveTo>
                <a:lnTo>
                  <a:pt x="1" y="0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5"/>
          <p:cNvSpPr/>
          <p:nvPr/>
        </p:nvSpPr>
        <p:spPr>
          <a:xfrm>
            <a:off x="945623" y="1875875"/>
            <a:ext cx="490" cy="2449150"/>
          </a:xfrm>
          <a:custGeom>
            <a:avLst/>
            <a:gdLst/>
            <a:ahLst/>
            <a:cxnLst/>
            <a:rect l="l" t="t" r="r" b="b"/>
            <a:pathLst>
              <a:path w="28" h="97966" extrusionOk="0">
                <a:moveTo>
                  <a:pt x="1" y="1"/>
                </a:moveTo>
                <a:lnTo>
                  <a:pt x="1" y="97966"/>
                </a:lnTo>
                <a:lnTo>
                  <a:pt x="28" y="97966"/>
                </a:lnTo>
                <a:lnTo>
                  <a:pt x="28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5"/>
          <p:cNvSpPr/>
          <p:nvPr/>
        </p:nvSpPr>
        <p:spPr>
          <a:xfrm>
            <a:off x="946095" y="1892000"/>
            <a:ext cx="5670" cy="2433025"/>
          </a:xfrm>
          <a:custGeom>
            <a:avLst/>
            <a:gdLst/>
            <a:ahLst/>
            <a:cxnLst/>
            <a:rect l="l" t="t" r="r" b="b"/>
            <a:pathLst>
              <a:path w="324" h="97321" extrusionOk="0">
                <a:moveTo>
                  <a:pt x="1" y="1"/>
                </a:moveTo>
                <a:lnTo>
                  <a:pt x="1" y="97321"/>
                </a:lnTo>
                <a:lnTo>
                  <a:pt x="323" y="97321"/>
                </a:lnTo>
                <a:lnTo>
                  <a:pt x="323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5"/>
          <p:cNvSpPr/>
          <p:nvPr/>
        </p:nvSpPr>
        <p:spPr>
          <a:xfrm>
            <a:off x="951748" y="1996850"/>
            <a:ext cx="6125" cy="2328175"/>
          </a:xfrm>
          <a:custGeom>
            <a:avLst/>
            <a:gdLst/>
            <a:ahLst/>
            <a:cxnLst/>
            <a:rect l="l" t="t" r="r" b="b"/>
            <a:pathLst>
              <a:path w="350" h="93127" extrusionOk="0">
                <a:moveTo>
                  <a:pt x="0" y="1"/>
                </a:moveTo>
                <a:lnTo>
                  <a:pt x="0" y="93127"/>
                </a:lnTo>
                <a:lnTo>
                  <a:pt x="350" y="93127"/>
                </a:lnTo>
                <a:lnTo>
                  <a:pt x="350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5"/>
          <p:cNvSpPr/>
          <p:nvPr/>
        </p:nvSpPr>
        <p:spPr>
          <a:xfrm>
            <a:off x="957855" y="2029125"/>
            <a:ext cx="6615" cy="2295900"/>
          </a:xfrm>
          <a:custGeom>
            <a:avLst/>
            <a:gdLst/>
            <a:ahLst/>
            <a:cxnLst/>
            <a:rect l="l" t="t" r="r" b="b"/>
            <a:pathLst>
              <a:path w="378" h="91836" extrusionOk="0">
                <a:moveTo>
                  <a:pt x="1" y="0"/>
                </a:moveTo>
                <a:lnTo>
                  <a:pt x="1" y="91836"/>
                </a:lnTo>
                <a:lnTo>
                  <a:pt x="377" y="91836"/>
                </a:lnTo>
                <a:lnTo>
                  <a:pt x="377" y="0"/>
                </a:lnTo>
                <a:close/>
              </a:path>
            </a:pathLst>
          </a:custGeom>
          <a:solidFill>
            <a:srgbClr val="E04E4B"/>
          </a:solidFill>
          <a:ln w="4025" cap="flat" cmpd="sng">
            <a:solidFill>
              <a:srgbClr val="E04E4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35"/>
          <p:cNvSpPr/>
          <p:nvPr/>
        </p:nvSpPr>
        <p:spPr>
          <a:xfrm>
            <a:off x="964452" y="2043900"/>
            <a:ext cx="10360" cy="2281125"/>
          </a:xfrm>
          <a:custGeom>
            <a:avLst/>
            <a:gdLst/>
            <a:ahLst/>
            <a:cxnLst/>
            <a:rect l="l" t="t" r="r" b="b"/>
            <a:pathLst>
              <a:path w="592" h="91245" extrusionOk="0">
                <a:moveTo>
                  <a:pt x="0" y="1"/>
                </a:moveTo>
                <a:lnTo>
                  <a:pt x="0" y="91245"/>
                </a:lnTo>
                <a:lnTo>
                  <a:pt x="592" y="91245"/>
                </a:lnTo>
                <a:lnTo>
                  <a:pt x="592" y="1"/>
                </a:lnTo>
                <a:close/>
              </a:path>
            </a:pathLst>
          </a:custGeom>
          <a:solidFill>
            <a:srgbClr val="932834"/>
          </a:solidFill>
          <a:ln w="4025" cap="flat" cmpd="sng">
            <a:solidFill>
              <a:srgbClr val="932834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35"/>
          <p:cNvSpPr/>
          <p:nvPr/>
        </p:nvSpPr>
        <p:spPr>
          <a:xfrm>
            <a:off x="974795" y="2054650"/>
            <a:ext cx="490" cy="2270375"/>
          </a:xfrm>
          <a:custGeom>
            <a:avLst/>
            <a:gdLst/>
            <a:ahLst/>
            <a:cxnLst/>
            <a:rect l="l" t="t" r="r" b="b"/>
            <a:pathLst>
              <a:path w="28" h="90815" extrusionOk="0">
                <a:moveTo>
                  <a:pt x="1" y="1"/>
                </a:moveTo>
                <a:lnTo>
                  <a:pt x="1" y="90815"/>
                </a:lnTo>
                <a:lnTo>
                  <a:pt x="28" y="90815"/>
                </a:lnTo>
                <a:lnTo>
                  <a:pt x="28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35"/>
          <p:cNvSpPr/>
          <p:nvPr/>
        </p:nvSpPr>
        <p:spPr>
          <a:xfrm>
            <a:off x="975268" y="2075500"/>
            <a:ext cx="963" cy="2249525"/>
          </a:xfrm>
          <a:custGeom>
            <a:avLst/>
            <a:gdLst/>
            <a:ahLst/>
            <a:cxnLst/>
            <a:rect l="l" t="t" r="r" b="b"/>
            <a:pathLst>
              <a:path w="55" h="89981" extrusionOk="0">
                <a:moveTo>
                  <a:pt x="1" y="0"/>
                </a:moveTo>
                <a:lnTo>
                  <a:pt x="1" y="89981"/>
                </a:lnTo>
                <a:lnTo>
                  <a:pt x="54" y="89981"/>
                </a:lnTo>
                <a:lnTo>
                  <a:pt x="54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35"/>
          <p:cNvSpPr/>
          <p:nvPr/>
        </p:nvSpPr>
        <p:spPr>
          <a:xfrm>
            <a:off x="975740" y="2084900"/>
            <a:ext cx="3780" cy="2240125"/>
          </a:xfrm>
          <a:custGeom>
            <a:avLst/>
            <a:gdLst/>
            <a:ahLst/>
            <a:cxnLst/>
            <a:rect l="l" t="t" r="r" b="b"/>
            <a:pathLst>
              <a:path w="216" h="89605" extrusionOk="0">
                <a:moveTo>
                  <a:pt x="0" y="0"/>
                </a:moveTo>
                <a:lnTo>
                  <a:pt x="0" y="89605"/>
                </a:lnTo>
                <a:lnTo>
                  <a:pt x="215" y="89605"/>
                </a:lnTo>
                <a:lnTo>
                  <a:pt x="215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35"/>
          <p:cNvSpPr/>
          <p:nvPr/>
        </p:nvSpPr>
        <p:spPr>
          <a:xfrm>
            <a:off x="979503" y="2127250"/>
            <a:ext cx="1908" cy="2197775"/>
          </a:xfrm>
          <a:custGeom>
            <a:avLst/>
            <a:gdLst/>
            <a:ahLst/>
            <a:cxnLst/>
            <a:rect l="l" t="t" r="r" b="b"/>
            <a:pathLst>
              <a:path w="109" h="87911" extrusionOk="0">
                <a:moveTo>
                  <a:pt x="0" y="0"/>
                </a:moveTo>
                <a:lnTo>
                  <a:pt x="0" y="87911"/>
                </a:lnTo>
                <a:lnTo>
                  <a:pt x="108" y="87911"/>
                </a:lnTo>
                <a:lnTo>
                  <a:pt x="108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5"/>
          <p:cNvSpPr/>
          <p:nvPr/>
        </p:nvSpPr>
        <p:spPr>
          <a:xfrm>
            <a:off x="981393" y="2127925"/>
            <a:ext cx="25410" cy="2197100"/>
          </a:xfrm>
          <a:custGeom>
            <a:avLst/>
            <a:gdLst/>
            <a:ahLst/>
            <a:cxnLst/>
            <a:rect l="l" t="t" r="r" b="b"/>
            <a:pathLst>
              <a:path w="1452" h="87884" extrusionOk="0">
                <a:moveTo>
                  <a:pt x="0" y="0"/>
                </a:moveTo>
                <a:lnTo>
                  <a:pt x="0" y="87884"/>
                </a:lnTo>
                <a:lnTo>
                  <a:pt x="1452" y="87884"/>
                </a:lnTo>
                <a:lnTo>
                  <a:pt x="1452" y="0"/>
                </a:lnTo>
                <a:close/>
              </a:path>
            </a:pathLst>
          </a:custGeom>
          <a:solidFill>
            <a:srgbClr val="932834"/>
          </a:solidFill>
          <a:ln w="4025" cap="flat" cmpd="sng">
            <a:solidFill>
              <a:srgbClr val="932834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5"/>
          <p:cNvSpPr/>
          <p:nvPr/>
        </p:nvSpPr>
        <p:spPr>
          <a:xfrm>
            <a:off x="1006313" y="2144725"/>
            <a:ext cx="799347" cy="2180300"/>
          </a:xfrm>
          <a:custGeom>
            <a:avLst/>
            <a:gdLst/>
            <a:ahLst/>
            <a:cxnLst/>
            <a:rect l="l" t="t" r="r" b="b"/>
            <a:pathLst>
              <a:path w="45677" h="87212" extrusionOk="0">
                <a:moveTo>
                  <a:pt x="1" y="0"/>
                </a:moveTo>
                <a:lnTo>
                  <a:pt x="1" y="87212"/>
                </a:lnTo>
                <a:lnTo>
                  <a:pt x="45677" y="87212"/>
                </a:lnTo>
                <a:lnTo>
                  <a:pt x="45677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5"/>
          <p:cNvSpPr/>
          <p:nvPr/>
        </p:nvSpPr>
        <p:spPr>
          <a:xfrm>
            <a:off x="1805643" y="2151425"/>
            <a:ext cx="4725" cy="2173600"/>
          </a:xfrm>
          <a:custGeom>
            <a:avLst/>
            <a:gdLst/>
            <a:ahLst/>
            <a:cxnLst/>
            <a:rect l="l" t="t" r="r" b="b"/>
            <a:pathLst>
              <a:path w="270" h="86944" extrusionOk="0">
                <a:moveTo>
                  <a:pt x="1" y="1"/>
                </a:moveTo>
                <a:lnTo>
                  <a:pt x="1" y="86944"/>
                </a:lnTo>
                <a:lnTo>
                  <a:pt x="270" y="86944"/>
                </a:lnTo>
                <a:lnTo>
                  <a:pt x="270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5"/>
          <p:cNvSpPr/>
          <p:nvPr/>
        </p:nvSpPr>
        <p:spPr>
          <a:xfrm>
            <a:off x="1810350" y="2159500"/>
            <a:ext cx="10378" cy="2165525"/>
          </a:xfrm>
          <a:custGeom>
            <a:avLst/>
            <a:gdLst/>
            <a:ahLst/>
            <a:cxnLst/>
            <a:rect l="l" t="t" r="r" b="b"/>
            <a:pathLst>
              <a:path w="593" h="86621" extrusionOk="0">
                <a:moveTo>
                  <a:pt x="1" y="1"/>
                </a:moveTo>
                <a:lnTo>
                  <a:pt x="1" y="86621"/>
                </a:lnTo>
                <a:lnTo>
                  <a:pt x="592" y="86621"/>
                </a:lnTo>
                <a:lnTo>
                  <a:pt x="592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5"/>
          <p:cNvSpPr/>
          <p:nvPr/>
        </p:nvSpPr>
        <p:spPr>
          <a:xfrm>
            <a:off x="1820238" y="2163525"/>
            <a:ext cx="945" cy="2161500"/>
          </a:xfrm>
          <a:custGeom>
            <a:avLst/>
            <a:gdLst/>
            <a:ahLst/>
            <a:cxnLst/>
            <a:rect l="l" t="t" r="r" b="b"/>
            <a:pathLst>
              <a:path w="54" h="86460" extrusionOk="0">
                <a:moveTo>
                  <a:pt x="0" y="1"/>
                </a:moveTo>
                <a:lnTo>
                  <a:pt x="0" y="86460"/>
                </a:lnTo>
                <a:lnTo>
                  <a:pt x="54" y="86460"/>
                </a:lnTo>
                <a:lnTo>
                  <a:pt x="54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5"/>
          <p:cNvSpPr/>
          <p:nvPr/>
        </p:nvSpPr>
        <p:spPr>
          <a:xfrm>
            <a:off x="1821165" y="2163525"/>
            <a:ext cx="13195" cy="2161500"/>
          </a:xfrm>
          <a:custGeom>
            <a:avLst/>
            <a:gdLst/>
            <a:ahLst/>
            <a:cxnLst/>
            <a:rect l="l" t="t" r="r" b="b"/>
            <a:pathLst>
              <a:path w="754" h="86460" extrusionOk="0">
                <a:moveTo>
                  <a:pt x="1" y="1"/>
                </a:moveTo>
                <a:lnTo>
                  <a:pt x="1" y="86460"/>
                </a:lnTo>
                <a:lnTo>
                  <a:pt x="754" y="86460"/>
                </a:lnTo>
                <a:lnTo>
                  <a:pt x="754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5"/>
          <p:cNvSpPr/>
          <p:nvPr/>
        </p:nvSpPr>
        <p:spPr>
          <a:xfrm>
            <a:off x="1834343" y="2168900"/>
            <a:ext cx="4253" cy="2156125"/>
          </a:xfrm>
          <a:custGeom>
            <a:avLst/>
            <a:gdLst/>
            <a:ahLst/>
            <a:cxnLst/>
            <a:rect l="l" t="t" r="r" b="b"/>
            <a:pathLst>
              <a:path w="243" h="86245" extrusionOk="0">
                <a:moveTo>
                  <a:pt x="1" y="1"/>
                </a:moveTo>
                <a:lnTo>
                  <a:pt x="1" y="86245"/>
                </a:lnTo>
                <a:lnTo>
                  <a:pt x="243" y="86245"/>
                </a:lnTo>
                <a:lnTo>
                  <a:pt x="243" y="1"/>
                </a:lnTo>
                <a:close/>
              </a:path>
            </a:pathLst>
          </a:custGeom>
          <a:solidFill>
            <a:srgbClr val="E04E4B"/>
          </a:solidFill>
          <a:ln w="4025" cap="flat" cmpd="sng">
            <a:solidFill>
              <a:srgbClr val="E04E4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5"/>
          <p:cNvSpPr/>
          <p:nvPr/>
        </p:nvSpPr>
        <p:spPr>
          <a:xfrm>
            <a:off x="1838578" y="2170925"/>
            <a:ext cx="18375" cy="2154100"/>
          </a:xfrm>
          <a:custGeom>
            <a:avLst/>
            <a:gdLst/>
            <a:ahLst/>
            <a:cxnLst/>
            <a:rect l="l" t="t" r="r" b="b"/>
            <a:pathLst>
              <a:path w="1050" h="86164" extrusionOk="0">
                <a:moveTo>
                  <a:pt x="1" y="1"/>
                </a:moveTo>
                <a:lnTo>
                  <a:pt x="1" y="86164"/>
                </a:lnTo>
                <a:lnTo>
                  <a:pt x="1049" y="86164"/>
                </a:lnTo>
                <a:lnTo>
                  <a:pt x="1049" y="1"/>
                </a:lnTo>
                <a:close/>
              </a:path>
            </a:pathLst>
          </a:custGeom>
          <a:solidFill>
            <a:srgbClr val="932834"/>
          </a:solidFill>
          <a:ln w="4025" cap="flat" cmpd="sng">
            <a:solidFill>
              <a:srgbClr val="932834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35"/>
          <p:cNvSpPr/>
          <p:nvPr/>
        </p:nvSpPr>
        <p:spPr>
          <a:xfrm>
            <a:off x="1856935" y="2177650"/>
            <a:ext cx="25883" cy="2147375"/>
          </a:xfrm>
          <a:custGeom>
            <a:avLst/>
            <a:gdLst/>
            <a:ahLst/>
            <a:cxnLst/>
            <a:rect l="l" t="t" r="r" b="b"/>
            <a:pathLst>
              <a:path w="1479" h="85895" extrusionOk="0">
                <a:moveTo>
                  <a:pt x="0" y="0"/>
                </a:moveTo>
                <a:lnTo>
                  <a:pt x="0" y="85895"/>
                </a:lnTo>
                <a:lnTo>
                  <a:pt x="1479" y="85895"/>
                </a:lnTo>
                <a:lnTo>
                  <a:pt x="1479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5"/>
          <p:cNvSpPr/>
          <p:nvPr/>
        </p:nvSpPr>
        <p:spPr>
          <a:xfrm>
            <a:off x="1882800" y="2181000"/>
            <a:ext cx="54600" cy="2144025"/>
          </a:xfrm>
          <a:custGeom>
            <a:avLst/>
            <a:gdLst/>
            <a:ahLst/>
            <a:cxnLst/>
            <a:rect l="l" t="t" r="r" b="b"/>
            <a:pathLst>
              <a:path w="3120" h="85761" extrusionOk="0">
                <a:moveTo>
                  <a:pt x="1" y="1"/>
                </a:moveTo>
                <a:lnTo>
                  <a:pt x="1" y="85761"/>
                </a:lnTo>
                <a:lnTo>
                  <a:pt x="3119" y="85761"/>
                </a:lnTo>
                <a:lnTo>
                  <a:pt x="3119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5"/>
          <p:cNvSpPr/>
          <p:nvPr/>
        </p:nvSpPr>
        <p:spPr>
          <a:xfrm>
            <a:off x="1937382" y="2187725"/>
            <a:ext cx="28245" cy="2137300"/>
          </a:xfrm>
          <a:custGeom>
            <a:avLst/>
            <a:gdLst/>
            <a:ahLst/>
            <a:cxnLst/>
            <a:rect l="l" t="t" r="r" b="b"/>
            <a:pathLst>
              <a:path w="1614" h="85492" extrusionOk="0">
                <a:moveTo>
                  <a:pt x="0" y="1"/>
                </a:moveTo>
                <a:lnTo>
                  <a:pt x="0" y="85492"/>
                </a:lnTo>
                <a:lnTo>
                  <a:pt x="1613" y="85492"/>
                </a:lnTo>
                <a:lnTo>
                  <a:pt x="1613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5"/>
          <p:cNvSpPr/>
          <p:nvPr/>
        </p:nvSpPr>
        <p:spPr>
          <a:xfrm>
            <a:off x="1965610" y="2215275"/>
            <a:ext cx="14595" cy="2109750"/>
          </a:xfrm>
          <a:custGeom>
            <a:avLst/>
            <a:gdLst/>
            <a:ahLst/>
            <a:cxnLst/>
            <a:rect l="l" t="t" r="r" b="b"/>
            <a:pathLst>
              <a:path w="834" h="84390" extrusionOk="0">
                <a:moveTo>
                  <a:pt x="0" y="1"/>
                </a:moveTo>
                <a:lnTo>
                  <a:pt x="0" y="84390"/>
                </a:lnTo>
                <a:lnTo>
                  <a:pt x="834" y="84390"/>
                </a:lnTo>
                <a:lnTo>
                  <a:pt x="834" y="1"/>
                </a:lnTo>
                <a:close/>
              </a:path>
            </a:pathLst>
          </a:custGeom>
          <a:solidFill>
            <a:srgbClr val="A8633C"/>
          </a:solidFill>
          <a:ln w="4025" cap="flat" cmpd="sng">
            <a:solidFill>
              <a:srgbClr val="A8633C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5"/>
          <p:cNvSpPr/>
          <p:nvPr/>
        </p:nvSpPr>
        <p:spPr>
          <a:xfrm>
            <a:off x="1980188" y="2224025"/>
            <a:ext cx="119053" cy="2101000"/>
          </a:xfrm>
          <a:custGeom>
            <a:avLst/>
            <a:gdLst/>
            <a:ahLst/>
            <a:cxnLst/>
            <a:rect l="l" t="t" r="r" b="b"/>
            <a:pathLst>
              <a:path w="6803" h="84040" extrusionOk="0">
                <a:moveTo>
                  <a:pt x="1" y="0"/>
                </a:moveTo>
                <a:lnTo>
                  <a:pt x="1" y="84040"/>
                </a:lnTo>
                <a:lnTo>
                  <a:pt x="6802" y="84040"/>
                </a:lnTo>
                <a:lnTo>
                  <a:pt x="6802" y="0"/>
                </a:lnTo>
                <a:close/>
              </a:path>
            </a:pathLst>
          </a:custGeom>
          <a:solidFill>
            <a:srgbClr val="932834"/>
          </a:solidFill>
          <a:ln w="4025" cap="flat" cmpd="sng">
            <a:solidFill>
              <a:srgbClr val="932834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5"/>
          <p:cNvSpPr/>
          <p:nvPr/>
        </p:nvSpPr>
        <p:spPr>
          <a:xfrm>
            <a:off x="2099223" y="2224025"/>
            <a:ext cx="3780" cy="2101000"/>
          </a:xfrm>
          <a:custGeom>
            <a:avLst/>
            <a:gdLst/>
            <a:ahLst/>
            <a:cxnLst/>
            <a:rect l="l" t="t" r="r" b="b"/>
            <a:pathLst>
              <a:path w="216" h="84040" extrusionOk="0">
                <a:moveTo>
                  <a:pt x="0" y="0"/>
                </a:moveTo>
                <a:lnTo>
                  <a:pt x="0" y="84040"/>
                </a:lnTo>
                <a:lnTo>
                  <a:pt x="215" y="84040"/>
                </a:lnTo>
                <a:lnTo>
                  <a:pt x="215" y="0"/>
                </a:lnTo>
                <a:close/>
              </a:path>
            </a:pathLst>
          </a:custGeom>
          <a:solidFill>
            <a:srgbClr val="E04E4B"/>
          </a:solidFill>
          <a:ln w="4025" cap="flat" cmpd="sng">
            <a:solidFill>
              <a:srgbClr val="E04E4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5"/>
          <p:cNvSpPr/>
          <p:nvPr/>
        </p:nvSpPr>
        <p:spPr>
          <a:xfrm>
            <a:off x="2102513" y="2229400"/>
            <a:ext cx="21192" cy="2095625"/>
          </a:xfrm>
          <a:custGeom>
            <a:avLst/>
            <a:gdLst/>
            <a:ahLst/>
            <a:cxnLst/>
            <a:rect l="l" t="t" r="r" b="b"/>
            <a:pathLst>
              <a:path w="1211" h="83825" extrusionOk="0">
                <a:moveTo>
                  <a:pt x="1" y="0"/>
                </a:moveTo>
                <a:lnTo>
                  <a:pt x="1" y="83825"/>
                </a:lnTo>
                <a:lnTo>
                  <a:pt x="1210" y="83825"/>
                </a:lnTo>
                <a:lnTo>
                  <a:pt x="1210" y="0"/>
                </a:lnTo>
                <a:close/>
              </a:path>
            </a:pathLst>
          </a:custGeom>
          <a:solidFill>
            <a:srgbClr val="E04E4B"/>
          </a:solidFill>
          <a:ln w="4025" cap="flat" cmpd="sng">
            <a:solidFill>
              <a:srgbClr val="E04E4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35"/>
          <p:cNvSpPr/>
          <p:nvPr/>
        </p:nvSpPr>
        <p:spPr>
          <a:xfrm>
            <a:off x="2123688" y="2232100"/>
            <a:ext cx="1890" cy="2092925"/>
          </a:xfrm>
          <a:custGeom>
            <a:avLst/>
            <a:gdLst/>
            <a:ahLst/>
            <a:cxnLst/>
            <a:rect l="l" t="t" r="r" b="b"/>
            <a:pathLst>
              <a:path w="108" h="83717" extrusionOk="0">
                <a:moveTo>
                  <a:pt x="0" y="0"/>
                </a:moveTo>
                <a:lnTo>
                  <a:pt x="0" y="83717"/>
                </a:lnTo>
                <a:lnTo>
                  <a:pt x="108" y="83717"/>
                </a:lnTo>
                <a:lnTo>
                  <a:pt x="108" y="0"/>
                </a:lnTo>
                <a:close/>
              </a:path>
            </a:pathLst>
          </a:custGeom>
          <a:solidFill>
            <a:srgbClr val="932834"/>
          </a:solidFill>
          <a:ln w="4025" cap="flat" cmpd="sng">
            <a:solidFill>
              <a:srgbClr val="932834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35"/>
          <p:cNvSpPr/>
          <p:nvPr/>
        </p:nvSpPr>
        <p:spPr>
          <a:xfrm>
            <a:off x="2125560" y="2242850"/>
            <a:ext cx="18375" cy="2082175"/>
          </a:xfrm>
          <a:custGeom>
            <a:avLst/>
            <a:gdLst/>
            <a:ahLst/>
            <a:cxnLst/>
            <a:rect l="l" t="t" r="r" b="b"/>
            <a:pathLst>
              <a:path w="1050" h="83287" extrusionOk="0">
                <a:moveTo>
                  <a:pt x="1" y="0"/>
                </a:moveTo>
                <a:lnTo>
                  <a:pt x="1" y="83287"/>
                </a:lnTo>
                <a:lnTo>
                  <a:pt x="1049" y="83287"/>
                </a:lnTo>
                <a:lnTo>
                  <a:pt x="1049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35"/>
          <p:cNvSpPr/>
          <p:nvPr/>
        </p:nvSpPr>
        <p:spPr>
          <a:xfrm>
            <a:off x="2143918" y="2258975"/>
            <a:ext cx="9888" cy="2066050"/>
          </a:xfrm>
          <a:custGeom>
            <a:avLst/>
            <a:gdLst/>
            <a:ahLst/>
            <a:cxnLst/>
            <a:rect l="l" t="t" r="r" b="b"/>
            <a:pathLst>
              <a:path w="565" h="82642" extrusionOk="0">
                <a:moveTo>
                  <a:pt x="0" y="0"/>
                </a:moveTo>
                <a:lnTo>
                  <a:pt x="0" y="82642"/>
                </a:lnTo>
                <a:lnTo>
                  <a:pt x="565" y="82642"/>
                </a:lnTo>
                <a:lnTo>
                  <a:pt x="565" y="0"/>
                </a:lnTo>
                <a:close/>
              </a:path>
            </a:pathLst>
          </a:custGeom>
          <a:solidFill>
            <a:srgbClr val="932834"/>
          </a:solidFill>
          <a:ln w="4025" cap="flat" cmpd="sng">
            <a:solidFill>
              <a:srgbClr val="932834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35"/>
          <p:cNvSpPr/>
          <p:nvPr/>
        </p:nvSpPr>
        <p:spPr>
          <a:xfrm>
            <a:off x="2153788" y="2276450"/>
            <a:ext cx="33425" cy="2048575"/>
          </a:xfrm>
          <a:custGeom>
            <a:avLst/>
            <a:gdLst/>
            <a:ahLst/>
            <a:cxnLst/>
            <a:rect l="l" t="t" r="r" b="b"/>
            <a:pathLst>
              <a:path w="1910" h="81943" extrusionOk="0">
                <a:moveTo>
                  <a:pt x="1" y="0"/>
                </a:moveTo>
                <a:lnTo>
                  <a:pt x="1" y="81943"/>
                </a:lnTo>
                <a:lnTo>
                  <a:pt x="1910" y="81943"/>
                </a:lnTo>
                <a:lnTo>
                  <a:pt x="1910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35"/>
          <p:cNvSpPr/>
          <p:nvPr/>
        </p:nvSpPr>
        <p:spPr>
          <a:xfrm>
            <a:off x="2187195" y="2286525"/>
            <a:ext cx="3308" cy="2038500"/>
          </a:xfrm>
          <a:custGeom>
            <a:avLst/>
            <a:gdLst/>
            <a:ahLst/>
            <a:cxnLst/>
            <a:rect l="l" t="t" r="r" b="b"/>
            <a:pathLst>
              <a:path w="189" h="81540" extrusionOk="0">
                <a:moveTo>
                  <a:pt x="1" y="1"/>
                </a:moveTo>
                <a:lnTo>
                  <a:pt x="1" y="81540"/>
                </a:lnTo>
                <a:lnTo>
                  <a:pt x="189" y="81540"/>
                </a:lnTo>
                <a:lnTo>
                  <a:pt x="189" y="1"/>
                </a:lnTo>
                <a:close/>
              </a:path>
            </a:pathLst>
          </a:custGeom>
          <a:solidFill>
            <a:srgbClr val="A8633C"/>
          </a:solidFill>
          <a:ln w="4025" cap="flat" cmpd="sng">
            <a:solidFill>
              <a:srgbClr val="A8633C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5"/>
          <p:cNvSpPr/>
          <p:nvPr/>
        </p:nvSpPr>
        <p:spPr>
          <a:xfrm>
            <a:off x="2190485" y="2303325"/>
            <a:ext cx="3325" cy="2021700"/>
          </a:xfrm>
          <a:custGeom>
            <a:avLst/>
            <a:gdLst/>
            <a:ahLst/>
            <a:cxnLst/>
            <a:rect l="l" t="t" r="r" b="b"/>
            <a:pathLst>
              <a:path w="190" h="80868" extrusionOk="0">
                <a:moveTo>
                  <a:pt x="1" y="1"/>
                </a:moveTo>
                <a:lnTo>
                  <a:pt x="1" y="80868"/>
                </a:lnTo>
                <a:lnTo>
                  <a:pt x="189" y="80868"/>
                </a:lnTo>
                <a:lnTo>
                  <a:pt x="189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5"/>
          <p:cNvSpPr/>
          <p:nvPr/>
        </p:nvSpPr>
        <p:spPr>
          <a:xfrm>
            <a:off x="2193792" y="2312075"/>
            <a:ext cx="28245" cy="2012950"/>
          </a:xfrm>
          <a:custGeom>
            <a:avLst/>
            <a:gdLst/>
            <a:ahLst/>
            <a:cxnLst/>
            <a:rect l="l" t="t" r="r" b="b"/>
            <a:pathLst>
              <a:path w="1614" h="80518" extrusionOk="0">
                <a:moveTo>
                  <a:pt x="0" y="0"/>
                </a:moveTo>
                <a:lnTo>
                  <a:pt x="0" y="80518"/>
                </a:lnTo>
                <a:lnTo>
                  <a:pt x="1613" y="80518"/>
                </a:lnTo>
                <a:lnTo>
                  <a:pt x="1613" y="0"/>
                </a:lnTo>
                <a:close/>
              </a:path>
            </a:pathLst>
          </a:custGeom>
          <a:solidFill>
            <a:srgbClr val="932834"/>
          </a:solidFill>
          <a:ln w="4025" cap="flat" cmpd="sng">
            <a:solidFill>
              <a:srgbClr val="932834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35"/>
          <p:cNvSpPr/>
          <p:nvPr/>
        </p:nvSpPr>
        <p:spPr>
          <a:xfrm>
            <a:off x="2222020" y="2322150"/>
            <a:ext cx="70105" cy="2002875"/>
          </a:xfrm>
          <a:custGeom>
            <a:avLst/>
            <a:gdLst/>
            <a:ahLst/>
            <a:cxnLst/>
            <a:rect l="l" t="t" r="r" b="b"/>
            <a:pathLst>
              <a:path w="4006" h="80115" extrusionOk="0">
                <a:moveTo>
                  <a:pt x="0" y="0"/>
                </a:moveTo>
                <a:lnTo>
                  <a:pt x="0" y="80115"/>
                </a:lnTo>
                <a:lnTo>
                  <a:pt x="4006" y="80115"/>
                </a:lnTo>
                <a:lnTo>
                  <a:pt x="4006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5"/>
          <p:cNvSpPr/>
          <p:nvPr/>
        </p:nvSpPr>
        <p:spPr>
          <a:xfrm>
            <a:off x="2292108" y="2326850"/>
            <a:ext cx="2853" cy="1998175"/>
          </a:xfrm>
          <a:custGeom>
            <a:avLst/>
            <a:gdLst/>
            <a:ahLst/>
            <a:cxnLst/>
            <a:rect l="l" t="t" r="r" b="b"/>
            <a:pathLst>
              <a:path w="163" h="79927" extrusionOk="0">
                <a:moveTo>
                  <a:pt x="1" y="1"/>
                </a:moveTo>
                <a:lnTo>
                  <a:pt x="1" y="79927"/>
                </a:lnTo>
                <a:lnTo>
                  <a:pt x="162" y="79927"/>
                </a:lnTo>
                <a:lnTo>
                  <a:pt x="162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5"/>
          <p:cNvSpPr/>
          <p:nvPr/>
        </p:nvSpPr>
        <p:spPr>
          <a:xfrm>
            <a:off x="2294943" y="2343650"/>
            <a:ext cx="3780" cy="1981375"/>
          </a:xfrm>
          <a:custGeom>
            <a:avLst/>
            <a:gdLst/>
            <a:ahLst/>
            <a:cxnLst/>
            <a:rect l="l" t="t" r="r" b="b"/>
            <a:pathLst>
              <a:path w="216" h="79255" extrusionOk="0">
                <a:moveTo>
                  <a:pt x="0" y="1"/>
                </a:moveTo>
                <a:lnTo>
                  <a:pt x="0" y="79255"/>
                </a:lnTo>
                <a:lnTo>
                  <a:pt x="215" y="79255"/>
                </a:lnTo>
                <a:lnTo>
                  <a:pt x="215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5"/>
          <p:cNvSpPr/>
          <p:nvPr/>
        </p:nvSpPr>
        <p:spPr>
          <a:xfrm>
            <a:off x="2298705" y="2351725"/>
            <a:ext cx="38588" cy="1973300"/>
          </a:xfrm>
          <a:custGeom>
            <a:avLst/>
            <a:gdLst/>
            <a:ahLst/>
            <a:cxnLst/>
            <a:rect l="l" t="t" r="r" b="b"/>
            <a:pathLst>
              <a:path w="2205" h="78932" extrusionOk="0">
                <a:moveTo>
                  <a:pt x="0" y="0"/>
                </a:moveTo>
                <a:lnTo>
                  <a:pt x="0" y="78932"/>
                </a:lnTo>
                <a:lnTo>
                  <a:pt x="2205" y="78932"/>
                </a:lnTo>
                <a:lnTo>
                  <a:pt x="2205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35"/>
          <p:cNvSpPr/>
          <p:nvPr/>
        </p:nvSpPr>
        <p:spPr>
          <a:xfrm>
            <a:off x="2337275" y="2359125"/>
            <a:ext cx="36715" cy="1965900"/>
          </a:xfrm>
          <a:custGeom>
            <a:avLst/>
            <a:gdLst/>
            <a:ahLst/>
            <a:cxnLst/>
            <a:rect l="l" t="t" r="r" b="b"/>
            <a:pathLst>
              <a:path w="2098" h="78636" extrusionOk="0">
                <a:moveTo>
                  <a:pt x="1" y="0"/>
                </a:moveTo>
                <a:lnTo>
                  <a:pt x="1" y="78636"/>
                </a:lnTo>
                <a:lnTo>
                  <a:pt x="2098" y="78636"/>
                </a:lnTo>
                <a:lnTo>
                  <a:pt x="2098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5"/>
          <p:cNvSpPr/>
          <p:nvPr/>
        </p:nvSpPr>
        <p:spPr>
          <a:xfrm>
            <a:off x="2373973" y="2390025"/>
            <a:ext cx="2835" cy="1935000"/>
          </a:xfrm>
          <a:custGeom>
            <a:avLst/>
            <a:gdLst/>
            <a:ahLst/>
            <a:cxnLst/>
            <a:rect l="l" t="t" r="r" b="b"/>
            <a:pathLst>
              <a:path w="162" h="77400" extrusionOk="0">
                <a:moveTo>
                  <a:pt x="1" y="1"/>
                </a:moveTo>
                <a:lnTo>
                  <a:pt x="1" y="77400"/>
                </a:lnTo>
                <a:lnTo>
                  <a:pt x="162" y="77400"/>
                </a:lnTo>
                <a:lnTo>
                  <a:pt x="162" y="1"/>
                </a:lnTo>
                <a:close/>
              </a:path>
            </a:pathLst>
          </a:custGeom>
          <a:solidFill>
            <a:srgbClr val="E04E4B"/>
          </a:solidFill>
          <a:ln w="4025" cap="flat" cmpd="sng">
            <a:solidFill>
              <a:srgbClr val="E04E4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5"/>
          <p:cNvSpPr/>
          <p:nvPr/>
        </p:nvSpPr>
        <p:spPr>
          <a:xfrm>
            <a:off x="2376790" y="2390025"/>
            <a:ext cx="6615" cy="1935000"/>
          </a:xfrm>
          <a:custGeom>
            <a:avLst/>
            <a:gdLst/>
            <a:ahLst/>
            <a:cxnLst/>
            <a:rect l="l" t="t" r="r" b="b"/>
            <a:pathLst>
              <a:path w="378" h="77400" extrusionOk="0">
                <a:moveTo>
                  <a:pt x="1" y="1"/>
                </a:moveTo>
                <a:lnTo>
                  <a:pt x="1" y="77400"/>
                </a:lnTo>
                <a:lnTo>
                  <a:pt x="377" y="77400"/>
                </a:lnTo>
                <a:lnTo>
                  <a:pt x="377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5"/>
          <p:cNvSpPr/>
          <p:nvPr/>
        </p:nvSpPr>
        <p:spPr>
          <a:xfrm>
            <a:off x="2383388" y="2392050"/>
            <a:ext cx="3308" cy="1932975"/>
          </a:xfrm>
          <a:custGeom>
            <a:avLst/>
            <a:gdLst/>
            <a:ahLst/>
            <a:cxnLst/>
            <a:rect l="l" t="t" r="r" b="b"/>
            <a:pathLst>
              <a:path w="189" h="77319" extrusionOk="0">
                <a:moveTo>
                  <a:pt x="0" y="0"/>
                </a:moveTo>
                <a:lnTo>
                  <a:pt x="0" y="77319"/>
                </a:lnTo>
                <a:lnTo>
                  <a:pt x="189" y="77319"/>
                </a:lnTo>
                <a:lnTo>
                  <a:pt x="189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35"/>
          <p:cNvSpPr/>
          <p:nvPr/>
        </p:nvSpPr>
        <p:spPr>
          <a:xfrm>
            <a:off x="2386678" y="2392050"/>
            <a:ext cx="11778" cy="1932975"/>
          </a:xfrm>
          <a:custGeom>
            <a:avLst/>
            <a:gdLst/>
            <a:ahLst/>
            <a:cxnLst/>
            <a:rect l="l" t="t" r="r" b="b"/>
            <a:pathLst>
              <a:path w="673" h="77319" extrusionOk="0">
                <a:moveTo>
                  <a:pt x="1" y="0"/>
                </a:moveTo>
                <a:lnTo>
                  <a:pt x="1" y="77319"/>
                </a:lnTo>
                <a:lnTo>
                  <a:pt x="673" y="77319"/>
                </a:lnTo>
                <a:lnTo>
                  <a:pt x="673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5"/>
          <p:cNvSpPr/>
          <p:nvPr/>
        </p:nvSpPr>
        <p:spPr>
          <a:xfrm>
            <a:off x="2398438" y="2394075"/>
            <a:ext cx="2380" cy="1930950"/>
          </a:xfrm>
          <a:custGeom>
            <a:avLst/>
            <a:gdLst/>
            <a:ahLst/>
            <a:cxnLst/>
            <a:rect l="l" t="t" r="r" b="b"/>
            <a:pathLst>
              <a:path w="136" h="77238" extrusionOk="0">
                <a:moveTo>
                  <a:pt x="1" y="0"/>
                </a:moveTo>
                <a:lnTo>
                  <a:pt x="1" y="77238"/>
                </a:lnTo>
                <a:lnTo>
                  <a:pt x="135" y="77238"/>
                </a:lnTo>
                <a:lnTo>
                  <a:pt x="135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35"/>
          <p:cNvSpPr/>
          <p:nvPr/>
        </p:nvSpPr>
        <p:spPr>
          <a:xfrm>
            <a:off x="2400800" y="2403475"/>
            <a:ext cx="16467" cy="1921550"/>
          </a:xfrm>
          <a:custGeom>
            <a:avLst/>
            <a:gdLst/>
            <a:ahLst/>
            <a:cxnLst/>
            <a:rect l="l" t="t" r="r" b="b"/>
            <a:pathLst>
              <a:path w="941" h="76862" extrusionOk="0">
                <a:moveTo>
                  <a:pt x="0" y="0"/>
                </a:moveTo>
                <a:lnTo>
                  <a:pt x="0" y="76862"/>
                </a:lnTo>
                <a:lnTo>
                  <a:pt x="941" y="76862"/>
                </a:lnTo>
                <a:lnTo>
                  <a:pt x="941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35"/>
          <p:cNvSpPr/>
          <p:nvPr/>
        </p:nvSpPr>
        <p:spPr>
          <a:xfrm>
            <a:off x="2417250" y="2406825"/>
            <a:ext cx="4253" cy="1918200"/>
          </a:xfrm>
          <a:custGeom>
            <a:avLst/>
            <a:gdLst/>
            <a:ahLst/>
            <a:cxnLst/>
            <a:rect l="l" t="t" r="r" b="b"/>
            <a:pathLst>
              <a:path w="243" h="76728" extrusionOk="0">
                <a:moveTo>
                  <a:pt x="1" y="1"/>
                </a:moveTo>
                <a:lnTo>
                  <a:pt x="1" y="76728"/>
                </a:lnTo>
                <a:lnTo>
                  <a:pt x="243" y="76728"/>
                </a:lnTo>
                <a:lnTo>
                  <a:pt x="243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5"/>
          <p:cNvSpPr/>
          <p:nvPr/>
        </p:nvSpPr>
        <p:spPr>
          <a:xfrm>
            <a:off x="2421485" y="2412200"/>
            <a:ext cx="38133" cy="1912825"/>
          </a:xfrm>
          <a:custGeom>
            <a:avLst/>
            <a:gdLst/>
            <a:ahLst/>
            <a:cxnLst/>
            <a:rect l="l" t="t" r="r" b="b"/>
            <a:pathLst>
              <a:path w="2179" h="76513" extrusionOk="0">
                <a:moveTo>
                  <a:pt x="1" y="1"/>
                </a:moveTo>
                <a:lnTo>
                  <a:pt x="1" y="76513"/>
                </a:lnTo>
                <a:lnTo>
                  <a:pt x="2179" y="76513"/>
                </a:lnTo>
                <a:lnTo>
                  <a:pt x="2179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5"/>
          <p:cNvSpPr/>
          <p:nvPr/>
        </p:nvSpPr>
        <p:spPr>
          <a:xfrm>
            <a:off x="2459600" y="2419600"/>
            <a:ext cx="184905" cy="1905425"/>
          </a:xfrm>
          <a:custGeom>
            <a:avLst/>
            <a:gdLst/>
            <a:ahLst/>
            <a:cxnLst/>
            <a:rect l="l" t="t" r="r" b="b"/>
            <a:pathLst>
              <a:path w="10566" h="76217" extrusionOk="0">
                <a:moveTo>
                  <a:pt x="1" y="1"/>
                </a:moveTo>
                <a:lnTo>
                  <a:pt x="1" y="76217"/>
                </a:lnTo>
                <a:lnTo>
                  <a:pt x="10566" y="76217"/>
                </a:lnTo>
                <a:lnTo>
                  <a:pt x="10566" y="1"/>
                </a:lnTo>
                <a:close/>
              </a:path>
            </a:pathLst>
          </a:custGeom>
          <a:solidFill>
            <a:srgbClr val="E04E4B"/>
          </a:solidFill>
          <a:ln w="4025" cap="flat" cmpd="sng">
            <a:solidFill>
              <a:srgbClr val="E04E4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5"/>
          <p:cNvSpPr/>
          <p:nvPr/>
        </p:nvSpPr>
        <p:spPr>
          <a:xfrm>
            <a:off x="2644488" y="2420275"/>
            <a:ext cx="490" cy="1904750"/>
          </a:xfrm>
          <a:custGeom>
            <a:avLst/>
            <a:gdLst/>
            <a:ahLst/>
            <a:cxnLst/>
            <a:rect l="l" t="t" r="r" b="b"/>
            <a:pathLst>
              <a:path w="28" h="76190" extrusionOk="0">
                <a:moveTo>
                  <a:pt x="1" y="1"/>
                </a:moveTo>
                <a:lnTo>
                  <a:pt x="1" y="76190"/>
                </a:lnTo>
                <a:lnTo>
                  <a:pt x="28" y="76190"/>
                </a:lnTo>
                <a:lnTo>
                  <a:pt x="28" y="1"/>
                </a:lnTo>
                <a:close/>
              </a:path>
            </a:pathLst>
          </a:custGeom>
          <a:solidFill>
            <a:srgbClr val="A8633C"/>
          </a:solidFill>
          <a:ln w="4025" cap="flat" cmpd="sng">
            <a:solidFill>
              <a:srgbClr val="A8633C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5"/>
          <p:cNvSpPr/>
          <p:nvPr/>
        </p:nvSpPr>
        <p:spPr>
          <a:xfrm>
            <a:off x="2644960" y="2425650"/>
            <a:ext cx="92242" cy="1899375"/>
          </a:xfrm>
          <a:custGeom>
            <a:avLst/>
            <a:gdLst/>
            <a:ahLst/>
            <a:cxnLst/>
            <a:rect l="l" t="t" r="r" b="b"/>
            <a:pathLst>
              <a:path w="5271" h="75975" extrusionOk="0">
                <a:moveTo>
                  <a:pt x="1" y="1"/>
                </a:moveTo>
                <a:lnTo>
                  <a:pt x="1" y="75975"/>
                </a:lnTo>
                <a:lnTo>
                  <a:pt x="5270" y="75975"/>
                </a:lnTo>
                <a:lnTo>
                  <a:pt x="5270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5"/>
          <p:cNvSpPr/>
          <p:nvPr/>
        </p:nvSpPr>
        <p:spPr>
          <a:xfrm>
            <a:off x="2737185" y="2447150"/>
            <a:ext cx="6125" cy="1877875"/>
          </a:xfrm>
          <a:custGeom>
            <a:avLst/>
            <a:gdLst/>
            <a:ahLst/>
            <a:cxnLst/>
            <a:rect l="l" t="t" r="r" b="b"/>
            <a:pathLst>
              <a:path w="350" h="75115" extrusionOk="0">
                <a:moveTo>
                  <a:pt x="0" y="1"/>
                </a:moveTo>
                <a:lnTo>
                  <a:pt x="0" y="75115"/>
                </a:lnTo>
                <a:lnTo>
                  <a:pt x="350" y="75115"/>
                </a:lnTo>
                <a:lnTo>
                  <a:pt x="350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5"/>
          <p:cNvSpPr/>
          <p:nvPr/>
        </p:nvSpPr>
        <p:spPr>
          <a:xfrm>
            <a:off x="2743292" y="2447825"/>
            <a:ext cx="47058" cy="1877200"/>
          </a:xfrm>
          <a:custGeom>
            <a:avLst/>
            <a:gdLst/>
            <a:ahLst/>
            <a:cxnLst/>
            <a:rect l="l" t="t" r="r" b="b"/>
            <a:pathLst>
              <a:path w="2689" h="75088" extrusionOk="0">
                <a:moveTo>
                  <a:pt x="1" y="1"/>
                </a:moveTo>
                <a:lnTo>
                  <a:pt x="1" y="75088"/>
                </a:lnTo>
                <a:lnTo>
                  <a:pt x="2689" y="75088"/>
                </a:lnTo>
                <a:lnTo>
                  <a:pt x="2689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5"/>
          <p:cNvSpPr/>
          <p:nvPr/>
        </p:nvSpPr>
        <p:spPr>
          <a:xfrm>
            <a:off x="2790350" y="2455900"/>
            <a:ext cx="945" cy="1869125"/>
          </a:xfrm>
          <a:custGeom>
            <a:avLst/>
            <a:gdLst/>
            <a:ahLst/>
            <a:cxnLst/>
            <a:rect l="l" t="t" r="r" b="b"/>
            <a:pathLst>
              <a:path w="54" h="74765" extrusionOk="0">
                <a:moveTo>
                  <a:pt x="0" y="0"/>
                </a:moveTo>
                <a:lnTo>
                  <a:pt x="0" y="74765"/>
                </a:lnTo>
                <a:lnTo>
                  <a:pt x="54" y="74765"/>
                </a:lnTo>
                <a:lnTo>
                  <a:pt x="54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5"/>
          <p:cNvSpPr/>
          <p:nvPr/>
        </p:nvSpPr>
        <p:spPr>
          <a:xfrm>
            <a:off x="2791278" y="2466650"/>
            <a:ext cx="6142" cy="1858375"/>
          </a:xfrm>
          <a:custGeom>
            <a:avLst/>
            <a:gdLst/>
            <a:ahLst/>
            <a:cxnLst/>
            <a:rect l="l" t="t" r="r" b="b"/>
            <a:pathLst>
              <a:path w="351" h="74335" extrusionOk="0">
                <a:moveTo>
                  <a:pt x="1" y="1"/>
                </a:moveTo>
                <a:lnTo>
                  <a:pt x="1" y="74335"/>
                </a:lnTo>
                <a:lnTo>
                  <a:pt x="350" y="74335"/>
                </a:lnTo>
                <a:lnTo>
                  <a:pt x="350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5"/>
          <p:cNvSpPr/>
          <p:nvPr/>
        </p:nvSpPr>
        <p:spPr>
          <a:xfrm>
            <a:off x="2797403" y="2477400"/>
            <a:ext cx="47058" cy="1847625"/>
          </a:xfrm>
          <a:custGeom>
            <a:avLst/>
            <a:gdLst/>
            <a:ahLst/>
            <a:cxnLst/>
            <a:rect l="l" t="t" r="r" b="b"/>
            <a:pathLst>
              <a:path w="2689" h="73905" extrusionOk="0">
                <a:moveTo>
                  <a:pt x="0" y="1"/>
                </a:moveTo>
                <a:lnTo>
                  <a:pt x="0" y="73905"/>
                </a:lnTo>
                <a:lnTo>
                  <a:pt x="2689" y="73905"/>
                </a:lnTo>
                <a:lnTo>
                  <a:pt x="2689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5"/>
          <p:cNvSpPr/>
          <p:nvPr/>
        </p:nvSpPr>
        <p:spPr>
          <a:xfrm>
            <a:off x="2844443" y="2480100"/>
            <a:ext cx="490" cy="1844925"/>
          </a:xfrm>
          <a:custGeom>
            <a:avLst/>
            <a:gdLst/>
            <a:ahLst/>
            <a:cxnLst/>
            <a:rect l="l" t="t" r="r" b="b"/>
            <a:pathLst>
              <a:path w="28" h="73797" extrusionOk="0">
                <a:moveTo>
                  <a:pt x="1" y="0"/>
                </a:moveTo>
                <a:lnTo>
                  <a:pt x="1" y="73797"/>
                </a:lnTo>
                <a:lnTo>
                  <a:pt x="28" y="73797"/>
                </a:lnTo>
                <a:lnTo>
                  <a:pt x="28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35"/>
          <p:cNvSpPr/>
          <p:nvPr/>
        </p:nvSpPr>
        <p:spPr>
          <a:xfrm>
            <a:off x="2844915" y="2486150"/>
            <a:ext cx="20247" cy="1838875"/>
          </a:xfrm>
          <a:custGeom>
            <a:avLst/>
            <a:gdLst/>
            <a:ahLst/>
            <a:cxnLst/>
            <a:rect l="l" t="t" r="r" b="b"/>
            <a:pathLst>
              <a:path w="1157" h="73555" extrusionOk="0">
                <a:moveTo>
                  <a:pt x="1" y="0"/>
                </a:moveTo>
                <a:lnTo>
                  <a:pt x="1" y="73555"/>
                </a:lnTo>
                <a:lnTo>
                  <a:pt x="1157" y="73555"/>
                </a:lnTo>
                <a:lnTo>
                  <a:pt x="1157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5"/>
          <p:cNvSpPr/>
          <p:nvPr/>
        </p:nvSpPr>
        <p:spPr>
          <a:xfrm>
            <a:off x="2864673" y="2486825"/>
            <a:ext cx="5197" cy="1838200"/>
          </a:xfrm>
          <a:custGeom>
            <a:avLst/>
            <a:gdLst/>
            <a:ahLst/>
            <a:cxnLst/>
            <a:rect l="l" t="t" r="r" b="b"/>
            <a:pathLst>
              <a:path w="297" h="73528" extrusionOk="0">
                <a:moveTo>
                  <a:pt x="1" y="0"/>
                </a:moveTo>
                <a:lnTo>
                  <a:pt x="1" y="73528"/>
                </a:lnTo>
                <a:lnTo>
                  <a:pt x="296" y="73528"/>
                </a:lnTo>
                <a:lnTo>
                  <a:pt x="296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35"/>
          <p:cNvSpPr/>
          <p:nvPr/>
        </p:nvSpPr>
        <p:spPr>
          <a:xfrm>
            <a:off x="2869380" y="2509675"/>
            <a:ext cx="1435" cy="1815350"/>
          </a:xfrm>
          <a:custGeom>
            <a:avLst/>
            <a:gdLst/>
            <a:ahLst/>
            <a:cxnLst/>
            <a:rect l="l" t="t" r="r" b="b"/>
            <a:pathLst>
              <a:path w="82" h="72614" extrusionOk="0">
                <a:moveTo>
                  <a:pt x="1" y="0"/>
                </a:moveTo>
                <a:lnTo>
                  <a:pt x="1" y="72614"/>
                </a:lnTo>
                <a:lnTo>
                  <a:pt x="81" y="72614"/>
                </a:lnTo>
                <a:lnTo>
                  <a:pt x="81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35"/>
          <p:cNvSpPr/>
          <p:nvPr/>
        </p:nvSpPr>
        <p:spPr>
          <a:xfrm>
            <a:off x="2870798" y="2510325"/>
            <a:ext cx="9888" cy="1814700"/>
          </a:xfrm>
          <a:custGeom>
            <a:avLst/>
            <a:gdLst/>
            <a:ahLst/>
            <a:cxnLst/>
            <a:rect l="l" t="t" r="r" b="b"/>
            <a:pathLst>
              <a:path w="565" h="72588" extrusionOk="0">
                <a:moveTo>
                  <a:pt x="0" y="1"/>
                </a:moveTo>
                <a:lnTo>
                  <a:pt x="0" y="72588"/>
                </a:lnTo>
                <a:lnTo>
                  <a:pt x="565" y="72588"/>
                </a:lnTo>
                <a:lnTo>
                  <a:pt x="565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35"/>
          <p:cNvSpPr/>
          <p:nvPr/>
        </p:nvSpPr>
        <p:spPr>
          <a:xfrm>
            <a:off x="2880668" y="2539900"/>
            <a:ext cx="963" cy="1785125"/>
          </a:xfrm>
          <a:custGeom>
            <a:avLst/>
            <a:gdLst/>
            <a:ahLst/>
            <a:cxnLst/>
            <a:rect l="l" t="t" r="r" b="b"/>
            <a:pathLst>
              <a:path w="55" h="71405" extrusionOk="0">
                <a:moveTo>
                  <a:pt x="1" y="1"/>
                </a:moveTo>
                <a:lnTo>
                  <a:pt x="1" y="71405"/>
                </a:lnTo>
                <a:lnTo>
                  <a:pt x="55" y="71405"/>
                </a:lnTo>
                <a:lnTo>
                  <a:pt x="55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35"/>
          <p:cNvSpPr/>
          <p:nvPr/>
        </p:nvSpPr>
        <p:spPr>
          <a:xfrm>
            <a:off x="2881140" y="2547975"/>
            <a:ext cx="771120" cy="1777050"/>
          </a:xfrm>
          <a:custGeom>
            <a:avLst/>
            <a:gdLst/>
            <a:ahLst/>
            <a:cxnLst/>
            <a:rect l="l" t="t" r="r" b="b"/>
            <a:pathLst>
              <a:path w="44064" h="71082" extrusionOk="0">
                <a:moveTo>
                  <a:pt x="1" y="0"/>
                </a:moveTo>
                <a:lnTo>
                  <a:pt x="1" y="71082"/>
                </a:lnTo>
                <a:lnTo>
                  <a:pt x="44063" y="71082"/>
                </a:lnTo>
                <a:lnTo>
                  <a:pt x="44063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35"/>
          <p:cNvSpPr/>
          <p:nvPr/>
        </p:nvSpPr>
        <p:spPr>
          <a:xfrm>
            <a:off x="3652243" y="2553350"/>
            <a:ext cx="152915" cy="1771675"/>
          </a:xfrm>
          <a:custGeom>
            <a:avLst/>
            <a:gdLst/>
            <a:ahLst/>
            <a:cxnLst/>
            <a:rect l="l" t="t" r="r" b="b"/>
            <a:pathLst>
              <a:path w="8738" h="70867" extrusionOk="0">
                <a:moveTo>
                  <a:pt x="0" y="1"/>
                </a:moveTo>
                <a:lnTo>
                  <a:pt x="0" y="70867"/>
                </a:lnTo>
                <a:lnTo>
                  <a:pt x="8738" y="70867"/>
                </a:lnTo>
                <a:lnTo>
                  <a:pt x="8738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35"/>
          <p:cNvSpPr/>
          <p:nvPr/>
        </p:nvSpPr>
        <p:spPr>
          <a:xfrm>
            <a:off x="3805140" y="2558725"/>
            <a:ext cx="1907" cy="1766300"/>
          </a:xfrm>
          <a:custGeom>
            <a:avLst/>
            <a:gdLst/>
            <a:ahLst/>
            <a:cxnLst/>
            <a:rect l="l" t="t" r="r" b="b"/>
            <a:pathLst>
              <a:path w="109" h="70652" extrusionOk="0">
                <a:moveTo>
                  <a:pt x="1" y="1"/>
                </a:moveTo>
                <a:lnTo>
                  <a:pt x="1" y="70652"/>
                </a:lnTo>
                <a:lnTo>
                  <a:pt x="108" y="70652"/>
                </a:lnTo>
                <a:lnTo>
                  <a:pt x="108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35"/>
          <p:cNvSpPr/>
          <p:nvPr/>
        </p:nvSpPr>
        <p:spPr>
          <a:xfrm>
            <a:off x="3807030" y="2566800"/>
            <a:ext cx="4725" cy="1758225"/>
          </a:xfrm>
          <a:custGeom>
            <a:avLst/>
            <a:gdLst/>
            <a:ahLst/>
            <a:cxnLst/>
            <a:rect l="l" t="t" r="r" b="b"/>
            <a:pathLst>
              <a:path w="270" h="70329" extrusionOk="0">
                <a:moveTo>
                  <a:pt x="0" y="0"/>
                </a:moveTo>
                <a:lnTo>
                  <a:pt x="0" y="70329"/>
                </a:lnTo>
                <a:lnTo>
                  <a:pt x="269" y="70329"/>
                </a:lnTo>
                <a:lnTo>
                  <a:pt x="269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35"/>
          <p:cNvSpPr/>
          <p:nvPr/>
        </p:nvSpPr>
        <p:spPr>
          <a:xfrm>
            <a:off x="3811738" y="2570825"/>
            <a:ext cx="1418" cy="1754200"/>
          </a:xfrm>
          <a:custGeom>
            <a:avLst/>
            <a:gdLst/>
            <a:ahLst/>
            <a:cxnLst/>
            <a:rect l="l" t="t" r="r" b="b"/>
            <a:pathLst>
              <a:path w="81" h="70168" extrusionOk="0">
                <a:moveTo>
                  <a:pt x="0" y="1"/>
                </a:moveTo>
                <a:lnTo>
                  <a:pt x="0" y="70168"/>
                </a:lnTo>
                <a:lnTo>
                  <a:pt x="81" y="70168"/>
                </a:lnTo>
                <a:lnTo>
                  <a:pt x="81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5"/>
          <p:cNvSpPr/>
          <p:nvPr/>
        </p:nvSpPr>
        <p:spPr>
          <a:xfrm>
            <a:off x="3812665" y="2601075"/>
            <a:ext cx="1435" cy="1723950"/>
          </a:xfrm>
          <a:custGeom>
            <a:avLst/>
            <a:gdLst/>
            <a:ahLst/>
            <a:cxnLst/>
            <a:rect l="l" t="t" r="r" b="b"/>
            <a:pathLst>
              <a:path w="82" h="68958" extrusionOk="0">
                <a:moveTo>
                  <a:pt x="1" y="0"/>
                </a:moveTo>
                <a:lnTo>
                  <a:pt x="1" y="68958"/>
                </a:lnTo>
                <a:lnTo>
                  <a:pt x="82" y="68958"/>
                </a:lnTo>
                <a:lnTo>
                  <a:pt x="82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5"/>
          <p:cNvSpPr/>
          <p:nvPr/>
        </p:nvSpPr>
        <p:spPr>
          <a:xfrm>
            <a:off x="3814083" y="2601750"/>
            <a:ext cx="3780" cy="1723275"/>
          </a:xfrm>
          <a:custGeom>
            <a:avLst/>
            <a:gdLst/>
            <a:ahLst/>
            <a:cxnLst/>
            <a:rect l="l" t="t" r="r" b="b"/>
            <a:pathLst>
              <a:path w="216" h="68931" extrusionOk="0">
                <a:moveTo>
                  <a:pt x="1" y="0"/>
                </a:moveTo>
                <a:lnTo>
                  <a:pt x="1" y="68931"/>
                </a:lnTo>
                <a:lnTo>
                  <a:pt x="216" y="68931"/>
                </a:lnTo>
                <a:lnTo>
                  <a:pt x="216" y="0"/>
                </a:lnTo>
                <a:close/>
              </a:path>
            </a:pathLst>
          </a:custGeom>
          <a:solidFill>
            <a:srgbClr val="E04E4B"/>
          </a:solidFill>
          <a:ln w="4025" cap="flat" cmpd="sng">
            <a:solidFill>
              <a:srgbClr val="E04E4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35"/>
          <p:cNvSpPr/>
          <p:nvPr/>
        </p:nvSpPr>
        <p:spPr>
          <a:xfrm>
            <a:off x="3817373" y="2602425"/>
            <a:ext cx="1907" cy="1722600"/>
          </a:xfrm>
          <a:custGeom>
            <a:avLst/>
            <a:gdLst/>
            <a:ahLst/>
            <a:cxnLst/>
            <a:rect l="l" t="t" r="r" b="b"/>
            <a:pathLst>
              <a:path w="109" h="68904" extrusionOk="0">
                <a:moveTo>
                  <a:pt x="1" y="0"/>
                </a:moveTo>
                <a:lnTo>
                  <a:pt x="1" y="68904"/>
                </a:lnTo>
                <a:lnTo>
                  <a:pt x="108" y="68904"/>
                </a:lnTo>
                <a:lnTo>
                  <a:pt x="108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"/>
          <p:cNvSpPr/>
          <p:nvPr/>
        </p:nvSpPr>
        <p:spPr>
          <a:xfrm>
            <a:off x="3819263" y="2625275"/>
            <a:ext cx="4725" cy="1699750"/>
          </a:xfrm>
          <a:custGeom>
            <a:avLst/>
            <a:gdLst/>
            <a:ahLst/>
            <a:cxnLst/>
            <a:rect l="l" t="t" r="r" b="b"/>
            <a:pathLst>
              <a:path w="270" h="67990" extrusionOk="0">
                <a:moveTo>
                  <a:pt x="0" y="0"/>
                </a:moveTo>
                <a:lnTo>
                  <a:pt x="0" y="67990"/>
                </a:lnTo>
                <a:lnTo>
                  <a:pt x="269" y="67990"/>
                </a:lnTo>
                <a:lnTo>
                  <a:pt x="269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35"/>
          <p:cNvSpPr/>
          <p:nvPr/>
        </p:nvSpPr>
        <p:spPr>
          <a:xfrm>
            <a:off x="3823970" y="2654850"/>
            <a:ext cx="7543" cy="1670175"/>
          </a:xfrm>
          <a:custGeom>
            <a:avLst/>
            <a:gdLst/>
            <a:ahLst/>
            <a:cxnLst/>
            <a:rect l="l" t="t" r="r" b="b"/>
            <a:pathLst>
              <a:path w="431" h="66807" extrusionOk="0">
                <a:moveTo>
                  <a:pt x="0" y="0"/>
                </a:moveTo>
                <a:lnTo>
                  <a:pt x="0" y="66807"/>
                </a:lnTo>
                <a:lnTo>
                  <a:pt x="430" y="66807"/>
                </a:lnTo>
                <a:lnTo>
                  <a:pt x="430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35"/>
          <p:cNvSpPr/>
          <p:nvPr/>
        </p:nvSpPr>
        <p:spPr>
          <a:xfrm>
            <a:off x="3831495" y="2663575"/>
            <a:ext cx="1890" cy="1661450"/>
          </a:xfrm>
          <a:custGeom>
            <a:avLst/>
            <a:gdLst/>
            <a:ahLst/>
            <a:cxnLst/>
            <a:rect l="l" t="t" r="r" b="b"/>
            <a:pathLst>
              <a:path w="108" h="66458" extrusionOk="0">
                <a:moveTo>
                  <a:pt x="0" y="0"/>
                </a:moveTo>
                <a:lnTo>
                  <a:pt x="0" y="66458"/>
                </a:lnTo>
                <a:lnTo>
                  <a:pt x="108" y="66458"/>
                </a:lnTo>
                <a:lnTo>
                  <a:pt x="108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35"/>
          <p:cNvSpPr/>
          <p:nvPr/>
        </p:nvSpPr>
        <p:spPr>
          <a:xfrm>
            <a:off x="3833368" y="2667600"/>
            <a:ext cx="61653" cy="1657425"/>
          </a:xfrm>
          <a:custGeom>
            <a:avLst/>
            <a:gdLst/>
            <a:ahLst/>
            <a:cxnLst/>
            <a:rect l="l" t="t" r="r" b="b"/>
            <a:pathLst>
              <a:path w="3523" h="66297" extrusionOk="0">
                <a:moveTo>
                  <a:pt x="1" y="1"/>
                </a:moveTo>
                <a:lnTo>
                  <a:pt x="1" y="66297"/>
                </a:lnTo>
                <a:lnTo>
                  <a:pt x="3523" y="66297"/>
                </a:lnTo>
                <a:lnTo>
                  <a:pt x="3523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35"/>
          <p:cNvSpPr/>
          <p:nvPr/>
        </p:nvSpPr>
        <p:spPr>
          <a:xfrm>
            <a:off x="3895003" y="2668950"/>
            <a:ext cx="5670" cy="1656075"/>
          </a:xfrm>
          <a:custGeom>
            <a:avLst/>
            <a:gdLst/>
            <a:ahLst/>
            <a:cxnLst/>
            <a:rect l="l" t="t" r="r" b="b"/>
            <a:pathLst>
              <a:path w="324" h="66243" extrusionOk="0">
                <a:moveTo>
                  <a:pt x="1" y="1"/>
                </a:moveTo>
                <a:lnTo>
                  <a:pt x="1" y="66243"/>
                </a:lnTo>
                <a:lnTo>
                  <a:pt x="323" y="66243"/>
                </a:lnTo>
                <a:lnTo>
                  <a:pt x="323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5"/>
          <p:cNvSpPr/>
          <p:nvPr/>
        </p:nvSpPr>
        <p:spPr>
          <a:xfrm>
            <a:off x="3900655" y="2668950"/>
            <a:ext cx="47057" cy="1656075"/>
          </a:xfrm>
          <a:custGeom>
            <a:avLst/>
            <a:gdLst/>
            <a:ahLst/>
            <a:cxnLst/>
            <a:rect l="l" t="t" r="r" b="b"/>
            <a:pathLst>
              <a:path w="2689" h="66243" extrusionOk="0">
                <a:moveTo>
                  <a:pt x="0" y="1"/>
                </a:moveTo>
                <a:lnTo>
                  <a:pt x="0" y="66243"/>
                </a:lnTo>
                <a:lnTo>
                  <a:pt x="2689" y="66243"/>
                </a:lnTo>
                <a:lnTo>
                  <a:pt x="2689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35"/>
          <p:cNvSpPr/>
          <p:nvPr/>
        </p:nvSpPr>
        <p:spPr>
          <a:xfrm>
            <a:off x="3947695" y="2675000"/>
            <a:ext cx="72468" cy="1650025"/>
          </a:xfrm>
          <a:custGeom>
            <a:avLst/>
            <a:gdLst/>
            <a:ahLst/>
            <a:cxnLst/>
            <a:rect l="l" t="t" r="r" b="b"/>
            <a:pathLst>
              <a:path w="4141" h="66001" extrusionOk="0">
                <a:moveTo>
                  <a:pt x="1" y="1"/>
                </a:moveTo>
                <a:lnTo>
                  <a:pt x="1" y="66001"/>
                </a:lnTo>
                <a:lnTo>
                  <a:pt x="4141" y="66001"/>
                </a:lnTo>
                <a:lnTo>
                  <a:pt x="4141" y="1"/>
                </a:lnTo>
                <a:close/>
              </a:path>
            </a:pathLst>
          </a:custGeom>
          <a:solidFill>
            <a:srgbClr val="E04E4B"/>
          </a:solidFill>
          <a:ln w="4025" cap="flat" cmpd="sng">
            <a:solidFill>
              <a:srgbClr val="E04E4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35"/>
          <p:cNvSpPr/>
          <p:nvPr/>
        </p:nvSpPr>
        <p:spPr>
          <a:xfrm>
            <a:off x="4019673" y="2699200"/>
            <a:ext cx="20720" cy="1625825"/>
          </a:xfrm>
          <a:custGeom>
            <a:avLst/>
            <a:gdLst/>
            <a:ahLst/>
            <a:cxnLst/>
            <a:rect l="l" t="t" r="r" b="b"/>
            <a:pathLst>
              <a:path w="1184" h="65033" extrusionOk="0">
                <a:moveTo>
                  <a:pt x="1" y="0"/>
                </a:moveTo>
                <a:lnTo>
                  <a:pt x="1" y="65033"/>
                </a:lnTo>
                <a:lnTo>
                  <a:pt x="1184" y="65033"/>
                </a:lnTo>
                <a:lnTo>
                  <a:pt x="1184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35"/>
          <p:cNvSpPr/>
          <p:nvPr/>
        </p:nvSpPr>
        <p:spPr>
          <a:xfrm>
            <a:off x="4040375" y="2705250"/>
            <a:ext cx="5197" cy="1619775"/>
          </a:xfrm>
          <a:custGeom>
            <a:avLst/>
            <a:gdLst/>
            <a:ahLst/>
            <a:cxnLst/>
            <a:rect l="l" t="t" r="r" b="b"/>
            <a:pathLst>
              <a:path w="297" h="64791" extrusionOk="0">
                <a:moveTo>
                  <a:pt x="1" y="0"/>
                </a:moveTo>
                <a:lnTo>
                  <a:pt x="1" y="64791"/>
                </a:lnTo>
                <a:lnTo>
                  <a:pt x="297" y="64791"/>
                </a:lnTo>
                <a:lnTo>
                  <a:pt x="297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35"/>
          <p:cNvSpPr/>
          <p:nvPr/>
        </p:nvSpPr>
        <p:spPr>
          <a:xfrm>
            <a:off x="4045555" y="2716675"/>
            <a:ext cx="6597" cy="1608350"/>
          </a:xfrm>
          <a:custGeom>
            <a:avLst/>
            <a:gdLst/>
            <a:ahLst/>
            <a:cxnLst/>
            <a:rect l="l" t="t" r="r" b="b"/>
            <a:pathLst>
              <a:path w="377" h="64334" extrusionOk="0">
                <a:moveTo>
                  <a:pt x="1" y="0"/>
                </a:moveTo>
                <a:lnTo>
                  <a:pt x="1" y="64334"/>
                </a:lnTo>
                <a:lnTo>
                  <a:pt x="377" y="64334"/>
                </a:lnTo>
                <a:lnTo>
                  <a:pt x="377" y="0"/>
                </a:lnTo>
                <a:close/>
              </a:path>
            </a:pathLst>
          </a:custGeom>
          <a:solidFill>
            <a:srgbClr val="E04E4B"/>
          </a:solidFill>
          <a:ln w="4025" cap="flat" cmpd="sng">
            <a:solidFill>
              <a:srgbClr val="E04E4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35"/>
          <p:cNvSpPr/>
          <p:nvPr/>
        </p:nvSpPr>
        <p:spPr>
          <a:xfrm>
            <a:off x="4052135" y="2739525"/>
            <a:ext cx="1435" cy="1585500"/>
          </a:xfrm>
          <a:custGeom>
            <a:avLst/>
            <a:gdLst/>
            <a:ahLst/>
            <a:cxnLst/>
            <a:rect l="l" t="t" r="r" b="b"/>
            <a:pathLst>
              <a:path w="82" h="63420" extrusionOk="0">
                <a:moveTo>
                  <a:pt x="1" y="0"/>
                </a:moveTo>
                <a:lnTo>
                  <a:pt x="1" y="63420"/>
                </a:lnTo>
                <a:lnTo>
                  <a:pt x="82" y="63420"/>
                </a:lnTo>
                <a:lnTo>
                  <a:pt x="82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5"/>
          <p:cNvSpPr/>
          <p:nvPr/>
        </p:nvSpPr>
        <p:spPr>
          <a:xfrm>
            <a:off x="4053553" y="2744900"/>
            <a:ext cx="6597" cy="1580125"/>
          </a:xfrm>
          <a:custGeom>
            <a:avLst/>
            <a:gdLst/>
            <a:ahLst/>
            <a:cxnLst/>
            <a:rect l="l" t="t" r="r" b="b"/>
            <a:pathLst>
              <a:path w="377" h="63205" extrusionOk="0">
                <a:moveTo>
                  <a:pt x="1" y="0"/>
                </a:moveTo>
                <a:lnTo>
                  <a:pt x="1" y="63205"/>
                </a:lnTo>
                <a:lnTo>
                  <a:pt x="377" y="63205"/>
                </a:lnTo>
                <a:lnTo>
                  <a:pt x="377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5"/>
          <p:cNvSpPr/>
          <p:nvPr/>
        </p:nvSpPr>
        <p:spPr>
          <a:xfrm>
            <a:off x="4059678" y="2785900"/>
            <a:ext cx="945" cy="1539125"/>
          </a:xfrm>
          <a:custGeom>
            <a:avLst/>
            <a:gdLst/>
            <a:ahLst/>
            <a:cxnLst/>
            <a:rect l="l" t="t" r="r" b="b"/>
            <a:pathLst>
              <a:path w="54" h="61565" extrusionOk="0">
                <a:moveTo>
                  <a:pt x="0" y="0"/>
                </a:moveTo>
                <a:lnTo>
                  <a:pt x="0" y="61565"/>
                </a:lnTo>
                <a:lnTo>
                  <a:pt x="54" y="61565"/>
                </a:lnTo>
                <a:lnTo>
                  <a:pt x="54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5"/>
          <p:cNvSpPr/>
          <p:nvPr/>
        </p:nvSpPr>
        <p:spPr>
          <a:xfrm>
            <a:off x="4060605" y="2802025"/>
            <a:ext cx="5670" cy="1523000"/>
          </a:xfrm>
          <a:custGeom>
            <a:avLst/>
            <a:gdLst/>
            <a:ahLst/>
            <a:cxnLst/>
            <a:rect l="l" t="t" r="r" b="b"/>
            <a:pathLst>
              <a:path w="324" h="60920" extrusionOk="0">
                <a:moveTo>
                  <a:pt x="1" y="1"/>
                </a:moveTo>
                <a:lnTo>
                  <a:pt x="1" y="60920"/>
                </a:lnTo>
                <a:lnTo>
                  <a:pt x="323" y="60920"/>
                </a:lnTo>
                <a:lnTo>
                  <a:pt x="323" y="1"/>
                </a:lnTo>
                <a:close/>
              </a:path>
            </a:pathLst>
          </a:custGeom>
          <a:solidFill>
            <a:srgbClr val="E04E4B"/>
          </a:solidFill>
          <a:ln w="4025" cap="flat" cmpd="sng">
            <a:solidFill>
              <a:srgbClr val="E04E4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5"/>
          <p:cNvSpPr/>
          <p:nvPr/>
        </p:nvSpPr>
        <p:spPr>
          <a:xfrm>
            <a:off x="4066258" y="2803375"/>
            <a:ext cx="3780" cy="1521650"/>
          </a:xfrm>
          <a:custGeom>
            <a:avLst/>
            <a:gdLst/>
            <a:ahLst/>
            <a:cxnLst/>
            <a:rect l="l" t="t" r="r" b="b"/>
            <a:pathLst>
              <a:path w="216" h="60866" extrusionOk="0">
                <a:moveTo>
                  <a:pt x="0" y="0"/>
                </a:moveTo>
                <a:lnTo>
                  <a:pt x="0" y="60866"/>
                </a:lnTo>
                <a:lnTo>
                  <a:pt x="215" y="60866"/>
                </a:lnTo>
                <a:lnTo>
                  <a:pt x="215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5"/>
          <p:cNvSpPr/>
          <p:nvPr/>
        </p:nvSpPr>
        <p:spPr>
          <a:xfrm>
            <a:off x="4070020" y="2829575"/>
            <a:ext cx="963" cy="1495450"/>
          </a:xfrm>
          <a:custGeom>
            <a:avLst/>
            <a:gdLst/>
            <a:ahLst/>
            <a:cxnLst/>
            <a:rect l="l" t="t" r="r" b="b"/>
            <a:pathLst>
              <a:path w="55" h="59818" extrusionOk="0">
                <a:moveTo>
                  <a:pt x="0" y="1"/>
                </a:moveTo>
                <a:lnTo>
                  <a:pt x="0" y="59818"/>
                </a:lnTo>
                <a:lnTo>
                  <a:pt x="54" y="59818"/>
                </a:lnTo>
                <a:lnTo>
                  <a:pt x="54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5"/>
          <p:cNvSpPr/>
          <p:nvPr/>
        </p:nvSpPr>
        <p:spPr>
          <a:xfrm>
            <a:off x="4070965" y="2834300"/>
            <a:ext cx="945" cy="1490725"/>
          </a:xfrm>
          <a:custGeom>
            <a:avLst/>
            <a:gdLst/>
            <a:ahLst/>
            <a:cxnLst/>
            <a:rect l="l" t="t" r="r" b="b"/>
            <a:pathLst>
              <a:path w="54" h="59629" extrusionOk="0">
                <a:moveTo>
                  <a:pt x="0" y="0"/>
                </a:moveTo>
                <a:lnTo>
                  <a:pt x="0" y="59629"/>
                </a:lnTo>
                <a:lnTo>
                  <a:pt x="54" y="59629"/>
                </a:lnTo>
                <a:lnTo>
                  <a:pt x="54" y="0"/>
                </a:lnTo>
                <a:close/>
              </a:path>
            </a:pathLst>
          </a:custGeom>
          <a:solidFill>
            <a:srgbClr val="E04E4B"/>
          </a:solidFill>
          <a:ln w="4025" cap="flat" cmpd="sng">
            <a:solidFill>
              <a:srgbClr val="E04E4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5"/>
          <p:cNvSpPr/>
          <p:nvPr/>
        </p:nvSpPr>
        <p:spPr>
          <a:xfrm>
            <a:off x="4071438" y="2837650"/>
            <a:ext cx="6597" cy="1487375"/>
          </a:xfrm>
          <a:custGeom>
            <a:avLst/>
            <a:gdLst/>
            <a:ahLst/>
            <a:cxnLst/>
            <a:rect l="l" t="t" r="r" b="b"/>
            <a:pathLst>
              <a:path w="377" h="59495" extrusionOk="0">
                <a:moveTo>
                  <a:pt x="0" y="0"/>
                </a:moveTo>
                <a:lnTo>
                  <a:pt x="0" y="59495"/>
                </a:lnTo>
                <a:lnTo>
                  <a:pt x="377" y="59495"/>
                </a:lnTo>
                <a:lnTo>
                  <a:pt x="377" y="0"/>
                </a:lnTo>
                <a:close/>
              </a:path>
            </a:pathLst>
          </a:custGeom>
          <a:solidFill>
            <a:srgbClr val="932834"/>
          </a:solidFill>
          <a:ln w="4025" cap="flat" cmpd="sng">
            <a:solidFill>
              <a:srgbClr val="932834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5"/>
          <p:cNvSpPr/>
          <p:nvPr/>
        </p:nvSpPr>
        <p:spPr>
          <a:xfrm>
            <a:off x="4078018" y="2839000"/>
            <a:ext cx="124688" cy="1486025"/>
          </a:xfrm>
          <a:custGeom>
            <a:avLst/>
            <a:gdLst/>
            <a:ahLst/>
            <a:cxnLst/>
            <a:rect l="l" t="t" r="r" b="b"/>
            <a:pathLst>
              <a:path w="7125" h="59441" extrusionOk="0">
                <a:moveTo>
                  <a:pt x="1" y="0"/>
                </a:moveTo>
                <a:lnTo>
                  <a:pt x="1" y="59441"/>
                </a:lnTo>
                <a:lnTo>
                  <a:pt x="7125" y="59441"/>
                </a:lnTo>
                <a:lnTo>
                  <a:pt x="7125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5"/>
          <p:cNvSpPr/>
          <p:nvPr/>
        </p:nvSpPr>
        <p:spPr>
          <a:xfrm>
            <a:off x="4202688" y="2839675"/>
            <a:ext cx="963" cy="1485350"/>
          </a:xfrm>
          <a:custGeom>
            <a:avLst/>
            <a:gdLst/>
            <a:ahLst/>
            <a:cxnLst/>
            <a:rect l="l" t="t" r="r" b="b"/>
            <a:pathLst>
              <a:path w="55" h="59414" extrusionOk="0">
                <a:moveTo>
                  <a:pt x="1" y="0"/>
                </a:moveTo>
                <a:lnTo>
                  <a:pt x="1" y="59414"/>
                </a:lnTo>
                <a:lnTo>
                  <a:pt x="55" y="59414"/>
                </a:lnTo>
                <a:lnTo>
                  <a:pt x="55" y="0"/>
                </a:lnTo>
                <a:close/>
              </a:path>
            </a:pathLst>
          </a:custGeom>
          <a:solidFill>
            <a:srgbClr val="932834"/>
          </a:solidFill>
          <a:ln w="4025" cap="flat" cmpd="sng">
            <a:solidFill>
              <a:srgbClr val="932834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5"/>
          <p:cNvSpPr/>
          <p:nvPr/>
        </p:nvSpPr>
        <p:spPr>
          <a:xfrm>
            <a:off x="4203633" y="2843025"/>
            <a:ext cx="1435" cy="1482000"/>
          </a:xfrm>
          <a:custGeom>
            <a:avLst/>
            <a:gdLst/>
            <a:ahLst/>
            <a:cxnLst/>
            <a:rect l="l" t="t" r="r" b="b"/>
            <a:pathLst>
              <a:path w="82" h="59280" extrusionOk="0">
                <a:moveTo>
                  <a:pt x="1" y="0"/>
                </a:moveTo>
                <a:lnTo>
                  <a:pt x="1" y="59280"/>
                </a:lnTo>
                <a:lnTo>
                  <a:pt x="81" y="59280"/>
                </a:lnTo>
                <a:lnTo>
                  <a:pt x="81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5"/>
          <p:cNvSpPr/>
          <p:nvPr/>
        </p:nvSpPr>
        <p:spPr>
          <a:xfrm>
            <a:off x="4205050" y="2850425"/>
            <a:ext cx="6597" cy="1474600"/>
          </a:xfrm>
          <a:custGeom>
            <a:avLst/>
            <a:gdLst/>
            <a:ahLst/>
            <a:cxnLst/>
            <a:rect l="l" t="t" r="r" b="b"/>
            <a:pathLst>
              <a:path w="377" h="58984" extrusionOk="0">
                <a:moveTo>
                  <a:pt x="0" y="0"/>
                </a:moveTo>
                <a:lnTo>
                  <a:pt x="0" y="58984"/>
                </a:lnTo>
                <a:lnTo>
                  <a:pt x="377" y="58984"/>
                </a:lnTo>
                <a:lnTo>
                  <a:pt x="377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5"/>
          <p:cNvSpPr/>
          <p:nvPr/>
        </p:nvSpPr>
        <p:spPr>
          <a:xfrm>
            <a:off x="4211630" y="2859825"/>
            <a:ext cx="30607" cy="1465200"/>
          </a:xfrm>
          <a:custGeom>
            <a:avLst/>
            <a:gdLst/>
            <a:ahLst/>
            <a:cxnLst/>
            <a:rect l="l" t="t" r="r" b="b"/>
            <a:pathLst>
              <a:path w="1749" h="58608" extrusionOk="0">
                <a:moveTo>
                  <a:pt x="1" y="1"/>
                </a:moveTo>
                <a:lnTo>
                  <a:pt x="1" y="58608"/>
                </a:lnTo>
                <a:lnTo>
                  <a:pt x="1748" y="58608"/>
                </a:lnTo>
                <a:lnTo>
                  <a:pt x="1748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5"/>
          <p:cNvSpPr/>
          <p:nvPr/>
        </p:nvSpPr>
        <p:spPr>
          <a:xfrm>
            <a:off x="4242220" y="2861175"/>
            <a:ext cx="21175" cy="1463850"/>
          </a:xfrm>
          <a:custGeom>
            <a:avLst/>
            <a:gdLst/>
            <a:ahLst/>
            <a:cxnLst/>
            <a:rect l="l" t="t" r="r" b="b"/>
            <a:pathLst>
              <a:path w="1210" h="58554" extrusionOk="0">
                <a:moveTo>
                  <a:pt x="0" y="0"/>
                </a:moveTo>
                <a:lnTo>
                  <a:pt x="0" y="58554"/>
                </a:lnTo>
                <a:lnTo>
                  <a:pt x="1210" y="58554"/>
                </a:lnTo>
                <a:lnTo>
                  <a:pt x="1210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5"/>
          <p:cNvSpPr/>
          <p:nvPr/>
        </p:nvSpPr>
        <p:spPr>
          <a:xfrm>
            <a:off x="4263378" y="2912925"/>
            <a:ext cx="18847" cy="1412100"/>
          </a:xfrm>
          <a:custGeom>
            <a:avLst/>
            <a:gdLst/>
            <a:ahLst/>
            <a:cxnLst/>
            <a:rect l="l" t="t" r="r" b="b"/>
            <a:pathLst>
              <a:path w="1077" h="56484" extrusionOk="0">
                <a:moveTo>
                  <a:pt x="1" y="0"/>
                </a:moveTo>
                <a:lnTo>
                  <a:pt x="1" y="56484"/>
                </a:lnTo>
                <a:lnTo>
                  <a:pt x="1076" y="56484"/>
                </a:lnTo>
                <a:lnTo>
                  <a:pt x="1076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5"/>
          <p:cNvSpPr/>
          <p:nvPr/>
        </p:nvSpPr>
        <p:spPr>
          <a:xfrm>
            <a:off x="4282208" y="2944500"/>
            <a:ext cx="2363" cy="1380525"/>
          </a:xfrm>
          <a:custGeom>
            <a:avLst/>
            <a:gdLst/>
            <a:ahLst/>
            <a:cxnLst/>
            <a:rect l="l" t="t" r="r" b="b"/>
            <a:pathLst>
              <a:path w="135" h="55221" extrusionOk="0">
                <a:moveTo>
                  <a:pt x="0" y="1"/>
                </a:moveTo>
                <a:lnTo>
                  <a:pt x="0" y="55221"/>
                </a:lnTo>
                <a:lnTo>
                  <a:pt x="135" y="55221"/>
                </a:lnTo>
                <a:lnTo>
                  <a:pt x="135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5"/>
          <p:cNvSpPr/>
          <p:nvPr/>
        </p:nvSpPr>
        <p:spPr>
          <a:xfrm>
            <a:off x="4284552" y="2960650"/>
            <a:ext cx="80465" cy="1364375"/>
          </a:xfrm>
          <a:custGeom>
            <a:avLst/>
            <a:gdLst/>
            <a:ahLst/>
            <a:cxnLst/>
            <a:rect l="l" t="t" r="r" b="b"/>
            <a:pathLst>
              <a:path w="4598" h="54575" extrusionOk="0">
                <a:moveTo>
                  <a:pt x="1" y="0"/>
                </a:moveTo>
                <a:lnTo>
                  <a:pt x="1" y="54575"/>
                </a:lnTo>
                <a:lnTo>
                  <a:pt x="4598" y="54575"/>
                </a:lnTo>
                <a:lnTo>
                  <a:pt x="4598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5"/>
          <p:cNvSpPr/>
          <p:nvPr/>
        </p:nvSpPr>
        <p:spPr>
          <a:xfrm>
            <a:off x="4365000" y="2993575"/>
            <a:ext cx="4253" cy="1331450"/>
          </a:xfrm>
          <a:custGeom>
            <a:avLst/>
            <a:gdLst/>
            <a:ahLst/>
            <a:cxnLst/>
            <a:rect l="l" t="t" r="r" b="b"/>
            <a:pathLst>
              <a:path w="243" h="53258" extrusionOk="0">
                <a:moveTo>
                  <a:pt x="1" y="0"/>
                </a:moveTo>
                <a:lnTo>
                  <a:pt x="1" y="53258"/>
                </a:lnTo>
                <a:lnTo>
                  <a:pt x="243" y="53258"/>
                </a:lnTo>
                <a:lnTo>
                  <a:pt x="243" y="0"/>
                </a:lnTo>
                <a:close/>
              </a:path>
            </a:pathLst>
          </a:custGeom>
          <a:solidFill>
            <a:srgbClr val="932834"/>
          </a:solidFill>
          <a:ln w="4025" cap="flat" cmpd="sng">
            <a:solidFill>
              <a:srgbClr val="932834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5"/>
          <p:cNvSpPr/>
          <p:nvPr/>
        </p:nvSpPr>
        <p:spPr>
          <a:xfrm>
            <a:off x="4369235" y="3021800"/>
            <a:ext cx="5197" cy="1303225"/>
          </a:xfrm>
          <a:custGeom>
            <a:avLst/>
            <a:gdLst/>
            <a:ahLst/>
            <a:cxnLst/>
            <a:rect l="l" t="t" r="r" b="b"/>
            <a:pathLst>
              <a:path w="297" h="52129" extrusionOk="0">
                <a:moveTo>
                  <a:pt x="1" y="1"/>
                </a:moveTo>
                <a:lnTo>
                  <a:pt x="1" y="52129"/>
                </a:lnTo>
                <a:lnTo>
                  <a:pt x="296" y="52129"/>
                </a:lnTo>
                <a:lnTo>
                  <a:pt x="296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5"/>
          <p:cNvSpPr/>
          <p:nvPr/>
        </p:nvSpPr>
        <p:spPr>
          <a:xfrm>
            <a:off x="4374415" y="3021800"/>
            <a:ext cx="1435" cy="1303225"/>
          </a:xfrm>
          <a:custGeom>
            <a:avLst/>
            <a:gdLst/>
            <a:ahLst/>
            <a:cxnLst/>
            <a:rect l="l" t="t" r="r" b="b"/>
            <a:pathLst>
              <a:path w="82" h="52129" extrusionOk="0">
                <a:moveTo>
                  <a:pt x="0" y="1"/>
                </a:moveTo>
                <a:lnTo>
                  <a:pt x="0" y="52129"/>
                </a:lnTo>
                <a:lnTo>
                  <a:pt x="81" y="52129"/>
                </a:lnTo>
                <a:lnTo>
                  <a:pt x="81" y="1"/>
                </a:lnTo>
                <a:close/>
              </a:path>
            </a:pathLst>
          </a:custGeom>
          <a:solidFill>
            <a:srgbClr val="E04E4B"/>
          </a:solidFill>
          <a:ln w="4025" cap="flat" cmpd="sng">
            <a:solidFill>
              <a:srgbClr val="E04E4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5"/>
          <p:cNvSpPr/>
          <p:nvPr/>
        </p:nvSpPr>
        <p:spPr>
          <a:xfrm>
            <a:off x="4375833" y="3049350"/>
            <a:ext cx="5653" cy="1275675"/>
          </a:xfrm>
          <a:custGeom>
            <a:avLst/>
            <a:gdLst/>
            <a:ahLst/>
            <a:cxnLst/>
            <a:rect l="l" t="t" r="r" b="b"/>
            <a:pathLst>
              <a:path w="323" h="51027" extrusionOk="0">
                <a:moveTo>
                  <a:pt x="0" y="1"/>
                </a:moveTo>
                <a:lnTo>
                  <a:pt x="0" y="51027"/>
                </a:lnTo>
                <a:lnTo>
                  <a:pt x="323" y="51027"/>
                </a:lnTo>
                <a:lnTo>
                  <a:pt x="323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5"/>
          <p:cNvSpPr/>
          <p:nvPr/>
        </p:nvSpPr>
        <p:spPr>
          <a:xfrm>
            <a:off x="4381468" y="3064825"/>
            <a:ext cx="3780" cy="1260200"/>
          </a:xfrm>
          <a:custGeom>
            <a:avLst/>
            <a:gdLst/>
            <a:ahLst/>
            <a:cxnLst/>
            <a:rect l="l" t="t" r="r" b="b"/>
            <a:pathLst>
              <a:path w="216" h="50408" extrusionOk="0">
                <a:moveTo>
                  <a:pt x="1" y="0"/>
                </a:moveTo>
                <a:lnTo>
                  <a:pt x="1" y="50408"/>
                </a:lnTo>
                <a:lnTo>
                  <a:pt x="216" y="50408"/>
                </a:lnTo>
                <a:lnTo>
                  <a:pt x="216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5"/>
          <p:cNvSpPr/>
          <p:nvPr/>
        </p:nvSpPr>
        <p:spPr>
          <a:xfrm>
            <a:off x="4385230" y="3104475"/>
            <a:ext cx="10378" cy="1220550"/>
          </a:xfrm>
          <a:custGeom>
            <a:avLst/>
            <a:gdLst/>
            <a:ahLst/>
            <a:cxnLst/>
            <a:rect l="l" t="t" r="r" b="b"/>
            <a:pathLst>
              <a:path w="593" h="48822" extrusionOk="0">
                <a:moveTo>
                  <a:pt x="1" y="0"/>
                </a:moveTo>
                <a:lnTo>
                  <a:pt x="1" y="48822"/>
                </a:lnTo>
                <a:lnTo>
                  <a:pt x="592" y="48822"/>
                </a:lnTo>
                <a:lnTo>
                  <a:pt x="592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5"/>
          <p:cNvSpPr/>
          <p:nvPr/>
        </p:nvSpPr>
        <p:spPr>
          <a:xfrm>
            <a:off x="4395590" y="3136725"/>
            <a:ext cx="4725" cy="1188300"/>
          </a:xfrm>
          <a:custGeom>
            <a:avLst/>
            <a:gdLst/>
            <a:ahLst/>
            <a:cxnLst/>
            <a:rect l="l" t="t" r="r" b="b"/>
            <a:pathLst>
              <a:path w="270" h="47532" extrusionOk="0">
                <a:moveTo>
                  <a:pt x="0" y="1"/>
                </a:moveTo>
                <a:lnTo>
                  <a:pt x="0" y="47532"/>
                </a:lnTo>
                <a:lnTo>
                  <a:pt x="269" y="47532"/>
                </a:lnTo>
                <a:lnTo>
                  <a:pt x="269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5"/>
          <p:cNvSpPr/>
          <p:nvPr/>
        </p:nvSpPr>
        <p:spPr>
          <a:xfrm>
            <a:off x="4400298" y="3148825"/>
            <a:ext cx="57872" cy="1176200"/>
          </a:xfrm>
          <a:custGeom>
            <a:avLst/>
            <a:gdLst/>
            <a:ahLst/>
            <a:cxnLst/>
            <a:rect l="l" t="t" r="r" b="b"/>
            <a:pathLst>
              <a:path w="3307" h="47048" extrusionOk="0">
                <a:moveTo>
                  <a:pt x="0" y="1"/>
                </a:moveTo>
                <a:lnTo>
                  <a:pt x="0" y="47048"/>
                </a:lnTo>
                <a:lnTo>
                  <a:pt x="3307" y="47048"/>
                </a:lnTo>
                <a:lnTo>
                  <a:pt x="3307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5"/>
          <p:cNvSpPr/>
          <p:nvPr/>
        </p:nvSpPr>
        <p:spPr>
          <a:xfrm>
            <a:off x="4458153" y="3169675"/>
            <a:ext cx="3307" cy="1155350"/>
          </a:xfrm>
          <a:custGeom>
            <a:avLst/>
            <a:gdLst/>
            <a:ahLst/>
            <a:cxnLst/>
            <a:rect l="l" t="t" r="r" b="b"/>
            <a:pathLst>
              <a:path w="189" h="46214" extrusionOk="0">
                <a:moveTo>
                  <a:pt x="1" y="0"/>
                </a:moveTo>
                <a:lnTo>
                  <a:pt x="1" y="46214"/>
                </a:lnTo>
                <a:lnTo>
                  <a:pt x="189" y="46214"/>
                </a:lnTo>
                <a:lnTo>
                  <a:pt x="189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5"/>
          <p:cNvSpPr/>
          <p:nvPr/>
        </p:nvSpPr>
        <p:spPr>
          <a:xfrm>
            <a:off x="4461443" y="3185800"/>
            <a:ext cx="6143" cy="1139225"/>
          </a:xfrm>
          <a:custGeom>
            <a:avLst/>
            <a:gdLst/>
            <a:ahLst/>
            <a:cxnLst/>
            <a:rect l="l" t="t" r="r" b="b"/>
            <a:pathLst>
              <a:path w="351" h="45569" extrusionOk="0">
                <a:moveTo>
                  <a:pt x="1" y="0"/>
                </a:moveTo>
                <a:lnTo>
                  <a:pt x="1" y="45569"/>
                </a:lnTo>
                <a:lnTo>
                  <a:pt x="350" y="45569"/>
                </a:lnTo>
                <a:lnTo>
                  <a:pt x="350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5"/>
          <p:cNvSpPr/>
          <p:nvPr/>
        </p:nvSpPr>
        <p:spPr>
          <a:xfrm>
            <a:off x="4467568" y="3191850"/>
            <a:ext cx="17903" cy="1133175"/>
          </a:xfrm>
          <a:custGeom>
            <a:avLst/>
            <a:gdLst/>
            <a:ahLst/>
            <a:cxnLst/>
            <a:rect l="l" t="t" r="r" b="b"/>
            <a:pathLst>
              <a:path w="1023" h="45327" extrusionOk="0">
                <a:moveTo>
                  <a:pt x="0" y="0"/>
                </a:moveTo>
                <a:lnTo>
                  <a:pt x="0" y="45327"/>
                </a:lnTo>
                <a:lnTo>
                  <a:pt x="1022" y="45327"/>
                </a:lnTo>
                <a:lnTo>
                  <a:pt x="1022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5"/>
          <p:cNvSpPr/>
          <p:nvPr/>
        </p:nvSpPr>
        <p:spPr>
          <a:xfrm>
            <a:off x="4485908" y="3195200"/>
            <a:ext cx="490" cy="1129825"/>
          </a:xfrm>
          <a:custGeom>
            <a:avLst/>
            <a:gdLst/>
            <a:ahLst/>
            <a:cxnLst/>
            <a:rect l="l" t="t" r="r" b="b"/>
            <a:pathLst>
              <a:path w="28" h="45193" extrusionOk="0">
                <a:moveTo>
                  <a:pt x="1" y="1"/>
                </a:moveTo>
                <a:lnTo>
                  <a:pt x="1" y="45193"/>
                </a:lnTo>
                <a:lnTo>
                  <a:pt x="28" y="45193"/>
                </a:lnTo>
                <a:lnTo>
                  <a:pt x="28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5"/>
          <p:cNvSpPr/>
          <p:nvPr/>
        </p:nvSpPr>
        <p:spPr>
          <a:xfrm>
            <a:off x="4486380" y="3201925"/>
            <a:ext cx="1907" cy="1123100"/>
          </a:xfrm>
          <a:custGeom>
            <a:avLst/>
            <a:gdLst/>
            <a:ahLst/>
            <a:cxnLst/>
            <a:rect l="l" t="t" r="r" b="b"/>
            <a:pathLst>
              <a:path w="109" h="44924" extrusionOk="0">
                <a:moveTo>
                  <a:pt x="1" y="1"/>
                </a:moveTo>
                <a:lnTo>
                  <a:pt x="1" y="44924"/>
                </a:lnTo>
                <a:lnTo>
                  <a:pt x="108" y="44924"/>
                </a:lnTo>
                <a:lnTo>
                  <a:pt x="108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5"/>
          <p:cNvSpPr/>
          <p:nvPr/>
        </p:nvSpPr>
        <p:spPr>
          <a:xfrm>
            <a:off x="4488270" y="3217375"/>
            <a:ext cx="9888" cy="1107650"/>
          </a:xfrm>
          <a:custGeom>
            <a:avLst/>
            <a:gdLst/>
            <a:ahLst/>
            <a:cxnLst/>
            <a:rect l="l" t="t" r="r" b="b"/>
            <a:pathLst>
              <a:path w="565" h="44306" extrusionOk="0">
                <a:moveTo>
                  <a:pt x="0" y="1"/>
                </a:moveTo>
                <a:lnTo>
                  <a:pt x="0" y="44306"/>
                </a:lnTo>
                <a:lnTo>
                  <a:pt x="565" y="44306"/>
                </a:lnTo>
                <a:lnTo>
                  <a:pt x="565" y="1"/>
                </a:lnTo>
                <a:close/>
              </a:path>
            </a:pathLst>
          </a:custGeom>
          <a:solidFill>
            <a:srgbClr val="E04E4B"/>
          </a:solidFill>
          <a:ln w="4025" cap="flat" cmpd="sng">
            <a:solidFill>
              <a:srgbClr val="E04E4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5"/>
          <p:cNvSpPr/>
          <p:nvPr/>
        </p:nvSpPr>
        <p:spPr>
          <a:xfrm>
            <a:off x="4498140" y="3223425"/>
            <a:ext cx="490" cy="1101600"/>
          </a:xfrm>
          <a:custGeom>
            <a:avLst/>
            <a:gdLst/>
            <a:ahLst/>
            <a:cxnLst/>
            <a:rect l="l" t="t" r="r" b="b"/>
            <a:pathLst>
              <a:path w="28" h="44064" extrusionOk="0">
                <a:moveTo>
                  <a:pt x="1" y="1"/>
                </a:moveTo>
                <a:lnTo>
                  <a:pt x="1" y="44064"/>
                </a:lnTo>
                <a:lnTo>
                  <a:pt x="28" y="44064"/>
                </a:lnTo>
                <a:lnTo>
                  <a:pt x="28" y="1"/>
                </a:lnTo>
                <a:close/>
              </a:path>
            </a:pathLst>
          </a:custGeom>
          <a:solidFill>
            <a:srgbClr val="932834"/>
          </a:solidFill>
          <a:ln w="4025" cap="flat" cmpd="sng">
            <a:solidFill>
              <a:srgbClr val="932834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5"/>
          <p:cNvSpPr/>
          <p:nvPr/>
        </p:nvSpPr>
        <p:spPr>
          <a:xfrm>
            <a:off x="4498613" y="3284600"/>
            <a:ext cx="10378" cy="1040425"/>
          </a:xfrm>
          <a:custGeom>
            <a:avLst/>
            <a:gdLst/>
            <a:ahLst/>
            <a:cxnLst/>
            <a:rect l="l" t="t" r="r" b="b"/>
            <a:pathLst>
              <a:path w="593" h="41617" extrusionOk="0">
                <a:moveTo>
                  <a:pt x="1" y="0"/>
                </a:moveTo>
                <a:lnTo>
                  <a:pt x="1" y="41617"/>
                </a:lnTo>
                <a:lnTo>
                  <a:pt x="592" y="41617"/>
                </a:lnTo>
                <a:lnTo>
                  <a:pt x="592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5"/>
          <p:cNvSpPr/>
          <p:nvPr/>
        </p:nvSpPr>
        <p:spPr>
          <a:xfrm>
            <a:off x="4509445" y="3291325"/>
            <a:ext cx="1418" cy="1033700"/>
          </a:xfrm>
          <a:custGeom>
            <a:avLst/>
            <a:gdLst/>
            <a:ahLst/>
            <a:cxnLst/>
            <a:rect l="l" t="t" r="r" b="b"/>
            <a:pathLst>
              <a:path w="81" h="41348" extrusionOk="0">
                <a:moveTo>
                  <a:pt x="0" y="0"/>
                </a:moveTo>
                <a:lnTo>
                  <a:pt x="0" y="41348"/>
                </a:lnTo>
                <a:lnTo>
                  <a:pt x="81" y="41348"/>
                </a:lnTo>
                <a:lnTo>
                  <a:pt x="81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5"/>
          <p:cNvSpPr/>
          <p:nvPr/>
        </p:nvSpPr>
        <p:spPr>
          <a:xfrm>
            <a:off x="4510845" y="3304075"/>
            <a:ext cx="963" cy="1020950"/>
          </a:xfrm>
          <a:custGeom>
            <a:avLst/>
            <a:gdLst/>
            <a:ahLst/>
            <a:cxnLst/>
            <a:rect l="l" t="t" r="r" b="b"/>
            <a:pathLst>
              <a:path w="55" h="40838" extrusionOk="0">
                <a:moveTo>
                  <a:pt x="1" y="1"/>
                </a:moveTo>
                <a:lnTo>
                  <a:pt x="1" y="40838"/>
                </a:lnTo>
                <a:lnTo>
                  <a:pt x="55" y="40838"/>
                </a:lnTo>
                <a:lnTo>
                  <a:pt x="55" y="1"/>
                </a:lnTo>
                <a:close/>
              </a:path>
            </a:pathLst>
          </a:custGeom>
          <a:solidFill>
            <a:srgbClr val="E04E4B"/>
          </a:solidFill>
          <a:ln w="4025" cap="flat" cmpd="sng">
            <a:solidFill>
              <a:srgbClr val="E04E4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5"/>
          <p:cNvSpPr/>
          <p:nvPr/>
        </p:nvSpPr>
        <p:spPr>
          <a:xfrm>
            <a:off x="4511790" y="3304750"/>
            <a:ext cx="8015" cy="1020275"/>
          </a:xfrm>
          <a:custGeom>
            <a:avLst/>
            <a:gdLst/>
            <a:ahLst/>
            <a:cxnLst/>
            <a:rect l="l" t="t" r="r" b="b"/>
            <a:pathLst>
              <a:path w="458" h="40811" extrusionOk="0">
                <a:moveTo>
                  <a:pt x="1" y="1"/>
                </a:moveTo>
                <a:lnTo>
                  <a:pt x="1" y="40811"/>
                </a:lnTo>
                <a:lnTo>
                  <a:pt x="458" y="40811"/>
                </a:lnTo>
                <a:lnTo>
                  <a:pt x="458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5"/>
          <p:cNvSpPr/>
          <p:nvPr/>
        </p:nvSpPr>
        <p:spPr>
          <a:xfrm>
            <a:off x="4519788" y="3326925"/>
            <a:ext cx="1907" cy="998100"/>
          </a:xfrm>
          <a:custGeom>
            <a:avLst/>
            <a:gdLst/>
            <a:ahLst/>
            <a:cxnLst/>
            <a:rect l="l" t="t" r="r" b="b"/>
            <a:pathLst>
              <a:path w="109" h="39924" extrusionOk="0">
                <a:moveTo>
                  <a:pt x="1" y="1"/>
                </a:moveTo>
                <a:lnTo>
                  <a:pt x="1" y="39924"/>
                </a:lnTo>
                <a:lnTo>
                  <a:pt x="108" y="39924"/>
                </a:lnTo>
                <a:lnTo>
                  <a:pt x="108" y="1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5"/>
          <p:cNvSpPr/>
          <p:nvPr/>
        </p:nvSpPr>
        <p:spPr>
          <a:xfrm>
            <a:off x="4521678" y="3327600"/>
            <a:ext cx="2363" cy="997425"/>
          </a:xfrm>
          <a:custGeom>
            <a:avLst/>
            <a:gdLst/>
            <a:ahLst/>
            <a:cxnLst/>
            <a:rect l="l" t="t" r="r" b="b"/>
            <a:pathLst>
              <a:path w="135" h="39897" extrusionOk="0">
                <a:moveTo>
                  <a:pt x="0" y="1"/>
                </a:moveTo>
                <a:lnTo>
                  <a:pt x="0" y="39897"/>
                </a:lnTo>
                <a:lnTo>
                  <a:pt x="135" y="39897"/>
                </a:lnTo>
                <a:lnTo>
                  <a:pt x="135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5"/>
          <p:cNvSpPr/>
          <p:nvPr/>
        </p:nvSpPr>
        <p:spPr>
          <a:xfrm>
            <a:off x="4524023" y="3343075"/>
            <a:ext cx="2835" cy="981950"/>
          </a:xfrm>
          <a:custGeom>
            <a:avLst/>
            <a:gdLst/>
            <a:ahLst/>
            <a:cxnLst/>
            <a:rect l="l" t="t" r="r" b="b"/>
            <a:pathLst>
              <a:path w="162" h="39278" extrusionOk="0">
                <a:moveTo>
                  <a:pt x="1" y="0"/>
                </a:moveTo>
                <a:lnTo>
                  <a:pt x="1" y="39278"/>
                </a:lnTo>
                <a:lnTo>
                  <a:pt x="162" y="39278"/>
                </a:lnTo>
                <a:lnTo>
                  <a:pt x="162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5"/>
          <p:cNvSpPr/>
          <p:nvPr/>
        </p:nvSpPr>
        <p:spPr>
          <a:xfrm>
            <a:off x="4526840" y="3345075"/>
            <a:ext cx="490" cy="979950"/>
          </a:xfrm>
          <a:custGeom>
            <a:avLst/>
            <a:gdLst/>
            <a:ahLst/>
            <a:cxnLst/>
            <a:rect l="l" t="t" r="r" b="b"/>
            <a:pathLst>
              <a:path w="28" h="39198" extrusionOk="0">
                <a:moveTo>
                  <a:pt x="1" y="1"/>
                </a:moveTo>
                <a:lnTo>
                  <a:pt x="1" y="39198"/>
                </a:lnTo>
                <a:lnTo>
                  <a:pt x="28" y="39198"/>
                </a:lnTo>
                <a:lnTo>
                  <a:pt x="28" y="1"/>
                </a:lnTo>
                <a:close/>
              </a:path>
            </a:pathLst>
          </a:custGeom>
          <a:solidFill>
            <a:srgbClr val="A8633C"/>
          </a:solidFill>
          <a:ln w="4025" cap="flat" cmpd="sng">
            <a:solidFill>
              <a:srgbClr val="A8633C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5"/>
          <p:cNvSpPr/>
          <p:nvPr/>
        </p:nvSpPr>
        <p:spPr>
          <a:xfrm>
            <a:off x="4527313" y="3354500"/>
            <a:ext cx="4253" cy="970525"/>
          </a:xfrm>
          <a:custGeom>
            <a:avLst/>
            <a:gdLst/>
            <a:ahLst/>
            <a:cxnLst/>
            <a:rect l="l" t="t" r="r" b="b"/>
            <a:pathLst>
              <a:path w="243" h="38821" extrusionOk="0">
                <a:moveTo>
                  <a:pt x="1" y="0"/>
                </a:moveTo>
                <a:lnTo>
                  <a:pt x="1" y="38821"/>
                </a:lnTo>
                <a:lnTo>
                  <a:pt x="243" y="38821"/>
                </a:lnTo>
                <a:lnTo>
                  <a:pt x="243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5"/>
          <p:cNvSpPr/>
          <p:nvPr/>
        </p:nvSpPr>
        <p:spPr>
          <a:xfrm>
            <a:off x="4531548" y="3381375"/>
            <a:ext cx="18847" cy="943650"/>
          </a:xfrm>
          <a:custGeom>
            <a:avLst/>
            <a:gdLst/>
            <a:ahLst/>
            <a:cxnLst/>
            <a:rect l="l" t="t" r="r" b="b"/>
            <a:pathLst>
              <a:path w="1077" h="37746" extrusionOk="0">
                <a:moveTo>
                  <a:pt x="1" y="1"/>
                </a:moveTo>
                <a:lnTo>
                  <a:pt x="1" y="37746"/>
                </a:lnTo>
                <a:lnTo>
                  <a:pt x="1076" y="37746"/>
                </a:lnTo>
                <a:lnTo>
                  <a:pt x="1076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5"/>
          <p:cNvSpPr/>
          <p:nvPr/>
        </p:nvSpPr>
        <p:spPr>
          <a:xfrm>
            <a:off x="4550378" y="3388775"/>
            <a:ext cx="3780" cy="936250"/>
          </a:xfrm>
          <a:custGeom>
            <a:avLst/>
            <a:gdLst/>
            <a:ahLst/>
            <a:cxnLst/>
            <a:rect l="l" t="t" r="r" b="b"/>
            <a:pathLst>
              <a:path w="216" h="37450" extrusionOk="0">
                <a:moveTo>
                  <a:pt x="0" y="0"/>
                </a:moveTo>
                <a:lnTo>
                  <a:pt x="0" y="37450"/>
                </a:lnTo>
                <a:lnTo>
                  <a:pt x="215" y="37450"/>
                </a:lnTo>
                <a:lnTo>
                  <a:pt x="215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5"/>
          <p:cNvSpPr/>
          <p:nvPr/>
        </p:nvSpPr>
        <p:spPr>
          <a:xfrm>
            <a:off x="4554140" y="3390125"/>
            <a:ext cx="472" cy="934900"/>
          </a:xfrm>
          <a:custGeom>
            <a:avLst/>
            <a:gdLst/>
            <a:ahLst/>
            <a:cxnLst/>
            <a:rect l="l" t="t" r="r" b="b"/>
            <a:pathLst>
              <a:path w="27" h="37396" extrusionOk="0">
                <a:moveTo>
                  <a:pt x="0" y="0"/>
                </a:moveTo>
                <a:lnTo>
                  <a:pt x="0" y="37396"/>
                </a:lnTo>
                <a:lnTo>
                  <a:pt x="27" y="37396"/>
                </a:lnTo>
                <a:lnTo>
                  <a:pt x="27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5"/>
          <p:cNvSpPr/>
          <p:nvPr/>
        </p:nvSpPr>
        <p:spPr>
          <a:xfrm>
            <a:off x="4554595" y="3398850"/>
            <a:ext cx="1907" cy="926175"/>
          </a:xfrm>
          <a:custGeom>
            <a:avLst/>
            <a:gdLst/>
            <a:ahLst/>
            <a:cxnLst/>
            <a:rect l="l" t="t" r="r" b="b"/>
            <a:pathLst>
              <a:path w="109" h="37047" extrusionOk="0">
                <a:moveTo>
                  <a:pt x="1" y="0"/>
                </a:moveTo>
                <a:lnTo>
                  <a:pt x="1" y="37047"/>
                </a:lnTo>
                <a:lnTo>
                  <a:pt x="109" y="37047"/>
                </a:lnTo>
                <a:lnTo>
                  <a:pt x="109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5"/>
          <p:cNvSpPr/>
          <p:nvPr/>
        </p:nvSpPr>
        <p:spPr>
          <a:xfrm>
            <a:off x="4556485" y="3408925"/>
            <a:ext cx="64943" cy="916100"/>
          </a:xfrm>
          <a:custGeom>
            <a:avLst/>
            <a:gdLst/>
            <a:ahLst/>
            <a:cxnLst/>
            <a:rect l="l" t="t" r="r" b="b"/>
            <a:pathLst>
              <a:path w="3711" h="36644" extrusionOk="0">
                <a:moveTo>
                  <a:pt x="1" y="1"/>
                </a:moveTo>
                <a:lnTo>
                  <a:pt x="1" y="36644"/>
                </a:lnTo>
                <a:lnTo>
                  <a:pt x="3711" y="36644"/>
                </a:lnTo>
                <a:lnTo>
                  <a:pt x="3711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5"/>
          <p:cNvSpPr/>
          <p:nvPr/>
        </p:nvSpPr>
        <p:spPr>
          <a:xfrm>
            <a:off x="4621410" y="3431100"/>
            <a:ext cx="33425" cy="893925"/>
          </a:xfrm>
          <a:custGeom>
            <a:avLst/>
            <a:gdLst/>
            <a:ahLst/>
            <a:cxnLst/>
            <a:rect l="l" t="t" r="r" b="b"/>
            <a:pathLst>
              <a:path w="1910" h="35757" extrusionOk="0">
                <a:moveTo>
                  <a:pt x="1" y="1"/>
                </a:moveTo>
                <a:lnTo>
                  <a:pt x="1" y="35757"/>
                </a:lnTo>
                <a:lnTo>
                  <a:pt x="1909" y="35757"/>
                </a:lnTo>
                <a:lnTo>
                  <a:pt x="1909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5"/>
          <p:cNvSpPr/>
          <p:nvPr/>
        </p:nvSpPr>
        <p:spPr>
          <a:xfrm>
            <a:off x="4655290" y="3487575"/>
            <a:ext cx="26355" cy="837450"/>
          </a:xfrm>
          <a:custGeom>
            <a:avLst/>
            <a:gdLst/>
            <a:ahLst/>
            <a:cxnLst/>
            <a:rect l="l" t="t" r="r" b="b"/>
            <a:pathLst>
              <a:path w="1506" h="33498" extrusionOk="0">
                <a:moveTo>
                  <a:pt x="0" y="0"/>
                </a:moveTo>
                <a:lnTo>
                  <a:pt x="0" y="33498"/>
                </a:lnTo>
                <a:lnTo>
                  <a:pt x="1506" y="33498"/>
                </a:lnTo>
                <a:lnTo>
                  <a:pt x="1506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5"/>
          <p:cNvSpPr/>
          <p:nvPr/>
        </p:nvSpPr>
        <p:spPr>
          <a:xfrm>
            <a:off x="4681628" y="3505050"/>
            <a:ext cx="7543" cy="819975"/>
          </a:xfrm>
          <a:custGeom>
            <a:avLst/>
            <a:gdLst/>
            <a:ahLst/>
            <a:cxnLst/>
            <a:rect l="l" t="t" r="r" b="b"/>
            <a:pathLst>
              <a:path w="431" h="32799" extrusionOk="0">
                <a:moveTo>
                  <a:pt x="1" y="0"/>
                </a:moveTo>
                <a:lnTo>
                  <a:pt x="1" y="32799"/>
                </a:lnTo>
                <a:lnTo>
                  <a:pt x="431" y="32799"/>
                </a:lnTo>
                <a:lnTo>
                  <a:pt x="431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5"/>
          <p:cNvSpPr/>
          <p:nvPr/>
        </p:nvSpPr>
        <p:spPr>
          <a:xfrm>
            <a:off x="4689152" y="3521175"/>
            <a:ext cx="490" cy="803850"/>
          </a:xfrm>
          <a:custGeom>
            <a:avLst/>
            <a:gdLst/>
            <a:ahLst/>
            <a:cxnLst/>
            <a:rect l="l" t="t" r="r" b="b"/>
            <a:pathLst>
              <a:path w="28" h="32154" extrusionOk="0">
                <a:moveTo>
                  <a:pt x="1" y="0"/>
                </a:moveTo>
                <a:lnTo>
                  <a:pt x="1" y="32154"/>
                </a:lnTo>
                <a:lnTo>
                  <a:pt x="28" y="32154"/>
                </a:lnTo>
                <a:lnTo>
                  <a:pt x="28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5"/>
          <p:cNvSpPr/>
          <p:nvPr/>
        </p:nvSpPr>
        <p:spPr>
          <a:xfrm>
            <a:off x="4689625" y="3524525"/>
            <a:ext cx="17903" cy="800500"/>
          </a:xfrm>
          <a:custGeom>
            <a:avLst/>
            <a:gdLst/>
            <a:ahLst/>
            <a:cxnLst/>
            <a:rect l="l" t="t" r="r" b="b"/>
            <a:pathLst>
              <a:path w="1023" h="32020" extrusionOk="0">
                <a:moveTo>
                  <a:pt x="1" y="1"/>
                </a:moveTo>
                <a:lnTo>
                  <a:pt x="1" y="32020"/>
                </a:lnTo>
                <a:lnTo>
                  <a:pt x="1022" y="32020"/>
                </a:lnTo>
                <a:lnTo>
                  <a:pt x="1022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5"/>
          <p:cNvSpPr/>
          <p:nvPr/>
        </p:nvSpPr>
        <p:spPr>
          <a:xfrm>
            <a:off x="4707510" y="3531250"/>
            <a:ext cx="3780" cy="793775"/>
          </a:xfrm>
          <a:custGeom>
            <a:avLst/>
            <a:gdLst/>
            <a:ahLst/>
            <a:cxnLst/>
            <a:rect l="l" t="t" r="r" b="b"/>
            <a:pathLst>
              <a:path w="216" h="31751" extrusionOk="0">
                <a:moveTo>
                  <a:pt x="0" y="1"/>
                </a:moveTo>
                <a:lnTo>
                  <a:pt x="0" y="31751"/>
                </a:lnTo>
                <a:lnTo>
                  <a:pt x="215" y="31751"/>
                </a:lnTo>
                <a:lnTo>
                  <a:pt x="215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5"/>
          <p:cNvSpPr/>
          <p:nvPr/>
        </p:nvSpPr>
        <p:spPr>
          <a:xfrm>
            <a:off x="4711745" y="3541325"/>
            <a:ext cx="4725" cy="783700"/>
          </a:xfrm>
          <a:custGeom>
            <a:avLst/>
            <a:gdLst/>
            <a:ahLst/>
            <a:cxnLst/>
            <a:rect l="l" t="t" r="r" b="b"/>
            <a:pathLst>
              <a:path w="270" h="31348" extrusionOk="0">
                <a:moveTo>
                  <a:pt x="0" y="1"/>
                </a:moveTo>
                <a:lnTo>
                  <a:pt x="0" y="31348"/>
                </a:lnTo>
                <a:lnTo>
                  <a:pt x="269" y="31348"/>
                </a:lnTo>
                <a:lnTo>
                  <a:pt x="269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5"/>
          <p:cNvSpPr/>
          <p:nvPr/>
        </p:nvSpPr>
        <p:spPr>
          <a:xfrm>
            <a:off x="4716453" y="3586375"/>
            <a:ext cx="3780" cy="738650"/>
          </a:xfrm>
          <a:custGeom>
            <a:avLst/>
            <a:gdLst/>
            <a:ahLst/>
            <a:cxnLst/>
            <a:rect l="l" t="t" r="r" b="b"/>
            <a:pathLst>
              <a:path w="216" h="29546" extrusionOk="0">
                <a:moveTo>
                  <a:pt x="0" y="0"/>
                </a:moveTo>
                <a:lnTo>
                  <a:pt x="0" y="29546"/>
                </a:lnTo>
                <a:lnTo>
                  <a:pt x="215" y="29546"/>
                </a:lnTo>
                <a:lnTo>
                  <a:pt x="215" y="0"/>
                </a:lnTo>
                <a:close/>
              </a:path>
            </a:pathLst>
          </a:custGeom>
          <a:solidFill>
            <a:srgbClr val="4C5C78"/>
          </a:solidFill>
          <a:ln w="4025" cap="flat" cmpd="sng">
            <a:solidFill>
              <a:srgbClr val="4C5C78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5"/>
          <p:cNvSpPr/>
          <p:nvPr/>
        </p:nvSpPr>
        <p:spPr>
          <a:xfrm>
            <a:off x="4720215" y="3603175"/>
            <a:ext cx="15540" cy="721850"/>
          </a:xfrm>
          <a:custGeom>
            <a:avLst/>
            <a:gdLst/>
            <a:ahLst/>
            <a:cxnLst/>
            <a:rect l="l" t="t" r="r" b="b"/>
            <a:pathLst>
              <a:path w="888" h="28874" extrusionOk="0">
                <a:moveTo>
                  <a:pt x="0" y="0"/>
                </a:moveTo>
                <a:lnTo>
                  <a:pt x="0" y="28874"/>
                </a:lnTo>
                <a:lnTo>
                  <a:pt x="887" y="28874"/>
                </a:lnTo>
                <a:lnTo>
                  <a:pt x="887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5"/>
          <p:cNvSpPr/>
          <p:nvPr/>
        </p:nvSpPr>
        <p:spPr>
          <a:xfrm>
            <a:off x="4735738" y="3657600"/>
            <a:ext cx="1890" cy="667425"/>
          </a:xfrm>
          <a:custGeom>
            <a:avLst/>
            <a:gdLst/>
            <a:ahLst/>
            <a:cxnLst/>
            <a:rect l="l" t="t" r="r" b="b"/>
            <a:pathLst>
              <a:path w="108" h="26697" extrusionOk="0">
                <a:moveTo>
                  <a:pt x="0" y="1"/>
                </a:moveTo>
                <a:lnTo>
                  <a:pt x="0" y="26697"/>
                </a:lnTo>
                <a:lnTo>
                  <a:pt x="108" y="26697"/>
                </a:lnTo>
                <a:lnTo>
                  <a:pt x="108" y="1"/>
                </a:lnTo>
                <a:close/>
              </a:path>
            </a:pathLst>
          </a:custGeom>
          <a:solidFill>
            <a:srgbClr val="E04E4B"/>
          </a:solidFill>
          <a:ln w="4025" cap="flat" cmpd="sng">
            <a:solidFill>
              <a:srgbClr val="E04E4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5"/>
          <p:cNvSpPr/>
          <p:nvPr/>
        </p:nvSpPr>
        <p:spPr>
          <a:xfrm>
            <a:off x="4737610" y="3684500"/>
            <a:ext cx="22610" cy="640525"/>
          </a:xfrm>
          <a:custGeom>
            <a:avLst/>
            <a:gdLst/>
            <a:ahLst/>
            <a:cxnLst/>
            <a:rect l="l" t="t" r="r" b="b"/>
            <a:pathLst>
              <a:path w="1292" h="25621" extrusionOk="0">
                <a:moveTo>
                  <a:pt x="1" y="0"/>
                </a:moveTo>
                <a:lnTo>
                  <a:pt x="1" y="25621"/>
                </a:lnTo>
                <a:lnTo>
                  <a:pt x="1291" y="25621"/>
                </a:lnTo>
                <a:lnTo>
                  <a:pt x="1291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5"/>
          <p:cNvSpPr/>
          <p:nvPr/>
        </p:nvSpPr>
        <p:spPr>
          <a:xfrm>
            <a:off x="4760202" y="3684500"/>
            <a:ext cx="1890" cy="640525"/>
          </a:xfrm>
          <a:custGeom>
            <a:avLst/>
            <a:gdLst/>
            <a:ahLst/>
            <a:cxnLst/>
            <a:rect l="l" t="t" r="r" b="b"/>
            <a:pathLst>
              <a:path w="108" h="25621" extrusionOk="0">
                <a:moveTo>
                  <a:pt x="0" y="0"/>
                </a:moveTo>
                <a:lnTo>
                  <a:pt x="0" y="25621"/>
                </a:lnTo>
                <a:lnTo>
                  <a:pt x="108" y="25621"/>
                </a:lnTo>
                <a:lnTo>
                  <a:pt x="108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5"/>
          <p:cNvSpPr/>
          <p:nvPr/>
        </p:nvSpPr>
        <p:spPr>
          <a:xfrm>
            <a:off x="4762075" y="3704650"/>
            <a:ext cx="7088" cy="620375"/>
          </a:xfrm>
          <a:custGeom>
            <a:avLst/>
            <a:gdLst/>
            <a:ahLst/>
            <a:cxnLst/>
            <a:rect l="l" t="t" r="r" b="b"/>
            <a:pathLst>
              <a:path w="405" h="24815" extrusionOk="0">
                <a:moveTo>
                  <a:pt x="1" y="1"/>
                </a:moveTo>
                <a:lnTo>
                  <a:pt x="1" y="24815"/>
                </a:lnTo>
                <a:lnTo>
                  <a:pt x="404" y="24815"/>
                </a:lnTo>
                <a:lnTo>
                  <a:pt x="404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5"/>
          <p:cNvSpPr/>
          <p:nvPr/>
        </p:nvSpPr>
        <p:spPr>
          <a:xfrm>
            <a:off x="4769145" y="3724150"/>
            <a:ext cx="4707" cy="600875"/>
          </a:xfrm>
          <a:custGeom>
            <a:avLst/>
            <a:gdLst/>
            <a:ahLst/>
            <a:cxnLst/>
            <a:rect l="l" t="t" r="r" b="b"/>
            <a:pathLst>
              <a:path w="269" h="24035" extrusionOk="0">
                <a:moveTo>
                  <a:pt x="0" y="0"/>
                </a:moveTo>
                <a:lnTo>
                  <a:pt x="0" y="24035"/>
                </a:lnTo>
                <a:lnTo>
                  <a:pt x="269" y="24035"/>
                </a:lnTo>
                <a:lnTo>
                  <a:pt x="269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5"/>
          <p:cNvSpPr/>
          <p:nvPr/>
        </p:nvSpPr>
        <p:spPr>
          <a:xfrm>
            <a:off x="4773835" y="3747675"/>
            <a:ext cx="3780" cy="577350"/>
          </a:xfrm>
          <a:custGeom>
            <a:avLst/>
            <a:gdLst/>
            <a:ahLst/>
            <a:cxnLst/>
            <a:rect l="l" t="t" r="r" b="b"/>
            <a:pathLst>
              <a:path w="216" h="23094" extrusionOk="0">
                <a:moveTo>
                  <a:pt x="1" y="0"/>
                </a:moveTo>
                <a:lnTo>
                  <a:pt x="1" y="23094"/>
                </a:lnTo>
                <a:lnTo>
                  <a:pt x="216" y="23094"/>
                </a:lnTo>
                <a:lnTo>
                  <a:pt x="216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5"/>
          <p:cNvSpPr/>
          <p:nvPr/>
        </p:nvSpPr>
        <p:spPr>
          <a:xfrm>
            <a:off x="4777615" y="3765150"/>
            <a:ext cx="30118" cy="559875"/>
          </a:xfrm>
          <a:custGeom>
            <a:avLst/>
            <a:gdLst/>
            <a:ahLst/>
            <a:cxnLst/>
            <a:rect l="l" t="t" r="r" b="b"/>
            <a:pathLst>
              <a:path w="1721" h="22395" extrusionOk="0">
                <a:moveTo>
                  <a:pt x="0" y="0"/>
                </a:moveTo>
                <a:lnTo>
                  <a:pt x="0" y="22395"/>
                </a:lnTo>
                <a:lnTo>
                  <a:pt x="1721" y="22395"/>
                </a:lnTo>
                <a:lnTo>
                  <a:pt x="1721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5"/>
          <p:cNvSpPr/>
          <p:nvPr/>
        </p:nvSpPr>
        <p:spPr>
          <a:xfrm>
            <a:off x="4808188" y="3768500"/>
            <a:ext cx="2835" cy="556525"/>
          </a:xfrm>
          <a:custGeom>
            <a:avLst/>
            <a:gdLst/>
            <a:ahLst/>
            <a:cxnLst/>
            <a:rect l="l" t="t" r="r" b="b"/>
            <a:pathLst>
              <a:path w="162" h="22261" extrusionOk="0">
                <a:moveTo>
                  <a:pt x="0" y="1"/>
                </a:moveTo>
                <a:lnTo>
                  <a:pt x="0" y="22261"/>
                </a:lnTo>
                <a:lnTo>
                  <a:pt x="162" y="22261"/>
                </a:lnTo>
                <a:lnTo>
                  <a:pt x="162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5"/>
          <p:cNvSpPr/>
          <p:nvPr/>
        </p:nvSpPr>
        <p:spPr>
          <a:xfrm>
            <a:off x="4811005" y="3835050"/>
            <a:ext cx="490" cy="489975"/>
          </a:xfrm>
          <a:custGeom>
            <a:avLst/>
            <a:gdLst/>
            <a:ahLst/>
            <a:cxnLst/>
            <a:rect l="l" t="t" r="r" b="b"/>
            <a:pathLst>
              <a:path w="28" h="19599" extrusionOk="0">
                <a:moveTo>
                  <a:pt x="1" y="0"/>
                </a:moveTo>
                <a:lnTo>
                  <a:pt x="1" y="19599"/>
                </a:lnTo>
                <a:lnTo>
                  <a:pt x="28" y="19599"/>
                </a:lnTo>
                <a:lnTo>
                  <a:pt x="28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5"/>
          <p:cNvSpPr/>
          <p:nvPr/>
        </p:nvSpPr>
        <p:spPr>
          <a:xfrm>
            <a:off x="4811478" y="3857900"/>
            <a:ext cx="1907" cy="467125"/>
          </a:xfrm>
          <a:custGeom>
            <a:avLst/>
            <a:gdLst/>
            <a:ahLst/>
            <a:cxnLst/>
            <a:rect l="l" t="t" r="r" b="b"/>
            <a:pathLst>
              <a:path w="109" h="18685" extrusionOk="0">
                <a:moveTo>
                  <a:pt x="1" y="0"/>
                </a:moveTo>
                <a:lnTo>
                  <a:pt x="1" y="18685"/>
                </a:lnTo>
                <a:lnTo>
                  <a:pt x="108" y="18685"/>
                </a:lnTo>
                <a:lnTo>
                  <a:pt x="108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35"/>
          <p:cNvSpPr/>
          <p:nvPr/>
        </p:nvSpPr>
        <p:spPr>
          <a:xfrm>
            <a:off x="4813368" y="3875375"/>
            <a:ext cx="945" cy="449650"/>
          </a:xfrm>
          <a:custGeom>
            <a:avLst/>
            <a:gdLst/>
            <a:ahLst/>
            <a:cxnLst/>
            <a:rect l="l" t="t" r="r" b="b"/>
            <a:pathLst>
              <a:path w="54" h="17986" extrusionOk="0">
                <a:moveTo>
                  <a:pt x="0" y="0"/>
                </a:moveTo>
                <a:lnTo>
                  <a:pt x="0" y="17986"/>
                </a:lnTo>
                <a:lnTo>
                  <a:pt x="54" y="17986"/>
                </a:lnTo>
                <a:lnTo>
                  <a:pt x="54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35"/>
          <p:cNvSpPr/>
          <p:nvPr/>
        </p:nvSpPr>
        <p:spPr>
          <a:xfrm>
            <a:off x="4814295" y="3877375"/>
            <a:ext cx="25428" cy="447650"/>
          </a:xfrm>
          <a:custGeom>
            <a:avLst/>
            <a:gdLst/>
            <a:ahLst/>
            <a:cxnLst/>
            <a:rect l="l" t="t" r="r" b="b"/>
            <a:pathLst>
              <a:path w="1453" h="17906" extrusionOk="0">
                <a:moveTo>
                  <a:pt x="1" y="1"/>
                </a:moveTo>
                <a:lnTo>
                  <a:pt x="1" y="17906"/>
                </a:lnTo>
                <a:lnTo>
                  <a:pt x="1453" y="17906"/>
                </a:lnTo>
                <a:lnTo>
                  <a:pt x="1453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35"/>
          <p:cNvSpPr/>
          <p:nvPr/>
        </p:nvSpPr>
        <p:spPr>
          <a:xfrm>
            <a:off x="4839705" y="3885450"/>
            <a:ext cx="1907" cy="439575"/>
          </a:xfrm>
          <a:custGeom>
            <a:avLst/>
            <a:gdLst/>
            <a:ahLst/>
            <a:cxnLst/>
            <a:rect l="l" t="t" r="r" b="b"/>
            <a:pathLst>
              <a:path w="109" h="17583" extrusionOk="0">
                <a:moveTo>
                  <a:pt x="1" y="0"/>
                </a:moveTo>
                <a:lnTo>
                  <a:pt x="1" y="17583"/>
                </a:lnTo>
                <a:lnTo>
                  <a:pt x="108" y="17583"/>
                </a:lnTo>
                <a:lnTo>
                  <a:pt x="108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35"/>
          <p:cNvSpPr/>
          <p:nvPr/>
        </p:nvSpPr>
        <p:spPr>
          <a:xfrm>
            <a:off x="4841595" y="3908300"/>
            <a:ext cx="10360" cy="416725"/>
          </a:xfrm>
          <a:custGeom>
            <a:avLst/>
            <a:gdLst/>
            <a:ahLst/>
            <a:cxnLst/>
            <a:rect l="l" t="t" r="r" b="b"/>
            <a:pathLst>
              <a:path w="592" h="16669" extrusionOk="0">
                <a:moveTo>
                  <a:pt x="0" y="0"/>
                </a:moveTo>
                <a:lnTo>
                  <a:pt x="0" y="16669"/>
                </a:lnTo>
                <a:lnTo>
                  <a:pt x="592" y="16669"/>
                </a:lnTo>
                <a:lnTo>
                  <a:pt x="592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35"/>
          <p:cNvSpPr/>
          <p:nvPr/>
        </p:nvSpPr>
        <p:spPr>
          <a:xfrm>
            <a:off x="4851938" y="3931825"/>
            <a:ext cx="9432" cy="393200"/>
          </a:xfrm>
          <a:custGeom>
            <a:avLst/>
            <a:gdLst/>
            <a:ahLst/>
            <a:cxnLst/>
            <a:rect l="l" t="t" r="r" b="b"/>
            <a:pathLst>
              <a:path w="539" h="15728" extrusionOk="0">
                <a:moveTo>
                  <a:pt x="1" y="0"/>
                </a:moveTo>
                <a:lnTo>
                  <a:pt x="1" y="15728"/>
                </a:lnTo>
                <a:lnTo>
                  <a:pt x="538" y="15728"/>
                </a:lnTo>
                <a:lnTo>
                  <a:pt x="538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35"/>
          <p:cNvSpPr/>
          <p:nvPr/>
        </p:nvSpPr>
        <p:spPr>
          <a:xfrm>
            <a:off x="4861353" y="3958700"/>
            <a:ext cx="10360" cy="366325"/>
          </a:xfrm>
          <a:custGeom>
            <a:avLst/>
            <a:gdLst/>
            <a:ahLst/>
            <a:cxnLst/>
            <a:rect l="l" t="t" r="r" b="b"/>
            <a:pathLst>
              <a:path w="592" h="14653" extrusionOk="0">
                <a:moveTo>
                  <a:pt x="0" y="1"/>
                </a:moveTo>
                <a:lnTo>
                  <a:pt x="0" y="14653"/>
                </a:lnTo>
                <a:lnTo>
                  <a:pt x="592" y="14653"/>
                </a:lnTo>
                <a:lnTo>
                  <a:pt x="592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35"/>
          <p:cNvSpPr/>
          <p:nvPr/>
        </p:nvSpPr>
        <p:spPr>
          <a:xfrm>
            <a:off x="4871695" y="3964750"/>
            <a:ext cx="24955" cy="360275"/>
          </a:xfrm>
          <a:custGeom>
            <a:avLst/>
            <a:gdLst/>
            <a:ahLst/>
            <a:cxnLst/>
            <a:rect l="l" t="t" r="r" b="b"/>
            <a:pathLst>
              <a:path w="1426" h="14411" extrusionOk="0">
                <a:moveTo>
                  <a:pt x="1" y="1"/>
                </a:moveTo>
                <a:lnTo>
                  <a:pt x="1" y="14411"/>
                </a:lnTo>
                <a:lnTo>
                  <a:pt x="1426" y="14411"/>
                </a:lnTo>
                <a:lnTo>
                  <a:pt x="1426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5"/>
          <p:cNvSpPr/>
          <p:nvPr/>
        </p:nvSpPr>
        <p:spPr>
          <a:xfrm>
            <a:off x="4896633" y="3976175"/>
            <a:ext cx="22610" cy="348850"/>
          </a:xfrm>
          <a:custGeom>
            <a:avLst/>
            <a:gdLst/>
            <a:ahLst/>
            <a:cxnLst/>
            <a:rect l="l" t="t" r="r" b="b"/>
            <a:pathLst>
              <a:path w="1292" h="13954" extrusionOk="0">
                <a:moveTo>
                  <a:pt x="1" y="1"/>
                </a:moveTo>
                <a:lnTo>
                  <a:pt x="1" y="13954"/>
                </a:lnTo>
                <a:lnTo>
                  <a:pt x="1291" y="13954"/>
                </a:lnTo>
                <a:lnTo>
                  <a:pt x="1291" y="1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35"/>
          <p:cNvSpPr/>
          <p:nvPr/>
        </p:nvSpPr>
        <p:spPr>
          <a:xfrm>
            <a:off x="4919225" y="3995000"/>
            <a:ext cx="1890" cy="330025"/>
          </a:xfrm>
          <a:custGeom>
            <a:avLst/>
            <a:gdLst/>
            <a:ahLst/>
            <a:cxnLst/>
            <a:rect l="l" t="t" r="r" b="b"/>
            <a:pathLst>
              <a:path w="108" h="13201" extrusionOk="0">
                <a:moveTo>
                  <a:pt x="0" y="1"/>
                </a:moveTo>
                <a:lnTo>
                  <a:pt x="0" y="13201"/>
                </a:lnTo>
                <a:lnTo>
                  <a:pt x="108" y="13201"/>
                </a:lnTo>
                <a:lnTo>
                  <a:pt x="108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35"/>
          <p:cNvSpPr/>
          <p:nvPr/>
        </p:nvSpPr>
        <p:spPr>
          <a:xfrm>
            <a:off x="4921097" y="3999025"/>
            <a:ext cx="116690" cy="326000"/>
          </a:xfrm>
          <a:custGeom>
            <a:avLst/>
            <a:gdLst/>
            <a:ahLst/>
            <a:cxnLst/>
            <a:rect l="l" t="t" r="r" b="b"/>
            <a:pathLst>
              <a:path w="6668" h="13040" extrusionOk="0">
                <a:moveTo>
                  <a:pt x="1" y="1"/>
                </a:moveTo>
                <a:lnTo>
                  <a:pt x="1" y="13040"/>
                </a:lnTo>
                <a:lnTo>
                  <a:pt x="6668" y="13040"/>
                </a:lnTo>
                <a:lnTo>
                  <a:pt x="6668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5"/>
          <p:cNvSpPr/>
          <p:nvPr/>
        </p:nvSpPr>
        <p:spPr>
          <a:xfrm>
            <a:off x="5037770" y="3999025"/>
            <a:ext cx="10378" cy="326000"/>
          </a:xfrm>
          <a:custGeom>
            <a:avLst/>
            <a:gdLst/>
            <a:ahLst/>
            <a:cxnLst/>
            <a:rect l="l" t="t" r="r" b="b"/>
            <a:pathLst>
              <a:path w="593" h="13040" extrusionOk="0">
                <a:moveTo>
                  <a:pt x="1" y="1"/>
                </a:moveTo>
                <a:lnTo>
                  <a:pt x="1" y="13040"/>
                </a:lnTo>
                <a:lnTo>
                  <a:pt x="592" y="13040"/>
                </a:lnTo>
                <a:lnTo>
                  <a:pt x="592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5"/>
          <p:cNvSpPr/>
          <p:nvPr/>
        </p:nvSpPr>
        <p:spPr>
          <a:xfrm>
            <a:off x="5048130" y="4002400"/>
            <a:ext cx="14122" cy="322625"/>
          </a:xfrm>
          <a:custGeom>
            <a:avLst/>
            <a:gdLst/>
            <a:ahLst/>
            <a:cxnLst/>
            <a:rect l="l" t="t" r="r" b="b"/>
            <a:pathLst>
              <a:path w="807" h="12905" extrusionOk="0">
                <a:moveTo>
                  <a:pt x="0" y="0"/>
                </a:moveTo>
                <a:lnTo>
                  <a:pt x="0" y="12905"/>
                </a:lnTo>
                <a:lnTo>
                  <a:pt x="807" y="12905"/>
                </a:lnTo>
                <a:lnTo>
                  <a:pt x="807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5"/>
          <p:cNvSpPr/>
          <p:nvPr/>
        </p:nvSpPr>
        <p:spPr>
          <a:xfrm>
            <a:off x="5062235" y="4005750"/>
            <a:ext cx="9432" cy="319275"/>
          </a:xfrm>
          <a:custGeom>
            <a:avLst/>
            <a:gdLst/>
            <a:ahLst/>
            <a:cxnLst/>
            <a:rect l="l" t="t" r="r" b="b"/>
            <a:pathLst>
              <a:path w="539" h="12771" extrusionOk="0">
                <a:moveTo>
                  <a:pt x="1" y="1"/>
                </a:moveTo>
                <a:lnTo>
                  <a:pt x="1" y="12771"/>
                </a:lnTo>
                <a:lnTo>
                  <a:pt x="539" y="12771"/>
                </a:lnTo>
                <a:lnTo>
                  <a:pt x="539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5"/>
          <p:cNvSpPr/>
          <p:nvPr/>
        </p:nvSpPr>
        <p:spPr>
          <a:xfrm>
            <a:off x="5071650" y="4025250"/>
            <a:ext cx="33897" cy="299775"/>
          </a:xfrm>
          <a:custGeom>
            <a:avLst/>
            <a:gdLst/>
            <a:ahLst/>
            <a:cxnLst/>
            <a:rect l="l" t="t" r="r" b="b"/>
            <a:pathLst>
              <a:path w="1937" h="11991" extrusionOk="0">
                <a:moveTo>
                  <a:pt x="1" y="0"/>
                </a:moveTo>
                <a:lnTo>
                  <a:pt x="1" y="11991"/>
                </a:lnTo>
                <a:lnTo>
                  <a:pt x="1936" y="11991"/>
                </a:lnTo>
                <a:lnTo>
                  <a:pt x="1936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5"/>
          <p:cNvSpPr/>
          <p:nvPr/>
        </p:nvSpPr>
        <p:spPr>
          <a:xfrm>
            <a:off x="5105530" y="4026600"/>
            <a:ext cx="3780" cy="298425"/>
          </a:xfrm>
          <a:custGeom>
            <a:avLst/>
            <a:gdLst/>
            <a:ahLst/>
            <a:cxnLst/>
            <a:rect l="l" t="t" r="r" b="b"/>
            <a:pathLst>
              <a:path w="216" h="11937" extrusionOk="0">
                <a:moveTo>
                  <a:pt x="0" y="0"/>
                </a:moveTo>
                <a:lnTo>
                  <a:pt x="0" y="11937"/>
                </a:lnTo>
                <a:lnTo>
                  <a:pt x="215" y="11937"/>
                </a:lnTo>
                <a:lnTo>
                  <a:pt x="215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5"/>
          <p:cNvSpPr/>
          <p:nvPr/>
        </p:nvSpPr>
        <p:spPr>
          <a:xfrm>
            <a:off x="5109293" y="4047425"/>
            <a:ext cx="11778" cy="277600"/>
          </a:xfrm>
          <a:custGeom>
            <a:avLst/>
            <a:gdLst/>
            <a:ahLst/>
            <a:cxnLst/>
            <a:rect l="l" t="t" r="r" b="b"/>
            <a:pathLst>
              <a:path w="673" h="11104" extrusionOk="0">
                <a:moveTo>
                  <a:pt x="0" y="0"/>
                </a:moveTo>
                <a:lnTo>
                  <a:pt x="0" y="11104"/>
                </a:lnTo>
                <a:lnTo>
                  <a:pt x="672" y="11104"/>
                </a:lnTo>
                <a:lnTo>
                  <a:pt x="672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35"/>
          <p:cNvSpPr/>
          <p:nvPr/>
        </p:nvSpPr>
        <p:spPr>
          <a:xfrm>
            <a:off x="5121053" y="4070950"/>
            <a:ext cx="10832" cy="254075"/>
          </a:xfrm>
          <a:custGeom>
            <a:avLst/>
            <a:gdLst/>
            <a:ahLst/>
            <a:cxnLst/>
            <a:rect l="l" t="t" r="r" b="b"/>
            <a:pathLst>
              <a:path w="619" h="10163" extrusionOk="0">
                <a:moveTo>
                  <a:pt x="0" y="0"/>
                </a:moveTo>
                <a:lnTo>
                  <a:pt x="0" y="10163"/>
                </a:lnTo>
                <a:lnTo>
                  <a:pt x="619" y="10163"/>
                </a:lnTo>
                <a:lnTo>
                  <a:pt x="619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35"/>
          <p:cNvSpPr/>
          <p:nvPr/>
        </p:nvSpPr>
        <p:spPr>
          <a:xfrm>
            <a:off x="5131868" y="4076325"/>
            <a:ext cx="6615" cy="248700"/>
          </a:xfrm>
          <a:custGeom>
            <a:avLst/>
            <a:gdLst/>
            <a:ahLst/>
            <a:cxnLst/>
            <a:rect l="l" t="t" r="r" b="b"/>
            <a:pathLst>
              <a:path w="378" h="9948" extrusionOk="0">
                <a:moveTo>
                  <a:pt x="1" y="0"/>
                </a:moveTo>
                <a:lnTo>
                  <a:pt x="1" y="9948"/>
                </a:lnTo>
                <a:lnTo>
                  <a:pt x="377" y="9948"/>
                </a:lnTo>
                <a:lnTo>
                  <a:pt x="377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35"/>
          <p:cNvSpPr/>
          <p:nvPr/>
        </p:nvSpPr>
        <p:spPr>
          <a:xfrm>
            <a:off x="5138465" y="4117325"/>
            <a:ext cx="11778" cy="207700"/>
          </a:xfrm>
          <a:custGeom>
            <a:avLst/>
            <a:gdLst/>
            <a:ahLst/>
            <a:cxnLst/>
            <a:rect l="l" t="t" r="r" b="b"/>
            <a:pathLst>
              <a:path w="673" h="8308" extrusionOk="0">
                <a:moveTo>
                  <a:pt x="0" y="0"/>
                </a:moveTo>
                <a:lnTo>
                  <a:pt x="0" y="8308"/>
                </a:lnTo>
                <a:lnTo>
                  <a:pt x="672" y="8308"/>
                </a:lnTo>
                <a:lnTo>
                  <a:pt x="672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5"/>
          <p:cNvSpPr/>
          <p:nvPr/>
        </p:nvSpPr>
        <p:spPr>
          <a:xfrm>
            <a:off x="5150225" y="4185200"/>
            <a:ext cx="15068" cy="139825"/>
          </a:xfrm>
          <a:custGeom>
            <a:avLst/>
            <a:gdLst/>
            <a:ahLst/>
            <a:cxnLst/>
            <a:rect l="l" t="t" r="r" b="b"/>
            <a:pathLst>
              <a:path w="861" h="5593" extrusionOk="0">
                <a:moveTo>
                  <a:pt x="0" y="1"/>
                </a:moveTo>
                <a:lnTo>
                  <a:pt x="0" y="5593"/>
                </a:lnTo>
                <a:lnTo>
                  <a:pt x="860" y="5593"/>
                </a:lnTo>
                <a:lnTo>
                  <a:pt x="860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35"/>
          <p:cNvSpPr/>
          <p:nvPr/>
        </p:nvSpPr>
        <p:spPr>
          <a:xfrm>
            <a:off x="5165747" y="4214100"/>
            <a:ext cx="15540" cy="110925"/>
          </a:xfrm>
          <a:custGeom>
            <a:avLst/>
            <a:gdLst/>
            <a:ahLst/>
            <a:cxnLst/>
            <a:rect l="l" t="t" r="r" b="b"/>
            <a:pathLst>
              <a:path w="888" h="4437" extrusionOk="0">
                <a:moveTo>
                  <a:pt x="0" y="1"/>
                </a:moveTo>
                <a:lnTo>
                  <a:pt x="0" y="4437"/>
                </a:lnTo>
                <a:lnTo>
                  <a:pt x="887" y="4437"/>
                </a:lnTo>
                <a:lnTo>
                  <a:pt x="887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35"/>
          <p:cNvSpPr/>
          <p:nvPr/>
        </p:nvSpPr>
        <p:spPr>
          <a:xfrm>
            <a:off x="5181270" y="4234950"/>
            <a:ext cx="5197" cy="90075"/>
          </a:xfrm>
          <a:custGeom>
            <a:avLst/>
            <a:gdLst/>
            <a:ahLst/>
            <a:cxnLst/>
            <a:rect l="l" t="t" r="r" b="b"/>
            <a:pathLst>
              <a:path w="297" h="3603" extrusionOk="0">
                <a:moveTo>
                  <a:pt x="0" y="0"/>
                </a:moveTo>
                <a:lnTo>
                  <a:pt x="0" y="3603"/>
                </a:lnTo>
                <a:lnTo>
                  <a:pt x="296" y="3603"/>
                </a:lnTo>
                <a:lnTo>
                  <a:pt x="296" y="0"/>
                </a:lnTo>
                <a:close/>
              </a:path>
            </a:pathLst>
          </a:custGeom>
          <a:solidFill>
            <a:srgbClr val="A8633C"/>
          </a:solidFill>
          <a:ln w="4025" cap="flat" cmpd="sng">
            <a:solidFill>
              <a:srgbClr val="A8633C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35"/>
          <p:cNvSpPr/>
          <p:nvPr/>
        </p:nvSpPr>
        <p:spPr>
          <a:xfrm>
            <a:off x="5186923" y="4247025"/>
            <a:ext cx="50820" cy="78000"/>
          </a:xfrm>
          <a:custGeom>
            <a:avLst/>
            <a:gdLst/>
            <a:ahLst/>
            <a:cxnLst/>
            <a:rect l="l" t="t" r="r" b="b"/>
            <a:pathLst>
              <a:path w="2904" h="3120" extrusionOk="0">
                <a:moveTo>
                  <a:pt x="0" y="1"/>
                </a:moveTo>
                <a:lnTo>
                  <a:pt x="0" y="3120"/>
                </a:lnTo>
                <a:lnTo>
                  <a:pt x="2904" y="3120"/>
                </a:lnTo>
                <a:lnTo>
                  <a:pt x="2904" y="1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35"/>
          <p:cNvSpPr/>
          <p:nvPr/>
        </p:nvSpPr>
        <p:spPr>
          <a:xfrm>
            <a:off x="5237725" y="4269225"/>
            <a:ext cx="17430" cy="55800"/>
          </a:xfrm>
          <a:custGeom>
            <a:avLst/>
            <a:gdLst/>
            <a:ahLst/>
            <a:cxnLst/>
            <a:rect l="l" t="t" r="r" b="b"/>
            <a:pathLst>
              <a:path w="996" h="2232" extrusionOk="0">
                <a:moveTo>
                  <a:pt x="1" y="0"/>
                </a:moveTo>
                <a:lnTo>
                  <a:pt x="1" y="2232"/>
                </a:lnTo>
                <a:lnTo>
                  <a:pt x="995" y="2232"/>
                </a:lnTo>
                <a:lnTo>
                  <a:pt x="995" y="0"/>
                </a:lnTo>
                <a:close/>
              </a:path>
            </a:pathLst>
          </a:custGeom>
          <a:solidFill>
            <a:srgbClr val="2D8587"/>
          </a:solidFill>
          <a:ln w="4025" cap="flat" cmpd="sng">
            <a:solidFill>
              <a:srgbClr val="2D8587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35"/>
          <p:cNvSpPr/>
          <p:nvPr/>
        </p:nvSpPr>
        <p:spPr>
          <a:xfrm>
            <a:off x="5255138" y="4273925"/>
            <a:ext cx="6125" cy="51100"/>
          </a:xfrm>
          <a:custGeom>
            <a:avLst/>
            <a:gdLst/>
            <a:ahLst/>
            <a:cxnLst/>
            <a:rect l="l" t="t" r="r" b="b"/>
            <a:pathLst>
              <a:path w="350" h="2044" extrusionOk="0">
                <a:moveTo>
                  <a:pt x="0" y="0"/>
                </a:moveTo>
                <a:lnTo>
                  <a:pt x="0" y="2044"/>
                </a:lnTo>
                <a:lnTo>
                  <a:pt x="350" y="2044"/>
                </a:lnTo>
                <a:lnTo>
                  <a:pt x="350" y="0"/>
                </a:lnTo>
                <a:close/>
              </a:path>
            </a:pathLst>
          </a:custGeom>
          <a:solidFill>
            <a:srgbClr val="E04E4B"/>
          </a:solidFill>
          <a:ln w="4025" cap="flat" cmpd="sng">
            <a:solidFill>
              <a:srgbClr val="E04E4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35"/>
          <p:cNvSpPr/>
          <p:nvPr/>
        </p:nvSpPr>
        <p:spPr>
          <a:xfrm>
            <a:off x="5261245" y="4316275"/>
            <a:ext cx="7070" cy="8750"/>
          </a:xfrm>
          <a:custGeom>
            <a:avLst/>
            <a:gdLst/>
            <a:ahLst/>
            <a:cxnLst/>
            <a:rect l="l" t="t" r="r" b="b"/>
            <a:pathLst>
              <a:path w="404" h="350" extrusionOk="0">
                <a:moveTo>
                  <a:pt x="1" y="0"/>
                </a:moveTo>
                <a:lnTo>
                  <a:pt x="1" y="350"/>
                </a:lnTo>
                <a:lnTo>
                  <a:pt x="404" y="350"/>
                </a:lnTo>
                <a:lnTo>
                  <a:pt x="404" y="0"/>
                </a:lnTo>
                <a:close/>
              </a:path>
            </a:pathLst>
          </a:custGeom>
          <a:solidFill>
            <a:srgbClr val="923E8B"/>
          </a:solidFill>
          <a:ln w="4025" cap="flat" cmpd="sng">
            <a:solidFill>
              <a:srgbClr val="923E8B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5"/>
          <p:cNvSpPr txBox="1"/>
          <p:nvPr/>
        </p:nvSpPr>
        <p:spPr>
          <a:xfrm rot="-5400000" flipH="1">
            <a:off x="-651602" y="2812700"/>
            <a:ext cx="2883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% OF POP WITH AT LEAST 1 DOSE → 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36" name="Google Shape;736;p35"/>
          <p:cNvSpPr txBox="1"/>
          <p:nvPr/>
        </p:nvSpPr>
        <p:spPr>
          <a:xfrm>
            <a:off x="691363" y="1229350"/>
            <a:ext cx="50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0%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37" name="Google Shape;737;p35"/>
          <p:cNvSpPr txBox="1"/>
          <p:nvPr/>
        </p:nvSpPr>
        <p:spPr>
          <a:xfrm>
            <a:off x="1562663" y="1229350"/>
            <a:ext cx="50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20%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38" name="Google Shape;738;p35"/>
          <p:cNvSpPr txBox="1"/>
          <p:nvPr/>
        </p:nvSpPr>
        <p:spPr>
          <a:xfrm>
            <a:off x="2434463" y="1229350"/>
            <a:ext cx="50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40%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39" name="Google Shape;739;p35"/>
          <p:cNvSpPr txBox="1"/>
          <p:nvPr/>
        </p:nvSpPr>
        <p:spPr>
          <a:xfrm>
            <a:off x="3305288" y="1229350"/>
            <a:ext cx="50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60%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40" name="Google Shape;740;p35"/>
          <p:cNvSpPr txBox="1"/>
          <p:nvPr/>
        </p:nvSpPr>
        <p:spPr>
          <a:xfrm>
            <a:off x="4176125" y="1224650"/>
            <a:ext cx="50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80%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41" name="Google Shape;741;p35"/>
          <p:cNvSpPr txBox="1"/>
          <p:nvPr/>
        </p:nvSpPr>
        <p:spPr>
          <a:xfrm>
            <a:off x="5046950" y="1236075"/>
            <a:ext cx="50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100%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42" name="Google Shape;742;p35"/>
          <p:cNvSpPr txBox="1"/>
          <p:nvPr/>
        </p:nvSpPr>
        <p:spPr>
          <a:xfrm flipH="1">
            <a:off x="1439350" y="921013"/>
            <a:ext cx="2883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SHARE OF WORLD POPULATION IN 2021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43" name="Google Shape;743;p35"/>
          <p:cNvSpPr txBox="1"/>
          <p:nvPr/>
        </p:nvSpPr>
        <p:spPr>
          <a:xfrm flipH="1">
            <a:off x="556502" y="658750"/>
            <a:ext cx="513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23E8B"/>
                </a:solidFill>
                <a:latin typeface="Kalam"/>
                <a:ea typeface="Kalam"/>
                <a:cs typeface="Kalam"/>
                <a:sym typeface="Kalam"/>
              </a:rPr>
              <a:t>■ AFRICA    </a:t>
            </a:r>
            <a:r>
              <a:rPr lang="en" sz="900">
                <a:solidFill>
                  <a:srgbClr val="2D8587"/>
                </a:solidFill>
                <a:latin typeface="Kalam"/>
                <a:ea typeface="Kalam"/>
                <a:cs typeface="Kalam"/>
                <a:sym typeface="Kalam"/>
              </a:rPr>
              <a:t>■ ASIA</a:t>
            </a:r>
            <a:r>
              <a:rPr lang="en" sz="900">
                <a:solidFill>
                  <a:srgbClr val="923E8B"/>
                </a:solidFill>
                <a:latin typeface="Kalam"/>
                <a:ea typeface="Kalam"/>
                <a:cs typeface="Kalam"/>
                <a:sym typeface="Kalam"/>
              </a:rPr>
              <a:t>   </a:t>
            </a:r>
            <a:r>
              <a:rPr lang="en" sz="900">
                <a:solidFill>
                  <a:srgbClr val="4C5C78"/>
                </a:solidFill>
                <a:latin typeface="Kalam"/>
                <a:ea typeface="Kalam"/>
                <a:cs typeface="Kalam"/>
                <a:sym typeface="Kalam"/>
              </a:rPr>
              <a:t>■ EUROP</a:t>
            </a:r>
            <a:r>
              <a:rPr lang="en" sz="900">
                <a:solidFill>
                  <a:srgbClr val="923E8B"/>
                </a:solidFill>
                <a:latin typeface="Kalam"/>
                <a:ea typeface="Kalam"/>
                <a:cs typeface="Kalam"/>
                <a:sym typeface="Kalam"/>
              </a:rPr>
              <a:t>E   </a:t>
            </a:r>
            <a:r>
              <a:rPr lang="en" sz="900">
                <a:solidFill>
                  <a:srgbClr val="E04E4B"/>
                </a:solidFill>
                <a:latin typeface="Kalam"/>
                <a:ea typeface="Kalam"/>
                <a:cs typeface="Kalam"/>
                <a:sym typeface="Kalam"/>
              </a:rPr>
              <a:t>■ NORTH AMERICA</a:t>
            </a:r>
            <a:r>
              <a:rPr lang="en" sz="900">
                <a:solidFill>
                  <a:srgbClr val="923E8B"/>
                </a:solidFill>
                <a:latin typeface="Kalam"/>
                <a:ea typeface="Kalam"/>
                <a:cs typeface="Kalam"/>
                <a:sym typeface="Kalam"/>
              </a:rPr>
              <a:t>   </a:t>
            </a:r>
            <a:r>
              <a:rPr lang="en" sz="900">
                <a:solidFill>
                  <a:srgbClr val="A8633C"/>
                </a:solidFill>
                <a:latin typeface="Kalam"/>
                <a:ea typeface="Kalam"/>
                <a:cs typeface="Kalam"/>
                <a:sym typeface="Kalam"/>
              </a:rPr>
              <a:t>■ OCEANIA</a:t>
            </a:r>
            <a:r>
              <a:rPr lang="en" sz="900">
                <a:solidFill>
                  <a:srgbClr val="923E8B"/>
                </a:solidFill>
                <a:latin typeface="Kalam"/>
                <a:ea typeface="Kalam"/>
                <a:cs typeface="Kalam"/>
                <a:sym typeface="Kalam"/>
              </a:rPr>
              <a:t>   </a:t>
            </a:r>
            <a:r>
              <a:rPr lang="en" sz="900">
                <a:solidFill>
                  <a:srgbClr val="932834"/>
                </a:solidFill>
                <a:latin typeface="Kalam"/>
                <a:ea typeface="Kalam"/>
                <a:cs typeface="Kalam"/>
                <a:sym typeface="Kalam"/>
              </a:rPr>
              <a:t>■ SOUTH AMERICA</a:t>
            </a:r>
            <a:r>
              <a:rPr lang="en" sz="900">
                <a:solidFill>
                  <a:srgbClr val="923E8B"/>
                </a:solidFill>
                <a:latin typeface="Kalam"/>
                <a:ea typeface="Kalam"/>
                <a:cs typeface="Kalam"/>
                <a:sym typeface="Kalam"/>
              </a:rPr>
              <a:t>  	</a:t>
            </a:r>
            <a:endParaRPr sz="900">
              <a:solidFill>
                <a:srgbClr val="923E8B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44" name="Google Shape;744;p35"/>
          <p:cNvSpPr txBox="1"/>
          <p:nvPr/>
        </p:nvSpPr>
        <p:spPr>
          <a:xfrm>
            <a:off x="5768875" y="1838188"/>
            <a:ext cx="28836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 graph showing the share of people who received at least one dose of COVID-19 vaccine.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pandemic brought into stark focus the topic of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vaccine inequity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As of mid-2022 only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20.2%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of people in low-income countries have received at least one dose of vaccine.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750" name="Google Shape;750;p36"/>
          <p:cNvPicPr preferRelativeResize="0"/>
          <p:nvPr/>
        </p:nvPicPr>
        <p:blipFill rotWithShape="1">
          <a:blip r:embed="rId3">
            <a:alphaModFix/>
          </a:blip>
          <a:srcRect b="38099"/>
          <a:stretch/>
        </p:blipFill>
        <p:spPr>
          <a:xfrm>
            <a:off x="0" y="-5612"/>
            <a:ext cx="5157174" cy="51547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1" name="Google Shape;751;p36"/>
          <p:cNvCxnSpPr/>
          <p:nvPr/>
        </p:nvCxnSpPr>
        <p:spPr>
          <a:xfrm>
            <a:off x="515717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2" name="Google Shape;752;p36"/>
          <p:cNvSpPr txBox="1"/>
          <p:nvPr/>
        </p:nvSpPr>
        <p:spPr>
          <a:xfrm>
            <a:off x="5524791" y="1778999"/>
            <a:ext cx="3222017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is often a small risk associated with the use of vaccines.</a:t>
            </a:r>
            <a:endParaRPr sz="13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April 2021 the British Government </a:t>
            </a:r>
            <a:r>
              <a:rPr lang="en" sz="13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suspended 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use of pharmaceutical company AstraZeneca’s vaccine to the under-30s due to the risk of blood clots.</a:t>
            </a:r>
            <a:endParaRPr sz="13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Antigenic Variation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58" name="Google Shape;758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Antigens are found on the </a:t>
            </a:r>
            <a:r>
              <a:rPr lang="en" b="1">
                <a:solidFill>
                  <a:srgbClr val="CCCCCC"/>
                </a:solidFill>
              </a:rPr>
              <a:t>surface </a:t>
            </a:r>
            <a:r>
              <a:rPr lang="en">
                <a:solidFill>
                  <a:srgbClr val="CCCCCC"/>
                </a:solidFill>
              </a:rPr>
              <a:t>of pathogens.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stimulate the </a:t>
            </a:r>
            <a:r>
              <a:rPr lang="en" b="1">
                <a:solidFill>
                  <a:srgbClr val="CCCCCC"/>
                </a:solidFill>
              </a:rPr>
              <a:t>primary response</a:t>
            </a:r>
            <a:r>
              <a:rPr lang="en">
                <a:solidFill>
                  <a:srgbClr val="CCCCCC"/>
                </a:solidFill>
              </a:rPr>
              <a:t> and memory cells are produced.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When infected with the </a:t>
            </a:r>
            <a:r>
              <a:rPr lang="en" b="1">
                <a:solidFill>
                  <a:srgbClr val="CCCCCC"/>
                </a:solidFill>
              </a:rPr>
              <a:t>same </a:t>
            </a:r>
            <a:r>
              <a:rPr lang="en">
                <a:solidFill>
                  <a:srgbClr val="CCCCCC"/>
                </a:solidFill>
              </a:rPr>
              <a:t>antigens the </a:t>
            </a:r>
            <a:r>
              <a:rPr lang="en" b="1">
                <a:solidFill>
                  <a:srgbClr val="CCCCCC"/>
                </a:solidFill>
              </a:rPr>
              <a:t>secondary response </a:t>
            </a:r>
            <a:r>
              <a:rPr lang="en">
                <a:solidFill>
                  <a:srgbClr val="CCCCCC"/>
                </a:solidFill>
              </a:rPr>
              <a:t>is stimulated and symptoms are not seen.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Some pathogens can </a:t>
            </a:r>
            <a:r>
              <a:rPr lang="en" b="1">
                <a:solidFill>
                  <a:srgbClr val="CCCCCC"/>
                </a:solidFill>
              </a:rPr>
              <a:t>change </a:t>
            </a:r>
            <a:r>
              <a:rPr lang="en">
                <a:solidFill>
                  <a:srgbClr val="CCCCCC"/>
                </a:solidFill>
              </a:rPr>
              <a:t>the shape of their antigens.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called </a:t>
            </a:r>
            <a:r>
              <a:rPr lang="en" b="1">
                <a:solidFill>
                  <a:srgbClr val="CCCCCC"/>
                </a:solidFill>
              </a:rPr>
              <a:t>antigenic variation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Memory cells will </a:t>
            </a:r>
            <a:r>
              <a:rPr lang="en" b="1">
                <a:solidFill>
                  <a:srgbClr val="CCCCCC"/>
                </a:solidFill>
              </a:rPr>
              <a:t>not recognise </a:t>
            </a:r>
            <a:r>
              <a:rPr lang="en">
                <a:solidFill>
                  <a:srgbClr val="CCCCCC"/>
                </a:solidFill>
              </a:rPr>
              <a:t>these antigens.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primary response </a:t>
            </a:r>
            <a:r>
              <a:rPr lang="en">
                <a:solidFill>
                  <a:srgbClr val="CCCCCC"/>
                </a:solidFill>
              </a:rPr>
              <a:t>will be stimulated again.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Individuals will once again exhibit signs of </a:t>
            </a:r>
            <a:r>
              <a:rPr lang="en" b="1">
                <a:solidFill>
                  <a:srgbClr val="CCCCCC"/>
                </a:solidFill>
              </a:rPr>
              <a:t>illness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Antigenic variation makes it </a:t>
            </a:r>
            <a:r>
              <a:rPr lang="en" b="1">
                <a:solidFill>
                  <a:srgbClr val="CCCCCC"/>
                </a:solidFill>
              </a:rPr>
              <a:t>difficult </a:t>
            </a:r>
            <a:r>
              <a:rPr lang="en">
                <a:solidFill>
                  <a:srgbClr val="CCCCCC"/>
                </a:solidFill>
              </a:rPr>
              <a:t>to create vaccines.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HIV, influenza and COVID-19 are all viruses that exhibit antigenic variation.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759" name="Google Shape;75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765" name="Google Shape;765;p38"/>
          <p:cNvSpPr txBox="1"/>
          <p:nvPr/>
        </p:nvSpPr>
        <p:spPr>
          <a:xfrm>
            <a:off x="4391675" y="1656650"/>
            <a:ext cx="37860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Two strains of influenza may have d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ifferently shaped antigens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on their surface.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This means that the antibodies complementary to the first strain will not be complementary to the second strain. 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As a result, immunity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will not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be present.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766" name="Google Shape;766;p38"/>
          <p:cNvGrpSpPr/>
          <p:nvPr/>
        </p:nvGrpSpPr>
        <p:grpSpPr>
          <a:xfrm>
            <a:off x="861775" y="336140"/>
            <a:ext cx="2877813" cy="4396739"/>
            <a:chOff x="591300" y="371315"/>
            <a:chExt cx="2877813" cy="4396739"/>
          </a:xfrm>
        </p:grpSpPr>
        <p:sp>
          <p:nvSpPr>
            <p:cNvPr id="767" name="Google Shape;767;p38"/>
            <p:cNvSpPr/>
            <p:nvPr/>
          </p:nvSpPr>
          <p:spPr>
            <a:xfrm>
              <a:off x="1635601" y="844655"/>
              <a:ext cx="1234970" cy="1239891"/>
            </a:xfrm>
            <a:custGeom>
              <a:avLst/>
              <a:gdLst/>
              <a:ahLst/>
              <a:cxnLst/>
              <a:rect l="l" t="t" r="r" b="b"/>
              <a:pathLst>
                <a:path w="76268" h="76301" extrusionOk="0">
                  <a:moveTo>
                    <a:pt x="76267" y="38134"/>
                  </a:moveTo>
                  <a:cubicBezTo>
                    <a:pt x="76267" y="59222"/>
                    <a:pt x="59189" y="76301"/>
                    <a:pt x="38134" y="76301"/>
                  </a:cubicBezTo>
                  <a:cubicBezTo>
                    <a:pt x="17079" y="76301"/>
                    <a:pt x="1" y="59222"/>
                    <a:pt x="1" y="38134"/>
                  </a:cubicBezTo>
                  <a:cubicBezTo>
                    <a:pt x="1" y="17079"/>
                    <a:pt x="17079" y="1"/>
                    <a:pt x="38134" y="1"/>
                  </a:cubicBezTo>
                  <a:cubicBezTo>
                    <a:pt x="59189" y="1"/>
                    <a:pt x="76267" y="17079"/>
                    <a:pt x="76267" y="38134"/>
                  </a:cubicBezTo>
                  <a:close/>
                </a:path>
              </a:pathLst>
            </a:custGeom>
            <a:solidFill>
              <a:srgbClr val="00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>
              <a:off x="2133257" y="640037"/>
              <a:ext cx="275483" cy="222154"/>
            </a:xfrm>
            <a:custGeom>
              <a:avLst/>
              <a:gdLst/>
              <a:ahLst/>
              <a:cxnLst/>
              <a:rect l="l" t="t" r="r" b="b"/>
              <a:pathLst>
                <a:path w="17013" h="13671" extrusionOk="0">
                  <a:moveTo>
                    <a:pt x="1" y="13670"/>
                  </a:moveTo>
                  <a:lnTo>
                    <a:pt x="1" y="6384"/>
                  </a:lnTo>
                  <a:cubicBezTo>
                    <a:pt x="6317" y="6785"/>
                    <a:pt x="6351" y="1639"/>
                    <a:pt x="6384" y="1"/>
                  </a:cubicBezTo>
                  <a:lnTo>
                    <a:pt x="10027" y="1"/>
                  </a:lnTo>
                  <a:cubicBezTo>
                    <a:pt x="10529" y="1806"/>
                    <a:pt x="10529" y="6986"/>
                    <a:pt x="17012" y="6384"/>
                  </a:cubicBezTo>
                  <a:lnTo>
                    <a:pt x="17012" y="13670"/>
                  </a:lnTo>
                  <a:cubicBezTo>
                    <a:pt x="17012" y="13536"/>
                    <a:pt x="8824" y="11531"/>
                    <a:pt x="1" y="13670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8"/>
            <p:cNvSpPr/>
            <p:nvPr/>
          </p:nvSpPr>
          <p:spPr>
            <a:xfrm>
              <a:off x="2716389" y="1001513"/>
              <a:ext cx="272228" cy="299260"/>
            </a:xfrm>
            <a:custGeom>
              <a:avLst/>
              <a:gdLst/>
              <a:ahLst/>
              <a:cxnLst/>
              <a:rect l="l" t="t" r="r" b="b"/>
              <a:pathLst>
                <a:path w="16812" h="18416" extrusionOk="0">
                  <a:moveTo>
                    <a:pt x="1" y="3476"/>
                  </a:moveTo>
                  <a:lnTo>
                    <a:pt x="6418" y="0"/>
                  </a:lnTo>
                  <a:cubicBezTo>
                    <a:pt x="9091" y="5715"/>
                    <a:pt x="13603" y="3275"/>
                    <a:pt x="15074" y="2540"/>
                  </a:cubicBezTo>
                  <a:lnTo>
                    <a:pt x="16812" y="5749"/>
                  </a:lnTo>
                  <a:cubicBezTo>
                    <a:pt x="15441" y="7052"/>
                    <a:pt x="10896" y="9525"/>
                    <a:pt x="14539" y="14939"/>
                  </a:cubicBezTo>
                  <a:lnTo>
                    <a:pt x="8122" y="18415"/>
                  </a:lnTo>
                  <a:cubicBezTo>
                    <a:pt x="8256" y="18348"/>
                    <a:pt x="6117" y="10194"/>
                    <a:pt x="1" y="3476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8"/>
            <p:cNvSpPr/>
            <p:nvPr/>
          </p:nvSpPr>
          <p:spPr>
            <a:xfrm>
              <a:off x="2692597" y="1664202"/>
              <a:ext cx="278722" cy="297619"/>
            </a:xfrm>
            <a:custGeom>
              <a:avLst/>
              <a:gdLst/>
              <a:ahLst/>
              <a:cxnLst/>
              <a:rect l="l" t="t" r="r" b="b"/>
              <a:pathLst>
                <a:path w="17213" h="18315" extrusionOk="0">
                  <a:moveTo>
                    <a:pt x="8924" y="0"/>
                  </a:moveTo>
                  <a:lnTo>
                    <a:pt x="15140" y="3844"/>
                  </a:lnTo>
                  <a:cubicBezTo>
                    <a:pt x="11497" y="8990"/>
                    <a:pt x="15842" y="11697"/>
                    <a:pt x="17212" y="12600"/>
                  </a:cubicBezTo>
                  <a:lnTo>
                    <a:pt x="15307" y="15708"/>
                  </a:lnTo>
                  <a:cubicBezTo>
                    <a:pt x="13502" y="15207"/>
                    <a:pt x="9091" y="12466"/>
                    <a:pt x="6217" y="18315"/>
                  </a:cubicBezTo>
                  <a:lnTo>
                    <a:pt x="0" y="14505"/>
                  </a:lnTo>
                  <a:cubicBezTo>
                    <a:pt x="101" y="14572"/>
                    <a:pt x="6116" y="8623"/>
                    <a:pt x="8924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8"/>
            <p:cNvSpPr/>
            <p:nvPr/>
          </p:nvSpPr>
          <p:spPr>
            <a:xfrm>
              <a:off x="2106211" y="2067998"/>
              <a:ext cx="275483" cy="222138"/>
            </a:xfrm>
            <a:custGeom>
              <a:avLst/>
              <a:gdLst/>
              <a:ahLst/>
              <a:cxnLst/>
              <a:rect l="l" t="t" r="r" b="b"/>
              <a:pathLst>
                <a:path w="17013" h="13670" extrusionOk="0">
                  <a:moveTo>
                    <a:pt x="1" y="0"/>
                  </a:moveTo>
                  <a:lnTo>
                    <a:pt x="1" y="7286"/>
                  </a:lnTo>
                  <a:cubicBezTo>
                    <a:pt x="6317" y="6885"/>
                    <a:pt x="6317" y="12032"/>
                    <a:pt x="6384" y="13669"/>
                  </a:cubicBezTo>
                  <a:lnTo>
                    <a:pt x="10027" y="13669"/>
                  </a:lnTo>
                  <a:cubicBezTo>
                    <a:pt x="10528" y="11865"/>
                    <a:pt x="10528" y="6684"/>
                    <a:pt x="17012" y="7286"/>
                  </a:cubicBezTo>
                  <a:lnTo>
                    <a:pt x="17012" y="0"/>
                  </a:lnTo>
                  <a:cubicBezTo>
                    <a:pt x="17012" y="134"/>
                    <a:pt x="8824" y="2139"/>
                    <a:pt x="1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>
              <a:off x="1576103" y="929864"/>
              <a:ext cx="274932" cy="293280"/>
            </a:xfrm>
            <a:custGeom>
              <a:avLst/>
              <a:gdLst/>
              <a:ahLst/>
              <a:cxnLst/>
              <a:rect l="l" t="t" r="r" b="b"/>
              <a:pathLst>
                <a:path w="16979" h="18048" extrusionOk="0">
                  <a:moveTo>
                    <a:pt x="16978" y="4345"/>
                  </a:moveTo>
                  <a:lnTo>
                    <a:pt x="11096" y="1"/>
                  </a:lnTo>
                  <a:cubicBezTo>
                    <a:pt x="7654" y="5315"/>
                    <a:pt x="3509" y="2307"/>
                    <a:pt x="2173" y="1371"/>
                  </a:cubicBezTo>
                  <a:lnTo>
                    <a:pt x="0" y="4312"/>
                  </a:lnTo>
                  <a:cubicBezTo>
                    <a:pt x="1170" y="5816"/>
                    <a:pt x="5348" y="8857"/>
                    <a:pt x="1003" y="13737"/>
                  </a:cubicBezTo>
                  <a:lnTo>
                    <a:pt x="6885" y="18048"/>
                  </a:lnTo>
                  <a:cubicBezTo>
                    <a:pt x="6785" y="17981"/>
                    <a:pt x="10027" y="10161"/>
                    <a:pt x="16978" y="4345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8"/>
            <p:cNvSpPr/>
            <p:nvPr/>
          </p:nvSpPr>
          <p:spPr>
            <a:xfrm>
              <a:off x="1516589" y="1632177"/>
              <a:ext cx="277637" cy="299260"/>
            </a:xfrm>
            <a:custGeom>
              <a:avLst/>
              <a:gdLst/>
              <a:ahLst/>
              <a:cxnLst/>
              <a:rect l="l" t="t" r="r" b="b"/>
              <a:pathLst>
                <a:path w="17146" h="18416" extrusionOk="0">
                  <a:moveTo>
                    <a:pt x="8724" y="0"/>
                  </a:moveTo>
                  <a:lnTo>
                    <a:pt x="2407" y="3610"/>
                  </a:lnTo>
                  <a:cubicBezTo>
                    <a:pt x="5850" y="8890"/>
                    <a:pt x="1405" y="11464"/>
                    <a:pt x="1" y="12299"/>
                  </a:cubicBezTo>
                  <a:lnTo>
                    <a:pt x="1806" y="15474"/>
                  </a:lnTo>
                  <a:cubicBezTo>
                    <a:pt x="3644" y="15006"/>
                    <a:pt x="8122" y="12466"/>
                    <a:pt x="10796" y="18415"/>
                  </a:cubicBezTo>
                  <a:lnTo>
                    <a:pt x="17146" y="14806"/>
                  </a:lnTo>
                  <a:cubicBezTo>
                    <a:pt x="17046" y="14873"/>
                    <a:pt x="11230" y="8723"/>
                    <a:pt x="8724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8"/>
            <p:cNvSpPr/>
            <p:nvPr/>
          </p:nvSpPr>
          <p:spPr>
            <a:xfrm>
              <a:off x="1579810" y="3315693"/>
              <a:ext cx="273313" cy="295457"/>
            </a:xfrm>
            <a:custGeom>
              <a:avLst/>
              <a:gdLst/>
              <a:ahLst/>
              <a:cxnLst/>
              <a:rect l="l" t="t" r="r" b="b"/>
              <a:pathLst>
                <a:path w="16879" h="18182" extrusionOk="0">
                  <a:moveTo>
                    <a:pt x="8289" y="18181"/>
                  </a:moveTo>
                  <a:lnTo>
                    <a:pt x="1404" y="14739"/>
                  </a:lnTo>
                  <a:lnTo>
                    <a:pt x="1" y="4044"/>
                  </a:lnTo>
                  <a:lnTo>
                    <a:pt x="9994" y="0"/>
                  </a:lnTo>
                  <a:lnTo>
                    <a:pt x="16878" y="3877"/>
                  </a:lnTo>
                  <a:cubicBezTo>
                    <a:pt x="13236" y="8255"/>
                    <a:pt x="10528" y="13235"/>
                    <a:pt x="8289" y="1818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8"/>
            <p:cNvSpPr/>
            <p:nvPr/>
          </p:nvSpPr>
          <p:spPr>
            <a:xfrm>
              <a:off x="1561423" y="3969206"/>
              <a:ext cx="264650" cy="306865"/>
            </a:xfrm>
            <a:custGeom>
              <a:avLst/>
              <a:gdLst/>
              <a:ahLst/>
              <a:cxnLst/>
              <a:rect l="l" t="t" r="r" b="b"/>
              <a:pathLst>
                <a:path w="16344" h="18884" extrusionOk="0">
                  <a:moveTo>
                    <a:pt x="16343" y="14873"/>
                  </a:moveTo>
                  <a:lnTo>
                    <a:pt x="9793" y="18884"/>
                  </a:lnTo>
                  <a:lnTo>
                    <a:pt x="0" y="14405"/>
                  </a:lnTo>
                  <a:lnTo>
                    <a:pt x="1839" y="3777"/>
                  </a:lnTo>
                  <a:lnTo>
                    <a:pt x="8757" y="1"/>
                  </a:lnTo>
                  <a:cubicBezTo>
                    <a:pt x="10562" y="5415"/>
                    <a:pt x="13302" y="10361"/>
                    <a:pt x="16343" y="14873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8"/>
            <p:cNvSpPr/>
            <p:nvPr/>
          </p:nvSpPr>
          <p:spPr>
            <a:xfrm>
              <a:off x="2135916" y="4405624"/>
              <a:ext cx="278187" cy="234634"/>
            </a:xfrm>
            <a:custGeom>
              <a:avLst/>
              <a:gdLst/>
              <a:ahLst/>
              <a:cxnLst/>
              <a:rect l="l" t="t" r="r" b="b"/>
              <a:pathLst>
                <a:path w="17180" h="14439" extrusionOk="0">
                  <a:moveTo>
                    <a:pt x="16678" y="167"/>
                  </a:moveTo>
                  <a:lnTo>
                    <a:pt x="17179" y="7821"/>
                  </a:lnTo>
                  <a:lnTo>
                    <a:pt x="8724" y="14438"/>
                  </a:lnTo>
                  <a:lnTo>
                    <a:pt x="134" y="7888"/>
                  </a:lnTo>
                  <a:lnTo>
                    <a:pt x="1" y="0"/>
                  </a:lnTo>
                  <a:cubicBezTo>
                    <a:pt x="5615" y="903"/>
                    <a:pt x="11264" y="736"/>
                    <a:pt x="16678" y="167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2173241" y="2974271"/>
              <a:ext cx="280891" cy="234081"/>
            </a:xfrm>
            <a:custGeom>
              <a:avLst/>
              <a:gdLst/>
              <a:ahLst/>
              <a:cxnLst/>
              <a:rect l="l" t="t" r="r" b="b"/>
              <a:pathLst>
                <a:path w="17347" h="14405" extrusionOk="0">
                  <a:moveTo>
                    <a:pt x="16678" y="14405"/>
                  </a:moveTo>
                  <a:lnTo>
                    <a:pt x="17346" y="6751"/>
                  </a:lnTo>
                  <a:lnTo>
                    <a:pt x="8958" y="0"/>
                  </a:lnTo>
                  <a:lnTo>
                    <a:pt x="301" y="6417"/>
                  </a:lnTo>
                  <a:lnTo>
                    <a:pt x="1" y="14271"/>
                  </a:lnTo>
                  <a:cubicBezTo>
                    <a:pt x="5649" y="13469"/>
                    <a:pt x="11297" y="13736"/>
                    <a:pt x="16678" y="14405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2756393" y="3336856"/>
              <a:ext cx="272763" cy="295457"/>
            </a:xfrm>
            <a:custGeom>
              <a:avLst/>
              <a:gdLst/>
              <a:ahLst/>
              <a:cxnLst/>
              <a:rect l="l" t="t" r="r" b="b"/>
              <a:pathLst>
                <a:path w="16845" h="18182" extrusionOk="0">
                  <a:moveTo>
                    <a:pt x="8256" y="18182"/>
                  </a:moveTo>
                  <a:lnTo>
                    <a:pt x="15207" y="14906"/>
                  </a:lnTo>
                  <a:lnTo>
                    <a:pt x="16845" y="4278"/>
                  </a:lnTo>
                  <a:lnTo>
                    <a:pt x="6952" y="1"/>
                  </a:lnTo>
                  <a:lnTo>
                    <a:pt x="1" y="3677"/>
                  </a:lnTo>
                  <a:cubicBezTo>
                    <a:pt x="3543" y="8155"/>
                    <a:pt x="6117" y="13168"/>
                    <a:pt x="8256" y="18182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8"/>
            <p:cNvSpPr/>
            <p:nvPr/>
          </p:nvSpPr>
          <p:spPr>
            <a:xfrm>
              <a:off x="2737455" y="4011547"/>
              <a:ext cx="264650" cy="304688"/>
            </a:xfrm>
            <a:custGeom>
              <a:avLst/>
              <a:gdLst/>
              <a:ahLst/>
              <a:cxnLst/>
              <a:rect l="l" t="t" r="r" b="b"/>
              <a:pathLst>
                <a:path w="16344" h="18750" extrusionOk="0">
                  <a:moveTo>
                    <a:pt x="1" y="14305"/>
                  </a:moveTo>
                  <a:lnTo>
                    <a:pt x="6284" y="18750"/>
                  </a:lnTo>
                  <a:lnTo>
                    <a:pt x="16344" y="14973"/>
                  </a:lnTo>
                  <a:lnTo>
                    <a:pt x="15241" y="4245"/>
                  </a:lnTo>
                  <a:lnTo>
                    <a:pt x="8590" y="1"/>
                  </a:lnTo>
                  <a:cubicBezTo>
                    <a:pt x="6418" y="5281"/>
                    <a:pt x="3343" y="9994"/>
                    <a:pt x="1" y="14305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8"/>
            <p:cNvSpPr/>
            <p:nvPr/>
          </p:nvSpPr>
          <p:spPr>
            <a:xfrm>
              <a:off x="1385146" y="2204768"/>
              <a:ext cx="405897" cy="388326"/>
            </a:xfrm>
            <a:custGeom>
              <a:avLst/>
              <a:gdLst/>
              <a:ahLst/>
              <a:cxnLst/>
              <a:rect l="l" t="t" r="r" b="b"/>
              <a:pathLst>
                <a:path w="25067" h="23897" extrusionOk="0">
                  <a:moveTo>
                    <a:pt x="8623" y="0"/>
                  </a:moveTo>
                  <a:cubicBezTo>
                    <a:pt x="7052" y="5782"/>
                    <a:pt x="4379" y="10227"/>
                    <a:pt x="1" y="14305"/>
                  </a:cubicBezTo>
                  <a:lnTo>
                    <a:pt x="15842" y="23896"/>
                  </a:lnTo>
                  <a:cubicBezTo>
                    <a:pt x="19920" y="18816"/>
                    <a:pt x="15608" y="15976"/>
                    <a:pt x="14372" y="14538"/>
                  </a:cubicBezTo>
                  <a:lnTo>
                    <a:pt x="16377" y="11531"/>
                  </a:lnTo>
                  <a:cubicBezTo>
                    <a:pt x="17747" y="12366"/>
                    <a:pt x="21925" y="15073"/>
                    <a:pt x="25066" y="9960"/>
                  </a:cubicBezTo>
                  <a:close/>
                </a:path>
              </a:pathLst>
            </a:custGeom>
            <a:solidFill>
              <a:srgbClr val="005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8"/>
            <p:cNvSpPr/>
            <p:nvPr/>
          </p:nvSpPr>
          <p:spPr>
            <a:xfrm>
              <a:off x="2316050" y="3676102"/>
              <a:ext cx="134770" cy="213996"/>
            </a:xfrm>
            <a:custGeom>
              <a:avLst/>
              <a:gdLst/>
              <a:ahLst/>
              <a:cxnLst/>
              <a:rect l="l" t="t" r="r" b="b"/>
              <a:pathLst>
                <a:path w="8323" h="13169" extrusionOk="0">
                  <a:moveTo>
                    <a:pt x="4145" y="4680"/>
                  </a:moveTo>
                  <a:cubicBezTo>
                    <a:pt x="4947" y="4680"/>
                    <a:pt x="5582" y="5014"/>
                    <a:pt x="6050" y="5649"/>
                  </a:cubicBezTo>
                  <a:cubicBezTo>
                    <a:pt x="6518" y="6284"/>
                    <a:pt x="6718" y="7153"/>
                    <a:pt x="6718" y="8289"/>
                  </a:cubicBezTo>
                  <a:cubicBezTo>
                    <a:pt x="6718" y="9392"/>
                    <a:pt x="6518" y="10294"/>
                    <a:pt x="6050" y="10929"/>
                  </a:cubicBezTo>
                  <a:cubicBezTo>
                    <a:pt x="5582" y="11564"/>
                    <a:pt x="4947" y="11898"/>
                    <a:pt x="4145" y="11898"/>
                  </a:cubicBezTo>
                  <a:cubicBezTo>
                    <a:pt x="3310" y="11898"/>
                    <a:pt x="2675" y="11564"/>
                    <a:pt x="2207" y="10929"/>
                  </a:cubicBezTo>
                  <a:cubicBezTo>
                    <a:pt x="1772" y="10294"/>
                    <a:pt x="1538" y="9392"/>
                    <a:pt x="1538" y="8289"/>
                  </a:cubicBezTo>
                  <a:cubicBezTo>
                    <a:pt x="1538" y="7153"/>
                    <a:pt x="1772" y="6284"/>
                    <a:pt x="2207" y="5649"/>
                  </a:cubicBezTo>
                  <a:cubicBezTo>
                    <a:pt x="2675" y="5014"/>
                    <a:pt x="3310" y="4680"/>
                    <a:pt x="4145" y="4680"/>
                  </a:cubicBezTo>
                  <a:close/>
                  <a:moveTo>
                    <a:pt x="1" y="1"/>
                  </a:moveTo>
                  <a:lnTo>
                    <a:pt x="1" y="12934"/>
                  </a:lnTo>
                  <a:lnTo>
                    <a:pt x="1538" y="12934"/>
                  </a:lnTo>
                  <a:lnTo>
                    <a:pt x="1538" y="11531"/>
                  </a:lnTo>
                  <a:cubicBezTo>
                    <a:pt x="1839" y="12099"/>
                    <a:pt x="2273" y="12500"/>
                    <a:pt x="2741" y="12767"/>
                  </a:cubicBezTo>
                  <a:cubicBezTo>
                    <a:pt x="3243" y="13035"/>
                    <a:pt x="3811" y="13168"/>
                    <a:pt x="4513" y="13168"/>
                  </a:cubicBezTo>
                  <a:cubicBezTo>
                    <a:pt x="5649" y="13168"/>
                    <a:pt x="6551" y="12734"/>
                    <a:pt x="7253" y="11832"/>
                  </a:cubicBezTo>
                  <a:cubicBezTo>
                    <a:pt x="7955" y="10929"/>
                    <a:pt x="8323" y="9760"/>
                    <a:pt x="8323" y="8289"/>
                  </a:cubicBezTo>
                  <a:cubicBezTo>
                    <a:pt x="8323" y="6818"/>
                    <a:pt x="7955" y="5649"/>
                    <a:pt x="7253" y="4746"/>
                  </a:cubicBezTo>
                  <a:cubicBezTo>
                    <a:pt x="6551" y="3844"/>
                    <a:pt x="5649" y="3410"/>
                    <a:pt x="4513" y="3410"/>
                  </a:cubicBezTo>
                  <a:cubicBezTo>
                    <a:pt x="3811" y="3410"/>
                    <a:pt x="3243" y="3543"/>
                    <a:pt x="2741" y="3811"/>
                  </a:cubicBezTo>
                  <a:cubicBezTo>
                    <a:pt x="2273" y="4078"/>
                    <a:pt x="1839" y="4479"/>
                    <a:pt x="1538" y="5047"/>
                  </a:cubicBezTo>
                  <a:lnTo>
                    <a:pt x="15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8"/>
            <p:cNvSpPr/>
            <p:nvPr/>
          </p:nvSpPr>
          <p:spPr>
            <a:xfrm>
              <a:off x="2256591" y="531491"/>
              <a:ext cx="472999" cy="177613"/>
            </a:xfrm>
            <a:custGeom>
              <a:avLst/>
              <a:gdLst/>
              <a:ahLst/>
              <a:cxnLst/>
              <a:rect l="l" t="t" r="r" b="b"/>
              <a:pathLst>
                <a:path w="29211" h="10930" fill="none" extrusionOk="0">
                  <a:moveTo>
                    <a:pt x="1" y="10929"/>
                  </a:moveTo>
                  <a:lnTo>
                    <a:pt x="29211" y="1"/>
                  </a:lnTo>
                </a:path>
              </a:pathLst>
            </a:custGeom>
            <a:noFill/>
            <a:ln w="7525" cap="flat" cmpd="sng">
              <a:solidFill>
                <a:srgbClr val="000000"/>
              </a:solidFill>
              <a:prstDash val="solid"/>
              <a:miter lim="334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8"/>
            <p:cNvSpPr/>
            <p:nvPr/>
          </p:nvSpPr>
          <p:spPr>
            <a:xfrm>
              <a:off x="2342029" y="2898278"/>
              <a:ext cx="414544" cy="178685"/>
            </a:xfrm>
            <a:custGeom>
              <a:avLst/>
              <a:gdLst/>
              <a:ahLst/>
              <a:cxnLst/>
              <a:rect l="l" t="t" r="r" b="b"/>
              <a:pathLst>
                <a:path w="25601" h="10996" fill="none" extrusionOk="0">
                  <a:moveTo>
                    <a:pt x="25601" y="0"/>
                  </a:moveTo>
                  <a:lnTo>
                    <a:pt x="0" y="10996"/>
                  </a:lnTo>
                </a:path>
              </a:pathLst>
            </a:custGeom>
            <a:noFill/>
            <a:ln w="7525" cap="flat" cmpd="sng">
              <a:solidFill>
                <a:srgbClr val="000000"/>
              </a:solidFill>
              <a:prstDash val="solid"/>
              <a:miter lim="334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8"/>
            <p:cNvSpPr/>
            <p:nvPr/>
          </p:nvSpPr>
          <p:spPr>
            <a:xfrm>
              <a:off x="1301839" y="1689162"/>
              <a:ext cx="397785" cy="396467"/>
            </a:xfrm>
            <a:custGeom>
              <a:avLst/>
              <a:gdLst/>
              <a:ahLst/>
              <a:cxnLst/>
              <a:rect l="l" t="t" r="r" b="b"/>
              <a:pathLst>
                <a:path w="24566" h="24398" extrusionOk="0">
                  <a:moveTo>
                    <a:pt x="1" y="10261"/>
                  </a:moveTo>
                  <a:cubicBezTo>
                    <a:pt x="4446" y="14271"/>
                    <a:pt x="7220" y="18649"/>
                    <a:pt x="8924" y="24398"/>
                  </a:cubicBezTo>
                  <a:lnTo>
                    <a:pt x="24565" y="14472"/>
                  </a:lnTo>
                  <a:cubicBezTo>
                    <a:pt x="21825" y="8556"/>
                    <a:pt x="17380" y="11163"/>
                    <a:pt x="15542" y="11631"/>
                  </a:cubicBezTo>
                  <a:lnTo>
                    <a:pt x="13737" y="8489"/>
                  </a:lnTo>
                  <a:cubicBezTo>
                    <a:pt x="15074" y="7620"/>
                    <a:pt x="19385" y="5114"/>
                    <a:pt x="16210" y="1"/>
                  </a:cubicBezTo>
                  <a:close/>
                </a:path>
              </a:pathLst>
            </a:custGeom>
            <a:solidFill>
              <a:srgbClr val="005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8"/>
            <p:cNvSpPr/>
            <p:nvPr/>
          </p:nvSpPr>
          <p:spPr>
            <a:xfrm>
              <a:off x="1680439" y="3192471"/>
              <a:ext cx="1234953" cy="1239891"/>
            </a:xfrm>
            <a:custGeom>
              <a:avLst/>
              <a:gdLst/>
              <a:ahLst/>
              <a:cxnLst/>
              <a:rect l="l" t="t" r="r" b="b"/>
              <a:pathLst>
                <a:path w="76267" h="76301" extrusionOk="0">
                  <a:moveTo>
                    <a:pt x="76267" y="38134"/>
                  </a:moveTo>
                  <a:cubicBezTo>
                    <a:pt x="76267" y="59222"/>
                    <a:pt x="59189" y="76301"/>
                    <a:pt x="38134" y="76301"/>
                  </a:cubicBezTo>
                  <a:cubicBezTo>
                    <a:pt x="17078" y="76301"/>
                    <a:pt x="0" y="59222"/>
                    <a:pt x="0" y="38134"/>
                  </a:cubicBezTo>
                  <a:cubicBezTo>
                    <a:pt x="0" y="17079"/>
                    <a:pt x="17078" y="1"/>
                    <a:pt x="38134" y="1"/>
                  </a:cubicBezTo>
                  <a:cubicBezTo>
                    <a:pt x="59189" y="1"/>
                    <a:pt x="76267" y="17079"/>
                    <a:pt x="76267" y="38134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8"/>
            <p:cNvSpPr/>
            <p:nvPr/>
          </p:nvSpPr>
          <p:spPr>
            <a:xfrm rot="-4456876">
              <a:off x="1273334" y="4371315"/>
              <a:ext cx="406888" cy="386590"/>
            </a:xfrm>
            <a:custGeom>
              <a:avLst/>
              <a:gdLst/>
              <a:ahLst/>
              <a:cxnLst/>
              <a:rect l="l" t="t" r="r" b="b"/>
              <a:pathLst>
                <a:path w="25067" h="23897" extrusionOk="0">
                  <a:moveTo>
                    <a:pt x="8623" y="0"/>
                  </a:moveTo>
                  <a:cubicBezTo>
                    <a:pt x="7052" y="5782"/>
                    <a:pt x="4379" y="10227"/>
                    <a:pt x="1" y="14305"/>
                  </a:cubicBezTo>
                  <a:lnTo>
                    <a:pt x="15842" y="23896"/>
                  </a:lnTo>
                  <a:cubicBezTo>
                    <a:pt x="19920" y="18816"/>
                    <a:pt x="15608" y="15976"/>
                    <a:pt x="14372" y="14538"/>
                  </a:cubicBezTo>
                  <a:lnTo>
                    <a:pt x="16377" y="11531"/>
                  </a:lnTo>
                  <a:cubicBezTo>
                    <a:pt x="17747" y="12366"/>
                    <a:pt x="21925" y="15073"/>
                    <a:pt x="25066" y="9960"/>
                  </a:cubicBezTo>
                  <a:close/>
                </a:path>
              </a:pathLst>
            </a:custGeom>
            <a:solidFill>
              <a:srgbClr val="005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8"/>
            <p:cNvSpPr/>
            <p:nvPr/>
          </p:nvSpPr>
          <p:spPr>
            <a:xfrm rot="5400000">
              <a:off x="1670062" y="2774692"/>
              <a:ext cx="407339" cy="386952"/>
            </a:xfrm>
            <a:custGeom>
              <a:avLst/>
              <a:gdLst/>
              <a:ahLst/>
              <a:cxnLst/>
              <a:rect l="l" t="t" r="r" b="b"/>
              <a:pathLst>
                <a:path w="25067" h="23897" extrusionOk="0">
                  <a:moveTo>
                    <a:pt x="8623" y="0"/>
                  </a:moveTo>
                  <a:cubicBezTo>
                    <a:pt x="7052" y="5782"/>
                    <a:pt x="4379" y="10227"/>
                    <a:pt x="1" y="14305"/>
                  </a:cubicBezTo>
                  <a:lnTo>
                    <a:pt x="15842" y="23896"/>
                  </a:lnTo>
                  <a:cubicBezTo>
                    <a:pt x="19920" y="18816"/>
                    <a:pt x="15608" y="15976"/>
                    <a:pt x="14372" y="14538"/>
                  </a:cubicBezTo>
                  <a:lnTo>
                    <a:pt x="16377" y="11531"/>
                  </a:lnTo>
                  <a:cubicBezTo>
                    <a:pt x="17747" y="12366"/>
                    <a:pt x="21925" y="15073"/>
                    <a:pt x="25066" y="9960"/>
                  </a:cubicBezTo>
                  <a:close/>
                </a:path>
              </a:pathLst>
            </a:custGeom>
            <a:solidFill>
              <a:srgbClr val="005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8"/>
            <p:cNvSpPr txBox="1"/>
            <p:nvPr/>
          </p:nvSpPr>
          <p:spPr>
            <a:xfrm>
              <a:off x="2634806" y="371315"/>
              <a:ext cx="7887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ANTIGEN A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89" name="Google Shape;789;p38"/>
            <p:cNvSpPr txBox="1"/>
            <p:nvPr/>
          </p:nvSpPr>
          <p:spPr>
            <a:xfrm>
              <a:off x="1830213" y="1261400"/>
              <a:ext cx="850200" cy="4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INFLUENZA STRAIN 1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90" name="Google Shape;790;p38"/>
            <p:cNvSpPr txBox="1"/>
            <p:nvPr/>
          </p:nvSpPr>
          <p:spPr>
            <a:xfrm>
              <a:off x="1919325" y="3649027"/>
              <a:ext cx="788700" cy="4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INFLUENZA STRAIN 2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91" name="Google Shape;791;p38"/>
            <p:cNvSpPr txBox="1"/>
            <p:nvPr/>
          </p:nvSpPr>
          <p:spPr>
            <a:xfrm>
              <a:off x="2680413" y="2735606"/>
              <a:ext cx="7887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ANTIGEN B</a:t>
              </a:r>
              <a:endParaRPr sz="8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92" name="Google Shape;792;p38"/>
            <p:cNvSpPr txBox="1"/>
            <p:nvPr/>
          </p:nvSpPr>
          <p:spPr>
            <a:xfrm>
              <a:off x="591300" y="2166125"/>
              <a:ext cx="988500" cy="30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053E6"/>
                  </a:solidFill>
                  <a:latin typeface="Kalam"/>
                  <a:ea typeface="Kalam"/>
                  <a:cs typeface="Kalam"/>
                  <a:sym typeface="Kalam"/>
                </a:rPr>
                <a:t>ANTIBODY A</a:t>
              </a:r>
              <a:endParaRPr sz="800">
                <a:solidFill>
                  <a:srgbClr val="0053E6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Antibodies in Medicine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98" name="Google Shape;798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Monoclonal antibodies are made from a single group of </a:t>
            </a:r>
            <a:r>
              <a:rPr lang="en" sz="1700" b="1">
                <a:solidFill>
                  <a:srgbClr val="CCCCCC"/>
                </a:solidFill>
              </a:rPr>
              <a:t>B-cells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These B-cells are all </a:t>
            </a:r>
            <a:r>
              <a:rPr lang="en" sz="1300" b="1">
                <a:solidFill>
                  <a:srgbClr val="CCCCCC"/>
                </a:solidFill>
              </a:rPr>
              <a:t>clones </a:t>
            </a:r>
            <a:r>
              <a:rPr lang="en" sz="1300">
                <a:solidFill>
                  <a:srgbClr val="CCCCCC"/>
                </a:solidFill>
              </a:rPr>
              <a:t>of each other.</a:t>
            </a:r>
            <a:endParaRPr sz="1300">
              <a:solidFill>
                <a:srgbClr val="CCCCCC"/>
              </a:solidFill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■"/>
            </a:pPr>
            <a:r>
              <a:rPr lang="en" sz="1300">
                <a:solidFill>
                  <a:srgbClr val="CCCCCC"/>
                </a:solidFill>
              </a:rPr>
              <a:t>They are genetically identical </a:t>
            </a:r>
            <a:r>
              <a:rPr lang="en" sz="1300" b="1">
                <a:solidFill>
                  <a:srgbClr val="CCCCCC"/>
                </a:solidFill>
              </a:rPr>
              <a:t>plasma </a:t>
            </a:r>
            <a:r>
              <a:rPr lang="en" sz="1300">
                <a:solidFill>
                  <a:srgbClr val="CCCCCC"/>
                </a:solidFill>
              </a:rPr>
              <a:t>cells.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means every monoclonal antibody they produce are </a:t>
            </a:r>
            <a:r>
              <a:rPr lang="en" sz="1300" b="1">
                <a:solidFill>
                  <a:srgbClr val="CCCCCC"/>
                </a:solidFill>
              </a:rPr>
              <a:t>identical </a:t>
            </a:r>
            <a:r>
              <a:rPr lang="en" sz="1300">
                <a:solidFill>
                  <a:srgbClr val="CCCCCC"/>
                </a:solidFill>
              </a:rPr>
              <a:t>in structure.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Monoclonal antibodies can be designed to </a:t>
            </a:r>
            <a:r>
              <a:rPr lang="en" sz="1700" b="1">
                <a:solidFill>
                  <a:srgbClr val="CCCCCC"/>
                </a:solidFill>
              </a:rPr>
              <a:t>bind </a:t>
            </a:r>
            <a:r>
              <a:rPr lang="en" sz="1700">
                <a:solidFill>
                  <a:srgbClr val="CCCCCC"/>
                </a:solidFill>
              </a:rPr>
              <a:t>to </a:t>
            </a:r>
            <a:r>
              <a:rPr lang="en" sz="1700" b="1">
                <a:solidFill>
                  <a:srgbClr val="CCCCCC"/>
                </a:solidFill>
              </a:rPr>
              <a:t>specific </a:t>
            </a:r>
            <a:r>
              <a:rPr lang="en" sz="1700">
                <a:solidFill>
                  <a:srgbClr val="CCCCCC"/>
                </a:solidFill>
              </a:rPr>
              <a:t>substances.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For example an </a:t>
            </a:r>
            <a:r>
              <a:rPr lang="en" sz="1300" b="1">
                <a:solidFill>
                  <a:srgbClr val="CCCCCC"/>
                </a:solidFill>
              </a:rPr>
              <a:t>antigen </a:t>
            </a:r>
            <a:r>
              <a:rPr lang="en" sz="1300">
                <a:solidFill>
                  <a:srgbClr val="CCCCCC"/>
                </a:solidFill>
              </a:rPr>
              <a:t>or a </a:t>
            </a:r>
            <a:r>
              <a:rPr lang="en" sz="1300" b="1">
                <a:solidFill>
                  <a:srgbClr val="CCCCCC"/>
                </a:solidFill>
              </a:rPr>
              <a:t>toxin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Monoclonal antibodies can be used to target </a:t>
            </a:r>
            <a:r>
              <a:rPr lang="en" sz="1700" b="1">
                <a:solidFill>
                  <a:srgbClr val="CCCCCC"/>
                </a:solidFill>
              </a:rPr>
              <a:t>cancer </a:t>
            </a:r>
            <a:r>
              <a:rPr lang="en" sz="1700">
                <a:solidFill>
                  <a:srgbClr val="CCCCCC"/>
                </a:solidFill>
              </a:rPr>
              <a:t>cells.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Cancer cells contain antigens called </a:t>
            </a:r>
            <a:r>
              <a:rPr lang="en" sz="1300" b="1">
                <a:solidFill>
                  <a:srgbClr val="CCCCCC"/>
                </a:solidFill>
              </a:rPr>
              <a:t>tumour markers</a:t>
            </a:r>
            <a:r>
              <a:rPr lang="en" sz="1300">
                <a:solidFill>
                  <a:srgbClr val="CCCCCC"/>
                </a:solidFill>
              </a:rPr>
              <a:t>. These are not found on healthy body cells.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Anti-cancer drugs can be attached to antibodies that are </a:t>
            </a:r>
            <a:r>
              <a:rPr lang="en" sz="1300" b="1">
                <a:solidFill>
                  <a:srgbClr val="CCCCCC"/>
                </a:solidFill>
              </a:rPr>
              <a:t>complementary </a:t>
            </a:r>
            <a:r>
              <a:rPr lang="en" sz="1300">
                <a:solidFill>
                  <a:srgbClr val="CCCCCC"/>
                </a:solidFill>
              </a:rPr>
              <a:t>to these markers.</a:t>
            </a:r>
            <a:endParaRPr sz="1300">
              <a:solidFill>
                <a:srgbClr val="CCCCCC"/>
              </a:solidFill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■"/>
            </a:pPr>
            <a:r>
              <a:rPr lang="en" sz="1300">
                <a:solidFill>
                  <a:srgbClr val="CCCCCC"/>
                </a:solidFill>
              </a:rPr>
              <a:t>This can allow for more specific </a:t>
            </a:r>
            <a:r>
              <a:rPr lang="en" sz="1300" b="1">
                <a:solidFill>
                  <a:srgbClr val="CCCCCC"/>
                </a:solidFill>
              </a:rPr>
              <a:t>targeting </a:t>
            </a:r>
            <a:r>
              <a:rPr lang="en" sz="1300">
                <a:solidFill>
                  <a:srgbClr val="CCCCCC"/>
                </a:solidFill>
              </a:rPr>
              <a:t>of cancer and </a:t>
            </a:r>
            <a:r>
              <a:rPr lang="en" sz="1300" b="1">
                <a:solidFill>
                  <a:srgbClr val="CCCCCC"/>
                </a:solidFill>
              </a:rPr>
              <a:t>fewer side effects </a:t>
            </a:r>
            <a:r>
              <a:rPr lang="en" sz="1300">
                <a:solidFill>
                  <a:srgbClr val="CCCCCC"/>
                </a:solidFill>
              </a:rPr>
              <a:t>from the drugs.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Monoclonal antibodies can be used for </a:t>
            </a:r>
            <a:r>
              <a:rPr lang="en" sz="1700" b="1">
                <a:solidFill>
                  <a:srgbClr val="CCCCCC"/>
                </a:solidFill>
              </a:rPr>
              <a:t>molecule detection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Pregnancy test rely on monoclonal antibodies to detect the hormone </a:t>
            </a:r>
            <a:r>
              <a:rPr lang="en" sz="1300" b="1">
                <a:solidFill>
                  <a:srgbClr val="CCCCCC"/>
                </a:solidFill>
              </a:rPr>
              <a:t>human chorionic gonadotropin </a:t>
            </a:r>
            <a:r>
              <a:rPr lang="en" sz="1300">
                <a:solidFill>
                  <a:srgbClr val="CCCCCC"/>
                </a:solidFill>
              </a:rPr>
              <a:t>(</a:t>
            </a:r>
            <a:r>
              <a:rPr lang="en" sz="1300" b="1">
                <a:solidFill>
                  <a:srgbClr val="CCCCCC"/>
                </a:solidFill>
              </a:rPr>
              <a:t>hCG</a:t>
            </a:r>
            <a:r>
              <a:rPr lang="en" sz="1300">
                <a:solidFill>
                  <a:srgbClr val="CCCCCC"/>
                </a:solidFill>
              </a:rPr>
              <a:t>).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799" name="Google Shape;799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805" name="Google Shape;805;p40"/>
          <p:cNvSpPr txBox="1"/>
          <p:nvPr/>
        </p:nvSpPr>
        <p:spPr>
          <a:xfrm>
            <a:off x="4624800" y="1833000"/>
            <a:ext cx="4126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Monoclonal antibodies will bind to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tumour maker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antigens on the surface of cancer cells.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This allows for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targeted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delivery of either radiotherapy or chemotherapy.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06" name="Google Shape;806;p40"/>
          <p:cNvGrpSpPr/>
          <p:nvPr/>
        </p:nvGrpSpPr>
        <p:grpSpPr>
          <a:xfrm>
            <a:off x="622799" y="699240"/>
            <a:ext cx="4165941" cy="3745003"/>
            <a:chOff x="654999" y="699240"/>
            <a:chExt cx="4165941" cy="3745003"/>
          </a:xfrm>
        </p:grpSpPr>
        <p:grpSp>
          <p:nvGrpSpPr>
            <p:cNvPr id="807" name="Google Shape;807;p40"/>
            <p:cNvGrpSpPr/>
            <p:nvPr/>
          </p:nvGrpSpPr>
          <p:grpSpPr>
            <a:xfrm rot="-5400000">
              <a:off x="1019370" y="334869"/>
              <a:ext cx="3437200" cy="4165941"/>
              <a:chOff x="2853405" y="-40075"/>
              <a:chExt cx="3437200" cy="4165941"/>
            </a:xfrm>
          </p:grpSpPr>
          <p:grpSp>
            <p:nvGrpSpPr>
              <p:cNvPr id="808" name="Google Shape;808;p40"/>
              <p:cNvGrpSpPr/>
              <p:nvPr/>
            </p:nvGrpSpPr>
            <p:grpSpPr>
              <a:xfrm>
                <a:off x="2853405" y="895045"/>
                <a:ext cx="3437200" cy="2668512"/>
                <a:chOff x="2647325" y="949550"/>
                <a:chExt cx="2750200" cy="2250200"/>
              </a:xfrm>
            </p:grpSpPr>
            <p:sp>
              <p:nvSpPr>
                <p:cNvPr id="809" name="Google Shape;809;p40"/>
                <p:cNvSpPr/>
                <p:nvPr/>
              </p:nvSpPr>
              <p:spPr>
                <a:xfrm>
                  <a:off x="3143825" y="949550"/>
                  <a:ext cx="2253700" cy="21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48" h="84923" extrusionOk="0">
                      <a:moveTo>
                        <a:pt x="24721" y="0"/>
                      </a:moveTo>
                      <a:cubicBezTo>
                        <a:pt x="18857" y="0"/>
                        <a:pt x="1248" y="1855"/>
                        <a:pt x="1" y="24004"/>
                      </a:cubicBezTo>
                      <a:cubicBezTo>
                        <a:pt x="1" y="33907"/>
                        <a:pt x="12045" y="47772"/>
                        <a:pt x="12045" y="63510"/>
                      </a:cubicBezTo>
                      <a:cubicBezTo>
                        <a:pt x="12045" y="66186"/>
                        <a:pt x="13062" y="84922"/>
                        <a:pt x="33458" y="84922"/>
                      </a:cubicBezTo>
                      <a:cubicBezTo>
                        <a:pt x="39988" y="84922"/>
                        <a:pt x="90147" y="78766"/>
                        <a:pt x="90147" y="44078"/>
                      </a:cubicBezTo>
                      <a:cubicBezTo>
                        <a:pt x="90147" y="11049"/>
                        <a:pt x="45395" y="75"/>
                        <a:pt x="26606" y="75"/>
                      </a:cubicBezTo>
                      <a:cubicBezTo>
                        <a:pt x="26606" y="75"/>
                        <a:pt x="25901" y="0"/>
                        <a:pt x="24721" y="0"/>
                      </a:cubicBezTo>
                      <a:close/>
                    </a:path>
                  </a:pathLst>
                </a:custGeom>
                <a:solidFill>
                  <a:srgbClr val="FE9999"/>
                </a:solidFill>
                <a:ln w="17400" cap="flat" cmpd="sng">
                  <a:solidFill>
                    <a:srgbClr val="000000"/>
                  </a:solidFill>
                  <a:prstDash val="solid"/>
                  <a:miter lim="5353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40"/>
                <p:cNvSpPr/>
                <p:nvPr/>
              </p:nvSpPr>
              <p:spPr>
                <a:xfrm>
                  <a:off x="2647325" y="1043775"/>
                  <a:ext cx="218175" cy="2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7" h="8726" extrusionOk="0">
                      <a:moveTo>
                        <a:pt x="4337" y="0"/>
                      </a:moveTo>
                      <a:cubicBezTo>
                        <a:pt x="1928" y="0"/>
                        <a:pt x="0" y="1981"/>
                        <a:pt x="0" y="4390"/>
                      </a:cubicBezTo>
                      <a:cubicBezTo>
                        <a:pt x="0" y="6798"/>
                        <a:pt x="1928" y="8726"/>
                        <a:pt x="4337" y="8726"/>
                      </a:cubicBezTo>
                      <a:cubicBezTo>
                        <a:pt x="6745" y="8726"/>
                        <a:pt x="8726" y="6798"/>
                        <a:pt x="8726" y="4390"/>
                      </a:cubicBezTo>
                      <a:cubicBezTo>
                        <a:pt x="8726" y="1981"/>
                        <a:pt x="6745" y="0"/>
                        <a:pt x="433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6050" cap="flat" cmpd="sng">
                  <a:solidFill>
                    <a:srgbClr val="000000"/>
                  </a:solidFill>
                  <a:prstDash val="solid"/>
                  <a:miter lim="5353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40"/>
                <p:cNvSpPr/>
                <p:nvPr/>
              </p:nvSpPr>
              <p:spPr>
                <a:xfrm>
                  <a:off x="2755725" y="1153500"/>
                  <a:ext cx="109775" cy="9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1" h="3802" extrusionOk="0">
                      <a:moveTo>
                        <a:pt x="1" y="1"/>
                      </a:moveTo>
                      <a:lnTo>
                        <a:pt x="2195" y="3801"/>
                      </a:lnTo>
                      <a:cubicBezTo>
                        <a:pt x="3534" y="2998"/>
                        <a:pt x="4390" y="1553"/>
                        <a:pt x="4390" y="1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40"/>
                <p:cNvSpPr/>
                <p:nvPr/>
              </p:nvSpPr>
              <p:spPr>
                <a:xfrm>
                  <a:off x="2647325" y="1153500"/>
                  <a:ext cx="108425" cy="9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3802" extrusionOk="0">
                      <a:moveTo>
                        <a:pt x="0" y="1"/>
                      </a:moveTo>
                      <a:cubicBezTo>
                        <a:pt x="0" y="1553"/>
                        <a:pt x="803" y="2998"/>
                        <a:pt x="2142" y="3801"/>
                      </a:cubicBezTo>
                      <a:lnTo>
                        <a:pt x="4337" y="1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40"/>
                <p:cNvSpPr/>
                <p:nvPr/>
              </p:nvSpPr>
              <p:spPr>
                <a:xfrm>
                  <a:off x="2700850" y="1044425"/>
                  <a:ext cx="109775" cy="10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1" h="4364" extrusionOk="0">
                      <a:moveTo>
                        <a:pt x="2216" y="1"/>
                      </a:moveTo>
                      <a:cubicBezTo>
                        <a:pt x="1459" y="1"/>
                        <a:pt x="697" y="188"/>
                        <a:pt x="1" y="563"/>
                      </a:cubicBezTo>
                      <a:lnTo>
                        <a:pt x="2196" y="4364"/>
                      </a:lnTo>
                      <a:lnTo>
                        <a:pt x="4390" y="563"/>
                      </a:lnTo>
                      <a:cubicBezTo>
                        <a:pt x="3721" y="188"/>
                        <a:pt x="2972" y="1"/>
                        <a:pt x="2216" y="1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40"/>
                <p:cNvSpPr/>
                <p:nvPr/>
              </p:nvSpPr>
              <p:spPr>
                <a:xfrm>
                  <a:off x="2868150" y="1127700"/>
                  <a:ext cx="388125" cy="35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4148" extrusionOk="0">
                      <a:moveTo>
                        <a:pt x="14429" y="0"/>
                      </a:moveTo>
                      <a:cubicBezTo>
                        <a:pt x="13191" y="0"/>
                        <a:pt x="6477" y="3495"/>
                        <a:pt x="6477" y="3495"/>
                      </a:cubicBezTo>
                      <a:cubicBezTo>
                        <a:pt x="5518" y="3041"/>
                        <a:pt x="1653" y="1443"/>
                        <a:pt x="948" y="1443"/>
                      </a:cubicBezTo>
                      <a:cubicBezTo>
                        <a:pt x="906" y="1443"/>
                        <a:pt x="875" y="1449"/>
                        <a:pt x="857" y="1461"/>
                      </a:cubicBezTo>
                      <a:cubicBezTo>
                        <a:pt x="643" y="1621"/>
                        <a:pt x="482" y="2157"/>
                        <a:pt x="696" y="2531"/>
                      </a:cubicBezTo>
                      <a:cubicBezTo>
                        <a:pt x="375" y="2585"/>
                        <a:pt x="0" y="2853"/>
                        <a:pt x="161" y="3388"/>
                      </a:cubicBezTo>
                      <a:cubicBezTo>
                        <a:pt x="214" y="3709"/>
                        <a:pt x="4550" y="5476"/>
                        <a:pt x="5407" y="5636"/>
                      </a:cubicBezTo>
                      <a:cubicBezTo>
                        <a:pt x="5993" y="7662"/>
                        <a:pt x="7960" y="14041"/>
                        <a:pt x="8875" y="14041"/>
                      </a:cubicBezTo>
                      <a:cubicBezTo>
                        <a:pt x="8879" y="14041"/>
                        <a:pt x="8883" y="14041"/>
                        <a:pt x="8886" y="14041"/>
                      </a:cubicBezTo>
                      <a:cubicBezTo>
                        <a:pt x="8886" y="14041"/>
                        <a:pt x="9020" y="14148"/>
                        <a:pt x="9167" y="14148"/>
                      </a:cubicBezTo>
                      <a:cubicBezTo>
                        <a:pt x="9315" y="14148"/>
                        <a:pt x="9475" y="14041"/>
                        <a:pt x="9529" y="13612"/>
                      </a:cubicBezTo>
                      <a:cubicBezTo>
                        <a:pt x="9659" y="13726"/>
                        <a:pt x="9789" y="13766"/>
                        <a:pt x="9908" y="13766"/>
                      </a:cubicBezTo>
                      <a:cubicBezTo>
                        <a:pt x="10178" y="13766"/>
                        <a:pt x="10385" y="13559"/>
                        <a:pt x="10385" y="13559"/>
                      </a:cubicBezTo>
                      <a:cubicBezTo>
                        <a:pt x="10867" y="12916"/>
                        <a:pt x="8458" y="7831"/>
                        <a:pt x="7387" y="5529"/>
                      </a:cubicBezTo>
                      <a:cubicBezTo>
                        <a:pt x="9100" y="4619"/>
                        <a:pt x="15524" y="2478"/>
                        <a:pt x="15257" y="1889"/>
                      </a:cubicBezTo>
                      <a:cubicBezTo>
                        <a:pt x="15155" y="1686"/>
                        <a:pt x="14909" y="1243"/>
                        <a:pt x="14382" y="1243"/>
                      </a:cubicBezTo>
                      <a:cubicBezTo>
                        <a:pt x="14353" y="1243"/>
                        <a:pt x="14324" y="1244"/>
                        <a:pt x="14293" y="1247"/>
                      </a:cubicBezTo>
                      <a:cubicBezTo>
                        <a:pt x="14721" y="872"/>
                        <a:pt x="14775" y="283"/>
                        <a:pt x="14614" y="69"/>
                      </a:cubicBezTo>
                      <a:cubicBezTo>
                        <a:pt x="14591" y="22"/>
                        <a:pt x="14527" y="0"/>
                        <a:pt x="14429" y="0"/>
                      </a:cubicBezTo>
                      <a:close/>
                    </a:path>
                  </a:pathLst>
                </a:custGeom>
                <a:solidFill>
                  <a:srgbClr val="74A07C"/>
                </a:solidFill>
                <a:ln w="17400" cap="flat" cmpd="sng">
                  <a:solidFill>
                    <a:srgbClr val="2D5427"/>
                  </a:solidFill>
                  <a:prstDash val="solid"/>
                  <a:miter lim="5353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40"/>
                <p:cNvSpPr/>
                <p:nvPr/>
              </p:nvSpPr>
              <p:spPr>
                <a:xfrm>
                  <a:off x="2888225" y="1192300"/>
                  <a:ext cx="123125" cy="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1875" fill="none" extrusionOk="0">
                      <a:moveTo>
                        <a:pt x="0" y="1"/>
                      </a:moveTo>
                      <a:lnTo>
                        <a:pt x="4925" y="1875"/>
                      </a:lnTo>
                    </a:path>
                  </a:pathLst>
                </a:custGeom>
                <a:noFill/>
                <a:ln w="17400" cap="flat" cmpd="sng">
                  <a:solidFill>
                    <a:srgbClr val="2D5427"/>
                  </a:solidFill>
                  <a:prstDash val="solid"/>
                  <a:miter lim="5353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40"/>
                <p:cNvSpPr/>
                <p:nvPr/>
              </p:nvSpPr>
              <p:spPr>
                <a:xfrm>
                  <a:off x="3050150" y="1160200"/>
                  <a:ext cx="175325" cy="7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3" h="2998" fill="none" extrusionOk="0">
                      <a:moveTo>
                        <a:pt x="7013" y="0"/>
                      </a:moveTo>
                      <a:lnTo>
                        <a:pt x="0" y="2998"/>
                      </a:lnTo>
                    </a:path>
                  </a:pathLst>
                </a:custGeom>
                <a:noFill/>
                <a:ln w="17400" cap="flat" cmpd="sng">
                  <a:solidFill>
                    <a:srgbClr val="2D5427"/>
                  </a:solidFill>
                  <a:prstDash val="solid"/>
                  <a:miter lim="5353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40"/>
                <p:cNvSpPr/>
                <p:nvPr/>
              </p:nvSpPr>
              <p:spPr>
                <a:xfrm>
                  <a:off x="3031400" y="1277950"/>
                  <a:ext cx="74975" cy="1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9" h="7496" fill="none" extrusionOk="0">
                      <a:moveTo>
                        <a:pt x="2999" y="7495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7400" cap="flat" cmpd="sng">
                  <a:solidFill>
                    <a:srgbClr val="2D5427"/>
                  </a:solidFill>
                  <a:prstDash val="solid"/>
                  <a:miter lim="5353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40"/>
                <p:cNvSpPr/>
                <p:nvPr/>
              </p:nvSpPr>
              <p:spPr>
                <a:xfrm>
                  <a:off x="3204050" y="2663075"/>
                  <a:ext cx="388125" cy="3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3766" extrusionOk="0">
                      <a:moveTo>
                        <a:pt x="6846" y="1"/>
                      </a:moveTo>
                      <a:cubicBezTo>
                        <a:pt x="6149" y="1"/>
                        <a:pt x="4925" y="8673"/>
                        <a:pt x="4925" y="8673"/>
                      </a:cubicBezTo>
                      <a:cubicBezTo>
                        <a:pt x="3908" y="9208"/>
                        <a:pt x="54" y="11671"/>
                        <a:pt x="1" y="12045"/>
                      </a:cubicBezTo>
                      <a:cubicBezTo>
                        <a:pt x="1" y="12313"/>
                        <a:pt x="322" y="12741"/>
                        <a:pt x="750" y="12795"/>
                      </a:cubicBezTo>
                      <a:cubicBezTo>
                        <a:pt x="643" y="13116"/>
                        <a:pt x="643" y="13544"/>
                        <a:pt x="1178" y="13758"/>
                      </a:cubicBezTo>
                      <a:cubicBezTo>
                        <a:pt x="1186" y="13763"/>
                        <a:pt x="1198" y="13766"/>
                        <a:pt x="1213" y="13766"/>
                      </a:cubicBezTo>
                      <a:cubicBezTo>
                        <a:pt x="1690" y="13766"/>
                        <a:pt x="5479" y="11385"/>
                        <a:pt x="6050" y="10814"/>
                      </a:cubicBezTo>
                      <a:cubicBezTo>
                        <a:pt x="7736" y="11407"/>
                        <a:pt x="12605" y="13008"/>
                        <a:pt x="14312" y="13008"/>
                      </a:cubicBezTo>
                      <a:cubicBezTo>
                        <a:pt x="14609" y="13008"/>
                        <a:pt x="14811" y="12960"/>
                        <a:pt x="14882" y="12848"/>
                      </a:cubicBezTo>
                      <a:cubicBezTo>
                        <a:pt x="14882" y="12848"/>
                        <a:pt x="15525" y="12688"/>
                        <a:pt x="14936" y="12045"/>
                      </a:cubicBezTo>
                      <a:cubicBezTo>
                        <a:pt x="15471" y="11938"/>
                        <a:pt x="15364" y="11349"/>
                        <a:pt x="15364" y="11349"/>
                      </a:cubicBezTo>
                      <a:cubicBezTo>
                        <a:pt x="15150" y="10546"/>
                        <a:pt x="9583" y="9583"/>
                        <a:pt x="7120" y="9101"/>
                      </a:cubicBezTo>
                      <a:cubicBezTo>
                        <a:pt x="7388" y="7174"/>
                        <a:pt x="9368" y="697"/>
                        <a:pt x="8726" y="590"/>
                      </a:cubicBezTo>
                      <a:cubicBezTo>
                        <a:pt x="8641" y="573"/>
                        <a:pt x="8530" y="556"/>
                        <a:pt x="8409" y="556"/>
                      </a:cubicBezTo>
                      <a:cubicBezTo>
                        <a:pt x="8147" y="556"/>
                        <a:pt x="7838" y="635"/>
                        <a:pt x="7655" y="964"/>
                      </a:cubicBezTo>
                      <a:cubicBezTo>
                        <a:pt x="7548" y="429"/>
                        <a:pt x="7120" y="54"/>
                        <a:pt x="6853" y="1"/>
                      </a:cubicBezTo>
                      <a:cubicBezTo>
                        <a:pt x="6850" y="1"/>
                        <a:pt x="6848" y="1"/>
                        <a:pt x="6846" y="1"/>
                      </a:cubicBezTo>
                      <a:close/>
                    </a:path>
                  </a:pathLst>
                </a:custGeom>
                <a:solidFill>
                  <a:srgbClr val="74A07C"/>
                </a:solidFill>
                <a:ln w="17400" cap="flat" cmpd="sng">
                  <a:solidFill>
                    <a:srgbClr val="2D5427"/>
                  </a:solidFill>
                  <a:prstDash val="solid"/>
                  <a:miter lim="5353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40"/>
                <p:cNvSpPr/>
                <p:nvPr/>
              </p:nvSpPr>
              <p:spPr>
                <a:xfrm>
                  <a:off x="3226800" y="2909325"/>
                  <a:ext cx="109775" cy="7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1" h="2892" fill="none" extrusionOk="0">
                      <a:moveTo>
                        <a:pt x="1" y="2891"/>
                      </a:moveTo>
                      <a:lnTo>
                        <a:pt x="4390" y="1"/>
                      </a:lnTo>
                    </a:path>
                  </a:pathLst>
                </a:custGeom>
                <a:noFill/>
                <a:ln w="17400" cap="flat" cmpd="sng">
                  <a:solidFill>
                    <a:srgbClr val="2D5427"/>
                  </a:solidFill>
                  <a:prstDash val="solid"/>
                  <a:miter lim="5353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40"/>
                <p:cNvSpPr/>
                <p:nvPr/>
              </p:nvSpPr>
              <p:spPr>
                <a:xfrm>
                  <a:off x="3353950" y="2688500"/>
                  <a:ext cx="42850" cy="18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7442" fill="none" extrusionOk="0">
                      <a:moveTo>
                        <a:pt x="1713" y="1"/>
                      </a:moveTo>
                      <a:lnTo>
                        <a:pt x="0" y="7442"/>
                      </a:lnTo>
                    </a:path>
                  </a:pathLst>
                </a:custGeom>
                <a:noFill/>
                <a:ln w="17400" cap="flat" cmpd="sng">
                  <a:solidFill>
                    <a:srgbClr val="2D5427"/>
                  </a:solidFill>
                  <a:prstDash val="solid"/>
                  <a:miter lim="5353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40"/>
                <p:cNvSpPr/>
                <p:nvPr/>
              </p:nvSpPr>
              <p:spPr>
                <a:xfrm>
                  <a:off x="3379375" y="2914675"/>
                  <a:ext cx="195400" cy="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6" h="1982" fill="none" extrusionOk="0">
                      <a:moveTo>
                        <a:pt x="7816" y="198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7400" cap="flat" cmpd="sng">
                  <a:solidFill>
                    <a:srgbClr val="2D5427"/>
                  </a:solidFill>
                  <a:prstDash val="solid"/>
                  <a:miter lim="5353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40"/>
                <p:cNvSpPr/>
                <p:nvPr/>
              </p:nvSpPr>
              <p:spPr>
                <a:xfrm>
                  <a:off x="2952650" y="2843750"/>
                  <a:ext cx="343350" cy="35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34" h="14240" extrusionOk="0">
                      <a:moveTo>
                        <a:pt x="7638" y="6629"/>
                      </a:moveTo>
                      <a:cubicBezTo>
                        <a:pt x="7563" y="6668"/>
                        <a:pt x="7494" y="6708"/>
                        <a:pt x="7433" y="6745"/>
                      </a:cubicBezTo>
                      <a:cubicBezTo>
                        <a:pt x="7390" y="6774"/>
                        <a:pt x="7347" y="6805"/>
                        <a:pt x="7304" y="6838"/>
                      </a:cubicBezTo>
                      <a:lnTo>
                        <a:pt x="7304" y="6838"/>
                      </a:lnTo>
                      <a:cubicBezTo>
                        <a:pt x="7369" y="6809"/>
                        <a:pt x="7430" y="6777"/>
                        <a:pt x="7487" y="6745"/>
                      </a:cubicBezTo>
                      <a:cubicBezTo>
                        <a:pt x="7539" y="6711"/>
                        <a:pt x="7589" y="6672"/>
                        <a:pt x="7638" y="6629"/>
                      </a:cubicBezTo>
                      <a:close/>
                      <a:moveTo>
                        <a:pt x="6769" y="4350"/>
                      </a:moveTo>
                      <a:cubicBezTo>
                        <a:pt x="7157" y="4350"/>
                        <a:pt x="7588" y="4499"/>
                        <a:pt x="7862" y="4925"/>
                      </a:cubicBezTo>
                      <a:cubicBezTo>
                        <a:pt x="8292" y="5642"/>
                        <a:pt x="8040" y="6273"/>
                        <a:pt x="7638" y="6629"/>
                      </a:cubicBezTo>
                      <a:lnTo>
                        <a:pt x="7638" y="6629"/>
                      </a:lnTo>
                      <a:cubicBezTo>
                        <a:pt x="7869" y="6510"/>
                        <a:pt x="8159" y="6401"/>
                        <a:pt x="8437" y="6401"/>
                      </a:cubicBezTo>
                      <a:cubicBezTo>
                        <a:pt x="8707" y="6401"/>
                        <a:pt x="8965" y="6504"/>
                        <a:pt x="9146" y="6799"/>
                      </a:cubicBezTo>
                      <a:cubicBezTo>
                        <a:pt x="9628" y="7602"/>
                        <a:pt x="9307" y="8351"/>
                        <a:pt x="8772" y="8726"/>
                      </a:cubicBezTo>
                      <a:cubicBezTo>
                        <a:pt x="8558" y="8860"/>
                        <a:pt x="8263" y="9034"/>
                        <a:pt x="7935" y="9034"/>
                      </a:cubicBezTo>
                      <a:cubicBezTo>
                        <a:pt x="7607" y="9034"/>
                        <a:pt x="7246" y="8860"/>
                        <a:pt x="6898" y="8298"/>
                      </a:cubicBezTo>
                      <a:cubicBezTo>
                        <a:pt x="6508" y="7713"/>
                        <a:pt x="6872" y="7173"/>
                        <a:pt x="7304" y="6838"/>
                      </a:cubicBezTo>
                      <a:lnTo>
                        <a:pt x="7304" y="6838"/>
                      </a:lnTo>
                      <a:cubicBezTo>
                        <a:pt x="7095" y="6935"/>
                        <a:pt x="6849" y="7013"/>
                        <a:pt x="6604" y="7013"/>
                      </a:cubicBezTo>
                      <a:cubicBezTo>
                        <a:pt x="6283" y="7013"/>
                        <a:pt x="5961" y="6879"/>
                        <a:pt x="5720" y="6478"/>
                      </a:cubicBezTo>
                      <a:cubicBezTo>
                        <a:pt x="5399" y="5996"/>
                        <a:pt x="5185" y="5086"/>
                        <a:pt x="6042" y="4551"/>
                      </a:cubicBezTo>
                      <a:cubicBezTo>
                        <a:pt x="6203" y="4435"/>
                        <a:pt x="6474" y="4350"/>
                        <a:pt x="6769" y="4350"/>
                      </a:cubicBezTo>
                      <a:close/>
                      <a:moveTo>
                        <a:pt x="7433" y="0"/>
                      </a:moveTo>
                      <a:cubicBezTo>
                        <a:pt x="5239" y="215"/>
                        <a:pt x="6845" y="1606"/>
                        <a:pt x="6845" y="1606"/>
                      </a:cubicBezTo>
                      <a:lnTo>
                        <a:pt x="6952" y="3266"/>
                      </a:lnTo>
                      <a:cubicBezTo>
                        <a:pt x="5881" y="3694"/>
                        <a:pt x="5185" y="4925"/>
                        <a:pt x="5185" y="5621"/>
                      </a:cubicBezTo>
                      <a:cubicBezTo>
                        <a:pt x="4864" y="5782"/>
                        <a:pt x="4596" y="6049"/>
                        <a:pt x="4382" y="6264"/>
                      </a:cubicBezTo>
                      <a:lnTo>
                        <a:pt x="4489" y="6103"/>
                      </a:lnTo>
                      <a:lnTo>
                        <a:pt x="2187" y="4604"/>
                      </a:lnTo>
                      <a:cubicBezTo>
                        <a:pt x="2187" y="4604"/>
                        <a:pt x="2044" y="3541"/>
                        <a:pt x="1483" y="3541"/>
                      </a:cubicBezTo>
                      <a:cubicBezTo>
                        <a:pt x="1278" y="3541"/>
                        <a:pt x="1018" y="3682"/>
                        <a:pt x="689" y="4069"/>
                      </a:cubicBezTo>
                      <a:cubicBezTo>
                        <a:pt x="0" y="5308"/>
                        <a:pt x="617" y="5529"/>
                        <a:pt x="1146" y="5529"/>
                      </a:cubicBezTo>
                      <a:cubicBezTo>
                        <a:pt x="1439" y="5529"/>
                        <a:pt x="1706" y="5461"/>
                        <a:pt x="1706" y="5461"/>
                      </a:cubicBezTo>
                      <a:lnTo>
                        <a:pt x="3847" y="6799"/>
                      </a:lnTo>
                      <a:cubicBezTo>
                        <a:pt x="3258" y="7548"/>
                        <a:pt x="3097" y="8405"/>
                        <a:pt x="3526" y="9101"/>
                      </a:cubicBezTo>
                      <a:cubicBezTo>
                        <a:pt x="3805" y="9540"/>
                        <a:pt x="4383" y="9771"/>
                        <a:pt x="5102" y="9771"/>
                      </a:cubicBezTo>
                      <a:cubicBezTo>
                        <a:pt x="5347" y="9771"/>
                        <a:pt x="5609" y="9744"/>
                        <a:pt x="5881" y="9690"/>
                      </a:cubicBezTo>
                      <a:lnTo>
                        <a:pt x="5881" y="12687"/>
                      </a:lnTo>
                      <a:cubicBezTo>
                        <a:pt x="5881" y="12687"/>
                        <a:pt x="4329" y="13865"/>
                        <a:pt x="6149" y="14240"/>
                      </a:cubicBezTo>
                      <a:cubicBezTo>
                        <a:pt x="8344" y="14133"/>
                        <a:pt x="6845" y="12634"/>
                        <a:pt x="6845" y="12634"/>
                      </a:cubicBezTo>
                      <a:lnTo>
                        <a:pt x="6898" y="9342"/>
                      </a:lnTo>
                      <a:lnTo>
                        <a:pt x="6898" y="9342"/>
                      </a:lnTo>
                      <a:cubicBezTo>
                        <a:pt x="7094" y="9243"/>
                        <a:pt x="7291" y="9141"/>
                        <a:pt x="7487" y="8994"/>
                      </a:cubicBezTo>
                      <a:cubicBezTo>
                        <a:pt x="7704" y="9121"/>
                        <a:pt x="8014" y="9186"/>
                        <a:pt x="8357" y="9186"/>
                      </a:cubicBezTo>
                      <a:cubicBezTo>
                        <a:pt x="9028" y="9186"/>
                        <a:pt x="9828" y="8936"/>
                        <a:pt x="10324" y="8405"/>
                      </a:cubicBezTo>
                      <a:lnTo>
                        <a:pt x="10324" y="8405"/>
                      </a:lnTo>
                      <a:lnTo>
                        <a:pt x="10164" y="8887"/>
                      </a:lnTo>
                      <a:lnTo>
                        <a:pt x="11770" y="9583"/>
                      </a:lnTo>
                      <a:cubicBezTo>
                        <a:pt x="11770" y="9583"/>
                        <a:pt x="12037" y="10519"/>
                        <a:pt x="12553" y="10519"/>
                      </a:cubicBezTo>
                      <a:cubicBezTo>
                        <a:pt x="12767" y="10519"/>
                        <a:pt x="13024" y="10358"/>
                        <a:pt x="13322" y="9904"/>
                      </a:cubicBezTo>
                      <a:cubicBezTo>
                        <a:pt x="13734" y="8757"/>
                        <a:pt x="13322" y="8499"/>
                        <a:pt x="12866" y="8499"/>
                      </a:cubicBezTo>
                      <a:cubicBezTo>
                        <a:pt x="12493" y="8499"/>
                        <a:pt x="12091" y="8673"/>
                        <a:pt x="12091" y="8673"/>
                      </a:cubicBezTo>
                      <a:lnTo>
                        <a:pt x="10592" y="8084"/>
                      </a:lnTo>
                      <a:cubicBezTo>
                        <a:pt x="10967" y="7388"/>
                        <a:pt x="10967" y="6371"/>
                        <a:pt x="10057" y="4925"/>
                      </a:cubicBezTo>
                      <a:cubicBezTo>
                        <a:pt x="9307" y="3801"/>
                        <a:pt x="8558" y="3266"/>
                        <a:pt x="7862" y="3159"/>
                      </a:cubicBezTo>
                      <a:lnTo>
                        <a:pt x="7808" y="1499"/>
                      </a:lnTo>
                      <a:cubicBezTo>
                        <a:pt x="7808" y="1499"/>
                        <a:pt x="8665" y="803"/>
                        <a:pt x="8290" y="322"/>
                      </a:cubicBezTo>
                      <a:cubicBezTo>
                        <a:pt x="8129" y="161"/>
                        <a:pt x="7915" y="54"/>
                        <a:pt x="74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7400" cap="flat" cmpd="sng">
                  <a:solidFill>
                    <a:srgbClr val="000000"/>
                  </a:solidFill>
                  <a:prstDash val="solid"/>
                  <a:miter lim="5353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23" name="Google Shape;823;p40"/>
              <p:cNvSpPr txBox="1"/>
              <p:nvPr/>
            </p:nvSpPr>
            <p:spPr>
              <a:xfrm rot="5400000">
                <a:off x="4115450" y="1955550"/>
                <a:ext cx="15468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CANCER CELL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824" name="Google Shape;824;p40"/>
              <p:cNvSpPr txBox="1"/>
              <p:nvPr/>
            </p:nvSpPr>
            <p:spPr>
              <a:xfrm rot="5400000">
                <a:off x="2598538" y="517775"/>
                <a:ext cx="15468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2D5427"/>
                    </a:solidFill>
                    <a:latin typeface="Kalam"/>
                    <a:ea typeface="Kalam"/>
                    <a:cs typeface="Kalam"/>
                    <a:sym typeface="Kalam"/>
                  </a:rPr>
                  <a:t>MONOCLONAL </a:t>
                </a:r>
                <a:endParaRPr sz="800" b="1">
                  <a:solidFill>
                    <a:srgbClr val="2D5427"/>
                  </a:solidFill>
                  <a:latin typeface="Kalam"/>
                  <a:ea typeface="Kalam"/>
                  <a:cs typeface="Kalam"/>
                  <a:sym typeface="Kalam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2D5427"/>
                    </a:solidFill>
                    <a:latin typeface="Kalam"/>
                    <a:ea typeface="Kalam"/>
                    <a:cs typeface="Kalam"/>
                    <a:sym typeface="Kalam"/>
                  </a:rPr>
                  <a:t>ANTIBODY</a:t>
                </a:r>
                <a:endParaRPr sz="700" b="1">
                  <a:solidFill>
                    <a:srgbClr val="2D5427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825" name="Google Shape;825;p40"/>
              <p:cNvSpPr txBox="1"/>
              <p:nvPr/>
            </p:nvSpPr>
            <p:spPr>
              <a:xfrm rot="5400000">
                <a:off x="2330371" y="3198566"/>
                <a:ext cx="15468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dirty="0">
                    <a:latin typeface="Kalam"/>
                    <a:ea typeface="Kalam"/>
                    <a:cs typeface="Kalam"/>
                    <a:sym typeface="Kalam"/>
                  </a:rPr>
                  <a:t>CHEMOTHERAPY DRUG</a:t>
                </a:r>
                <a:endParaRPr sz="700" dirty="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826" name="Google Shape;826;p40"/>
            <p:cNvSpPr txBox="1"/>
            <p:nvPr/>
          </p:nvSpPr>
          <p:spPr>
            <a:xfrm>
              <a:off x="1063274" y="4136443"/>
              <a:ext cx="1546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RADIOTHERAPY DRUG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41"/>
          <p:cNvSpPr/>
          <p:nvPr/>
        </p:nvSpPr>
        <p:spPr>
          <a:xfrm>
            <a:off x="4745875" y="-12875"/>
            <a:ext cx="4398000" cy="515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833" name="Google Shape;833;p41"/>
          <p:cNvSpPr txBox="1"/>
          <p:nvPr/>
        </p:nvSpPr>
        <p:spPr>
          <a:xfrm>
            <a:off x="379925" y="878550"/>
            <a:ext cx="38847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1.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The application area will contain antibodies that are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complementary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to the hCG antigen. When combined, an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antigen-antibody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complex will form.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2.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The antibody is bound to a </a:t>
            </a:r>
            <a:r>
              <a:rPr lang="en" sz="1300" b="1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coloured bead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which will then begin to move down the test strip.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3.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antigen-antibody complex will bind to a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second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immobilised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antibody. This new complex will remain in position, forming a blue line.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4.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Some antibodies will not bind to the hCG antigen. They will continue past the immobilized antibody, forming a second,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control line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A single control line will also be present if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no hCG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was present in the sample, indicating the individual was not pregnant.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34" name="Google Shape;834;p41"/>
          <p:cNvPicPr preferRelativeResize="0"/>
          <p:nvPr/>
        </p:nvPicPr>
        <p:blipFill rotWithShape="1">
          <a:blip r:embed="rId3">
            <a:alphaModFix/>
          </a:blip>
          <a:srcRect l="15590" t="5428"/>
          <a:stretch/>
        </p:blipFill>
        <p:spPr>
          <a:xfrm>
            <a:off x="5549200" y="356225"/>
            <a:ext cx="3138600" cy="4700597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41"/>
          <p:cNvSpPr txBox="1"/>
          <p:nvPr/>
        </p:nvSpPr>
        <p:spPr>
          <a:xfrm>
            <a:off x="6222800" y="155250"/>
            <a:ext cx="1396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PREGNANT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36" name="Google Shape;836;p41"/>
          <p:cNvSpPr txBox="1"/>
          <p:nvPr/>
        </p:nvSpPr>
        <p:spPr>
          <a:xfrm>
            <a:off x="7747200" y="155250"/>
            <a:ext cx="1396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NOT PREGNANT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37" name="Google Shape;837;p41"/>
          <p:cNvSpPr txBox="1"/>
          <p:nvPr/>
        </p:nvSpPr>
        <p:spPr>
          <a:xfrm>
            <a:off x="6166400" y="502400"/>
            <a:ext cx="440400" cy="32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216F00"/>
                </a:solidFill>
                <a:latin typeface="Kalam"/>
                <a:ea typeface="Kalam"/>
                <a:cs typeface="Kalam"/>
                <a:sym typeface="Kalam"/>
              </a:rPr>
              <a:t>HCG</a:t>
            </a:r>
            <a:endParaRPr sz="900" b="1">
              <a:solidFill>
                <a:srgbClr val="216F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38" name="Google Shape;838;p41"/>
          <p:cNvSpPr txBox="1"/>
          <p:nvPr/>
        </p:nvSpPr>
        <p:spPr>
          <a:xfrm>
            <a:off x="5123900" y="602625"/>
            <a:ext cx="286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Kalam"/>
                <a:ea typeface="Kalam"/>
                <a:cs typeface="Kalam"/>
                <a:sym typeface="Kalam"/>
              </a:rPr>
              <a:t>1.</a:t>
            </a:r>
            <a:endParaRPr sz="1000" b="1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39" name="Google Shape;839;p41"/>
          <p:cNvSpPr txBox="1"/>
          <p:nvPr/>
        </p:nvSpPr>
        <p:spPr>
          <a:xfrm>
            <a:off x="5046800" y="1523425"/>
            <a:ext cx="44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Kalam"/>
                <a:ea typeface="Kalam"/>
                <a:cs typeface="Kalam"/>
                <a:sym typeface="Kalam"/>
              </a:rPr>
              <a:t>2.</a:t>
            </a:r>
            <a:endParaRPr sz="1000" b="1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40" name="Google Shape;840;p41"/>
          <p:cNvSpPr txBox="1"/>
          <p:nvPr/>
        </p:nvSpPr>
        <p:spPr>
          <a:xfrm>
            <a:off x="5046800" y="2688150"/>
            <a:ext cx="44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Kalam"/>
                <a:ea typeface="Kalam"/>
                <a:cs typeface="Kalam"/>
                <a:sym typeface="Kalam"/>
              </a:rPr>
              <a:t>3.</a:t>
            </a:r>
            <a:endParaRPr sz="1000" b="1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41" name="Google Shape;841;p41"/>
          <p:cNvSpPr txBox="1"/>
          <p:nvPr/>
        </p:nvSpPr>
        <p:spPr>
          <a:xfrm>
            <a:off x="5046800" y="4285050"/>
            <a:ext cx="44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Kalam"/>
                <a:ea typeface="Kalam"/>
                <a:cs typeface="Kalam"/>
                <a:sym typeface="Kalam"/>
              </a:rPr>
              <a:t>4.</a:t>
            </a:r>
            <a:endParaRPr sz="1000" b="1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842" name="Google Shape;842;p41"/>
          <p:cNvCxnSpPr/>
          <p:nvPr/>
        </p:nvCxnSpPr>
        <p:spPr>
          <a:xfrm>
            <a:off x="4738600" y="-9125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ELISA Testing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48" name="Google Shape;848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Testing for the </a:t>
            </a:r>
            <a:r>
              <a:rPr lang="en" b="1">
                <a:solidFill>
                  <a:srgbClr val="CCCCCC"/>
                </a:solidFill>
              </a:rPr>
              <a:t>presence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antibodies </a:t>
            </a:r>
            <a:r>
              <a:rPr lang="en">
                <a:solidFill>
                  <a:srgbClr val="CCCCCC"/>
                </a:solidFill>
              </a:rPr>
              <a:t>can be done using an enzyme-linked immunosorbent assay (ELISA).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ELISA testing is used for </a:t>
            </a:r>
            <a:r>
              <a:rPr lang="en" b="1">
                <a:solidFill>
                  <a:srgbClr val="CCCCCC"/>
                </a:solidFill>
              </a:rPr>
              <a:t>medical diagnosis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It is often used to see if a patient is suffering from a </a:t>
            </a:r>
            <a:r>
              <a:rPr lang="en" b="1">
                <a:solidFill>
                  <a:srgbClr val="CCCCCC"/>
                </a:solidFill>
              </a:rPr>
              <a:t>pathogenic infection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It can also be used to test for allergies to certain compounds.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 ELISA testing, antibodies are bound to </a:t>
            </a:r>
            <a:r>
              <a:rPr lang="en" b="1">
                <a:solidFill>
                  <a:srgbClr val="CCCCCC"/>
                </a:solidFill>
              </a:rPr>
              <a:t>enzymes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enzyme will react with a substrate to produce a </a:t>
            </a:r>
            <a:r>
              <a:rPr lang="en" b="1">
                <a:solidFill>
                  <a:srgbClr val="CCCCCC"/>
                </a:solidFill>
              </a:rPr>
              <a:t>colour change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only happens if the antibody </a:t>
            </a:r>
            <a:r>
              <a:rPr lang="en" b="1">
                <a:solidFill>
                  <a:srgbClr val="CCCCCC"/>
                </a:solidFill>
              </a:rPr>
              <a:t>associated </a:t>
            </a:r>
            <a:r>
              <a:rPr lang="en">
                <a:solidFill>
                  <a:srgbClr val="CCCCCC"/>
                </a:solidFill>
              </a:rPr>
              <a:t>with the enzyme binds to an antigen.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There are </a:t>
            </a:r>
            <a:r>
              <a:rPr lang="en" b="1">
                <a:solidFill>
                  <a:srgbClr val="CCCCCC"/>
                </a:solidFill>
              </a:rPr>
              <a:t>2 </a:t>
            </a:r>
            <a:r>
              <a:rPr lang="en">
                <a:solidFill>
                  <a:srgbClr val="CCCCCC"/>
                </a:solidFill>
              </a:rPr>
              <a:t>types of ELISA test.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Direct ELISA.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Indirect ELISA.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849" name="Google Shape;849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 ELISA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55" name="Google Shape;855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Direct ELISA involves the use of a </a:t>
            </a:r>
            <a:r>
              <a:rPr lang="en" sz="1700" b="1">
                <a:solidFill>
                  <a:srgbClr val="CCCCCC"/>
                </a:solidFill>
              </a:rPr>
              <a:t>single </a:t>
            </a:r>
            <a:r>
              <a:rPr lang="en" sz="1700">
                <a:solidFill>
                  <a:srgbClr val="CCCCCC"/>
                </a:solidFill>
              </a:rPr>
              <a:t>antibody.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antibody will be </a:t>
            </a:r>
            <a:r>
              <a:rPr lang="en" sz="1300" b="1">
                <a:solidFill>
                  <a:srgbClr val="CCCCCC"/>
                </a:solidFill>
              </a:rPr>
              <a:t>complementary </a:t>
            </a:r>
            <a:r>
              <a:rPr lang="en" sz="1300">
                <a:solidFill>
                  <a:srgbClr val="CCCCCC"/>
                </a:solidFill>
              </a:rPr>
              <a:t>to the antigen being tested for.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Antigens are </a:t>
            </a:r>
            <a:r>
              <a:rPr lang="en" sz="1700" b="1">
                <a:solidFill>
                  <a:srgbClr val="CCCCCC"/>
                </a:solidFill>
              </a:rPr>
              <a:t>isolated </a:t>
            </a:r>
            <a:r>
              <a:rPr lang="en" sz="1700">
                <a:solidFill>
                  <a:srgbClr val="CCCCCC"/>
                </a:solidFill>
              </a:rPr>
              <a:t>from a patient’s sample.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is usually </a:t>
            </a:r>
            <a:r>
              <a:rPr lang="en" sz="1300" b="1">
                <a:solidFill>
                  <a:srgbClr val="CC0000"/>
                </a:solidFill>
              </a:rPr>
              <a:t>blood </a:t>
            </a:r>
            <a:r>
              <a:rPr lang="en" sz="1300">
                <a:solidFill>
                  <a:srgbClr val="CCCCCC"/>
                </a:solidFill>
              </a:rPr>
              <a:t>or </a:t>
            </a:r>
            <a:r>
              <a:rPr lang="en" sz="1300" b="1">
                <a:solidFill>
                  <a:srgbClr val="FFF2CC"/>
                </a:solidFill>
              </a:rPr>
              <a:t>urine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These antigens are then bound to a </a:t>
            </a:r>
            <a:r>
              <a:rPr lang="en" sz="1300" b="1">
                <a:solidFill>
                  <a:srgbClr val="CCCCCC"/>
                </a:solidFill>
              </a:rPr>
              <a:t>plastic well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 b="1">
                <a:solidFill>
                  <a:srgbClr val="CCCCCC"/>
                </a:solidFill>
              </a:rPr>
              <a:t>Monoclonal </a:t>
            </a:r>
            <a:r>
              <a:rPr lang="en" sz="1700">
                <a:solidFill>
                  <a:srgbClr val="CCCCCC"/>
                </a:solidFill>
              </a:rPr>
              <a:t>antibodies that are complementary to the antigen are added.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These antibodies are attached to an </a:t>
            </a:r>
            <a:r>
              <a:rPr lang="en" sz="1300" b="1">
                <a:solidFill>
                  <a:srgbClr val="CCCCCC"/>
                </a:solidFill>
              </a:rPr>
              <a:t>enzyme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If the antigen is present in the sample, these antibodies will </a:t>
            </a:r>
            <a:r>
              <a:rPr lang="en" sz="1300" b="1">
                <a:solidFill>
                  <a:srgbClr val="CCCCCC"/>
                </a:solidFill>
              </a:rPr>
              <a:t>bind</a:t>
            </a:r>
            <a:r>
              <a:rPr lang="en" sz="1300">
                <a:solidFill>
                  <a:srgbClr val="CCCCCC"/>
                </a:solidFill>
              </a:rPr>
              <a:t>, forming antigen-antibody complexes.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well is then </a:t>
            </a:r>
            <a:r>
              <a:rPr lang="en" sz="1300" b="1">
                <a:solidFill>
                  <a:srgbClr val="CCCCCC"/>
                </a:solidFill>
              </a:rPr>
              <a:t>washed </a:t>
            </a:r>
            <a:r>
              <a:rPr lang="en" sz="1300">
                <a:solidFill>
                  <a:srgbClr val="CCCCCC"/>
                </a:solidFill>
              </a:rPr>
              <a:t>to remove any unbound antibody.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A coloured substrate solution is added.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If the complex is present, the enzyme will </a:t>
            </a:r>
            <a:r>
              <a:rPr lang="en" sz="1300" b="1">
                <a:solidFill>
                  <a:srgbClr val="CCCCCC"/>
                </a:solidFill>
              </a:rPr>
              <a:t>break down</a:t>
            </a:r>
            <a:r>
              <a:rPr lang="en" sz="1300">
                <a:solidFill>
                  <a:srgbClr val="CCCCCC"/>
                </a:solidFill>
              </a:rPr>
              <a:t> the substrate, and the </a:t>
            </a:r>
            <a:r>
              <a:rPr lang="en" sz="1300" b="1">
                <a:solidFill>
                  <a:srgbClr val="CCCCCC"/>
                </a:solidFill>
              </a:rPr>
              <a:t>colour </a:t>
            </a:r>
            <a:r>
              <a:rPr lang="en" sz="1300">
                <a:solidFill>
                  <a:srgbClr val="CCCCCC"/>
                </a:solidFill>
              </a:rPr>
              <a:t>of the solution will </a:t>
            </a:r>
            <a:r>
              <a:rPr lang="en" sz="1300" b="1">
                <a:solidFill>
                  <a:srgbClr val="CCCCCC"/>
                </a:solidFill>
              </a:rPr>
              <a:t>change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856" name="Google Shape;856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Immunity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3.2.4 - Cell recognition and the immune system.</a:t>
            </a:r>
            <a:endParaRPr sz="17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Immunity can be either </a:t>
            </a:r>
            <a:r>
              <a:rPr lang="en" sz="1700" b="1">
                <a:solidFill>
                  <a:srgbClr val="CCCCCC"/>
                </a:solidFill>
              </a:rPr>
              <a:t>active </a:t>
            </a:r>
            <a:r>
              <a:rPr lang="en" sz="1700">
                <a:solidFill>
                  <a:srgbClr val="CCCCCC"/>
                </a:solidFill>
              </a:rPr>
              <a:t>or </a:t>
            </a:r>
            <a:r>
              <a:rPr lang="en" sz="1700" b="1">
                <a:solidFill>
                  <a:srgbClr val="CCCCCC"/>
                </a:solidFill>
              </a:rPr>
              <a:t>passive</a:t>
            </a:r>
            <a:r>
              <a:rPr lang="en" sz="1700">
                <a:solidFill>
                  <a:srgbClr val="CCCCCC"/>
                </a:solidFill>
              </a:rPr>
              <a:t>: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Active immunity occurs when the immune system </a:t>
            </a:r>
            <a:r>
              <a:rPr lang="en" sz="1700" b="1">
                <a:solidFill>
                  <a:srgbClr val="CCCCCC"/>
                </a:solidFill>
              </a:rPr>
              <a:t>creates </a:t>
            </a:r>
            <a:r>
              <a:rPr lang="en" sz="1700">
                <a:solidFill>
                  <a:srgbClr val="CCCCCC"/>
                </a:solidFill>
              </a:rPr>
              <a:t>its own </a:t>
            </a:r>
            <a:r>
              <a:rPr lang="en" sz="1700" b="1">
                <a:solidFill>
                  <a:srgbClr val="CCCCCC"/>
                </a:solidFill>
              </a:rPr>
              <a:t>antibodies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b="1">
                <a:solidFill>
                  <a:srgbClr val="CCCCCC"/>
                </a:solidFill>
              </a:rPr>
              <a:t>Natural active </a:t>
            </a:r>
            <a:r>
              <a:rPr lang="en" sz="1300">
                <a:solidFill>
                  <a:srgbClr val="CCCCCC"/>
                </a:solidFill>
              </a:rPr>
              <a:t>immunity occurs when the body becomes immune after </a:t>
            </a:r>
            <a:r>
              <a:rPr lang="en" sz="1300" b="1">
                <a:solidFill>
                  <a:srgbClr val="CCCCCC"/>
                </a:solidFill>
              </a:rPr>
              <a:t>catching </a:t>
            </a:r>
            <a:r>
              <a:rPr lang="en" sz="1300">
                <a:solidFill>
                  <a:srgbClr val="CCCCCC"/>
                </a:solidFill>
              </a:rPr>
              <a:t>a </a:t>
            </a:r>
            <a:r>
              <a:rPr lang="en" sz="1300" b="1">
                <a:solidFill>
                  <a:srgbClr val="CCCCCC"/>
                </a:solidFill>
              </a:rPr>
              <a:t>disease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b="1">
                <a:solidFill>
                  <a:srgbClr val="CCCCCC"/>
                </a:solidFill>
              </a:rPr>
              <a:t>Artificial active </a:t>
            </a:r>
            <a:r>
              <a:rPr lang="en" sz="1300">
                <a:solidFill>
                  <a:srgbClr val="CCCCCC"/>
                </a:solidFill>
              </a:rPr>
              <a:t>immunity occurs when the body becomes immune after </a:t>
            </a:r>
            <a:r>
              <a:rPr lang="en" sz="1300" b="1">
                <a:solidFill>
                  <a:srgbClr val="CCCCCC"/>
                </a:solidFill>
              </a:rPr>
              <a:t>vaccination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■"/>
            </a:pPr>
            <a:r>
              <a:rPr lang="en" sz="1300">
                <a:solidFill>
                  <a:srgbClr val="CCCCCC"/>
                </a:solidFill>
              </a:rPr>
              <a:t>During vaccination the body is injected with a </a:t>
            </a:r>
            <a:r>
              <a:rPr lang="en" sz="1300" b="1">
                <a:solidFill>
                  <a:srgbClr val="CCCCCC"/>
                </a:solidFill>
              </a:rPr>
              <a:t>harmless </a:t>
            </a:r>
            <a:r>
              <a:rPr lang="en" sz="1300">
                <a:solidFill>
                  <a:srgbClr val="CCCCCC"/>
                </a:solidFill>
              </a:rPr>
              <a:t>dose of </a:t>
            </a:r>
            <a:r>
              <a:rPr lang="en" sz="1300" b="1">
                <a:solidFill>
                  <a:srgbClr val="CCCCCC"/>
                </a:solidFill>
              </a:rPr>
              <a:t>antigen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Passive immunity occurs when antibodies are </a:t>
            </a:r>
            <a:r>
              <a:rPr lang="en" sz="1700" b="1">
                <a:solidFill>
                  <a:srgbClr val="CCCCCC"/>
                </a:solidFill>
              </a:rPr>
              <a:t>donated </a:t>
            </a:r>
            <a:r>
              <a:rPr lang="en" sz="1700">
                <a:solidFill>
                  <a:srgbClr val="CCCCCC"/>
                </a:solidFill>
              </a:rPr>
              <a:t>from </a:t>
            </a:r>
            <a:r>
              <a:rPr lang="en" sz="1700" b="1">
                <a:solidFill>
                  <a:srgbClr val="CCCCCC"/>
                </a:solidFill>
              </a:rPr>
              <a:t>another organism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b="1">
                <a:solidFill>
                  <a:srgbClr val="CCCCCC"/>
                </a:solidFill>
              </a:rPr>
              <a:t>Natural passive </a:t>
            </a:r>
            <a:r>
              <a:rPr lang="en" sz="1300">
                <a:solidFill>
                  <a:srgbClr val="CCCCCC"/>
                </a:solidFill>
              </a:rPr>
              <a:t>immunity occurs when a </a:t>
            </a:r>
            <a:r>
              <a:rPr lang="en" sz="1300" b="1">
                <a:solidFill>
                  <a:srgbClr val="CCCCCC"/>
                </a:solidFill>
              </a:rPr>
              <a:t>baby </a:t>
            </a:r>
            <a:r>
              <a:rPr lang="en" sz="1300">
                <a:solidFill>
                  <a:srgbClr val="CCCCCC"/>
                </a:solidFill>
              </a:rPr>
              <a:t>becomes immune through antibodies it receives from its </a:t>
            </a:r>
            <a:r>
              <a:rPr lang="en" sz="1300" b="1">
                <a:solidFill>
                  <a:srgbClr val="CCCCCC"/>
                </a:solidFill>
              </a:rPr>
              <a:t>mother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■"/>
            </a:pPr>
            <a:r>
              <a:rPr lang="en" sz="1300">
                <a:solidFill>
                  <a:srgbClr val="CCCCCC"/>
                </a:solidFill>
              </a:rPr>
              <a:t>This is usually through </a:t>
            </a:r>
            <a:r>
              <a:rPr lang="en" sz="1300" b="1">
                <a:solidFill>
                  <a:srgbClr val="CCCCCC"/>
                </a:solidFill>
              </a:rPr>
              <a:t>breast milk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b="1">
                <a:solidFill>
                  <a:srgbClr val="CCCCCC"/>
                </a:solidFill>
              </a:rPr>
              <a:t>Artificial passive </a:t>
            </a:r>
            <a:r>
              <a:rPr lang="en" sz="1300">
                <a:solidFill>
                  <a:srgbClr val="CCCCCC"/>
                </a:solidFill>
              </a:rPr>
              <a:t>immunity occurs after being injected with </a:t>
            </a:r>
            <a:r>
              <a:rPr lang="en" sz="1300" b="1">
                <a:solidFill>
                  <a:srgbClr val="CCCCCC"/>
                </a:solidFill>
              </a:rPr>
              <a:t>antibodies</a:t>
            </a:r>
            <a:r>
              <a:rPr lang="en" sz="1300">
                <a:solidFill>
                  <a:srgbClr val="CCCCCC"/>
                </a:solidFill>
              </a:rPr>
              <a:t> from another individual.</a:t>
            </a:r>
            <a:endParaRPr sz="1300">
              <a:solidFill>
                <a:srgbClr val="CCCCCC"/>
              </a:solidFill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■"/>
            </a:pPr>
            <a:r>
              <a:rPr lang="en" sz="1300">
                <a:solidFill>
                  <a:srgbClr val="CCCCCC"/>
                </a:solidFill>
              </a:rPr>
              <a:t>In the case of a </a:t>
            </a:r>
            <a:r>
              <a:rPr lang="en" sz="1300" b="1">
                <a:solidFill>
                  <a:srgbClr val="CCCCCC"/>
                </a:solidFill>
              </a:rPr>
              <a:t>tetanus </a:t>
            </a:r>
            <a:r>
              <a:rPr lang="en" sz="1300">
                <a:solidFill>
                  <a:srgbClr val="CCCCCC"/>
                </a:solidFill>
              </a:rPr>
              <a:t>infection, the individual is injected with antibodies that counteract tetanus toxin. These antibodies are collected from </a:t>
            </a:r>
            <a:r>
              <a:rPr lang="en" sz="1300" b="1">
                <a:solidFill>
                  <a:srgbClr val="CA352B"/>
                </a:solidFill>
              </a:rPr>
              <a:t>blood donations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Indirect ELISA - The Case of HIV Testing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2" name="Google Shape;862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Indirect ELISA involves the use of </a:t>
            </a:r>
            <a:r>
              <a:rPr lang="en" sz="1700" b="1">
                <a:solidFill>
                  <a:srgbClr val="CCCCCC"/>
                </a:solidFill>
              </a:rPr>
              <a:t>2 </a:t>
            </a:r>
            <a:r>
              <a:rPr lang="en" sz="1700">
                <a:solidFill>
                  <a:srgbClr val="CCCCCC"/>
                </a:solidFill>
              </a:rPr>
              <a:t>antibodies.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It is often used for </a:t>
            </a:r>
            <a:r>
              <a:rPr lang="en" sz="1300" b="1">
                <a:solidFill>
                  <a:srgbClr val="CCCCCC"/>
                </a:solidFill>
              </a:rPr>
              <a:t>HIV </a:t>
            </a:r>
            <a:r>
              <a:rPr lang="en" sz="1300">
                <a:solidFill>
                  <a:srgbClr val="CCCCCC"/>
                </a:solidFill>
              </a:rPr>
              <a:t>testing.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HIV antigen is </a:t>
            </a:r>
            <a:r>
              <a:rPr lang="en" sz="1700" b="1">
                <a:solidFill>
                  <a:srgbClr val="CCCCCC"/>
                </a:solidFill>
              </a:rPr>
              <a:t>attached </a:t>
            </a:r>
            <a:r>
              <a:rPr lang="en" sz="1700">
                <a:solidFill>
                  <a:srgbClr val="CCCCCC"/>
                </a:solidFill>
              </a:rPr>
              <a:t>to a well plate.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individual's blood serum is added to the well.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If HIV antibodies (from infection) are present in the individual’s sample, they will bind to the antigen.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well is then washed to remove any unbound antibodies.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A </a:t>
            </a:r>
            <a:r>
              <a:rPr lang="en" sz="1700" b="1">
                <a:solidFill>
                  <a:srgbClr val="CCCCCC"/>
                </a:solidFill>
              </a:rPr>
              <a:t>second </a:t>
            </a:r>
            <a:r>
              <a:rPr lang="en" sz="1700">
                <a:solidFill>
                  <a:srgbClr val="CCCCCC"/>
                </a:solidFill>
              </a:rPr>
              <a:t>antibody is added to the well.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has an enzyme attached to it.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secondary antibody can bind to the primary </a:t>
            </a:r>
            <a:r>
              <a:rPr lang="en" sz="1300" b="1">
                <a:solidFill>
                  <a:srgbClr val="CCCCCC"/>
                </a:solidFill>
              </a:rPr>
              <a:t>HIV </a:t>
            </a:r>
            <a:r>
              <a:rPr lang="en" sz="1300">
                <a:solidFill>
                  <a:srgbClr val="CCCCCC"/>
                </a:solidFill>
              </a:rPr>
              <a:t>antibody.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well is washed again to remove any unbound antibody.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A substrate solution is added to the well.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substrate will react with the enzyme carried by the second antibody and a </a:t>
            </a:r>
            <a:r>
              <a:rPr lang="en" sz="1300" b="1">
                <a:solidFill>
                  <a:srgbClr val="CCCCCC"/>
                </a:solidFill>
              </a:rPr>
              <a:t>colour change </a:t>
            </a:r>
            <a:r>
              <a:rPr lang="en" sz="1300">
                <a:solidFill>
                  <a:srgbClr val="CCCCCC"/>
                </a:solidFill>
              </a:rPr>
              <a:t>will ensue.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863" name="Google Shape;863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grpSp>
        <p:nvGrpSpPr>
          <p:cNvPr id="869" name="Google Shape;869;p45"/>
          <p:cNvGrpSpPr/>
          <p:nvPr/>
        </p:nvGrpSpPr>
        <p:grpSpPr>
          <a:xfrm>
            <a:off x="947075" y="922751"/>
            <a:ext cx="3478880" cy="3297998"/>
            <a:chOff x="998600" y="1674458"/>
            <a:chExt cx="3025113" cy="2867824"/>
          </a:xfrm>
        </p:grpSpPr>
        <p:sp>
          <p:nvSpPr>
            <p:cNvPr id="870" name="Google Shape;870;p45"/>
            <p:cNvSpPr txBox="1"/>
            <p:nvPr/>
          </p:nvSpPr>
          <p:spPr>
            <a:xfrm>
              <a:off x="1005313" y="4147200"/>
              <a:ext cx="3011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DIRECT ELISA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71" name="Google Shape;871;p45"/>
            <p:cNvSpPr txBox="1"/>
            <p:nvPr/>
          </p:nvSpPr>
          <p:spPr>
            <a:xfrm>
              <a:off x="3058323" y="3797894"/>
              <a:ext cx="684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D400"/>
                  </a:solidFill>
                  <a:latin typeface="Kalam"/>
                  <a:ea typeface="Kalam"/>
                  <a:cs typeface="Kalam"/>
                  <a:sym typeface="Kalam"/>
                </a:rPr>
                <a:t>ANTIGEN</a:t>
              </a:r>
              <a:endParaRPr sz="800">
                <a:solidFill>
                  <a:srgbClr val="FFD4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72" name="Google Shape;872;p45"/>
            <p:cNvSpPr txBox="1"/>
            <p:nvPr/>
          </p:nvSpPr>
          <p:spPr>
            <a:xfrm>
              <a:off x="2482675" y="3328886"/>
              <a:ext cx="786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ANTIBODY</a:t>
              </a:r>
              <a:endParaRPr sz="800" dirty="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73" name="Google Shape;873;p45"/>
            <p:cNvSpPr txBox="1"/>
            <p:nvPr/>
          </p:nvSpPr>
          <p:spPr>
            <a:xfrm>
              <a:off x="1350029" y="3101127"/>
              <a:ext cx="786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674EA7"/>
                  </a:solidFill>
                  <a:latin typeface="Kalam"/>
                  <a:ea typeface="Kalam"/>
                  <a:cs typeface="Kalam"/>
                  <a:sym typeface="Kalam"/>
                </a:rPr>
                <a:t>ENZYME</a:t>
              </a:r>
              <a:endParaRPr sz="800">
                <a:solidFill>
                  <a:srgbClr val="674EA7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74" name="Google Shape;874;p45"/>
            <p:cNvSpPr txBox="1"/>
            <p:nvPr/>
          </p:nvSpPr>
          <p:spPr>
            <a:xfrm>
              <a:off x="2875975" y="2116028"/>
              <a:ext cx="786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rgbClr val="5599FF"/>
                  </a:solidFill>
                  <a:latin typeface="Kalam"/>
                  <a:ea typeface="Kalam"/>
                  <a:cs typeface="Kalam"/>
                  <a:sym typeface="Kalam"/>
                </a:rPr>
                <a:t>SUBSTRATE</a:t>
              </a:r>
              <a:endParaRPr sz="800" dirty="0">
                <a:solidFill>
                  <a:srgbClr val="5599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75" name="Google Shape;875;p45"/>
            <p:cNvSpPr/>
            <p:nvPr/>
          </p:nvSpPr>
          <p:spPr>
            <a:xfrm>
              <a:off x="2893253" y="3758493"/>
              <a:ext cx="3991" cy="95083"/>
            </a:xfrm>
            <a:custGeom>
              <a:avLst/>
              <a:gdLst/>
              <a:ahLst/>
              <a:cxnLst/>
              <a:rect l="l" t="t" r="r" b="b"/>
              <a:pathLst>
                <a:path w="73" h="1682" fill="none" extrusionOk="0">
                  <a:moveTo>
                    <a:pt x="73" y="0"/>
                  </a:moveTo>
                  <a:lnTo>
                    <a:pt x="1" y="1681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5"/>
            <p:cNvSpPr/>
            <p:nvPr/>
          </p:nvSpPr>
          <p:spPr>
            <a:xfrm>
              <a:off x="2875975" y="3732489"/>
              <a:ext cx="41717" cy="41493"/>
            </a:xfrm>
            <a:custGeom>
              <a:avLst/>
              <a:gdLst/>
              <a:ahLst/>
              <a:cxnLst/>
              <a:rect l="l" t="t" r="r" b="b"/>
              <a:pathLst>
                <a:path w="763" h="734" extrusionOk="0">
                  <a:moveTo>
                    <a:pt x="374" y="1"/>
                  </a:moveTo>
                  <a:cubicBezTo>
                    <a:pt x="173" y="1"/>
                    <a:pt x="1" y="159"/>
                    <a:pt x="1" y="360"/>
                  </a:cubicBezTo>
                  <a:cubicBezTo>
                    <a:pt x="1" y="575"/>
                    <a:pt x="173" y="733"/>
                    <a:pt x="374" y="733"/>
                  </a:cubicBezTo>
                  <a:cubicBezTo>
                    <a:pt x="590" y="733"/>
                    <a:pt x="762" y="575"/>
                    <a:pt x="762" y="360"/>
                  </a:cubicBezTo>
                  <a:cubicBezTo>
                    <a:pt x="762" y="159"/>
                    <a:pt x="590" y="1"/>
                    <a:pt x="374" y="1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5"/>
            <p:cNvSpPr/>
            <p:nvPr/>
          </p:nvSpPr>
          <p:spPr>
            <a:xfrm>
              <a:off x="2982810" y="3796651"/>
              <a:ext cx="48770" cy="80442"/>
            </a:xfrm>
            <a:custGeom>
              <a:avLst/>
              <a:gdLst/>
              <a:ahLst/>
              <a:cxnLst/>
              <a:rect l="l" t="t" r="r" b="b"/>
              <a:pathLst>
                <a:path w="892" h="1423" fill="none" extrusionOk="0">
                  <a:moveTo>
                    <a:pt x="892" y="1"/>
                  </a:moveTo>
                  <a:lnTo>
                    <a:pt x="1" y="1423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5"/>
            <p:cNvSpPr/>
            <p:nvPr/>
          </p:nvSpPr>
          <p:spPr>
            <a:xfrm>
              <a:off x="3010312" y="3770308"/>
              <a:ext cx="47185" cy="42228"/>
            </a:xfrm>
            <a:custGeom>
              <a:avLst/>
              <a:gdLst/>
              <a:ahLst/>
              <a:cxnLst/>
              <a:rect l="l" t="t" r="r" b="b"/>
              <a:pathLst>
                <a:path w="863" h="747" extrusionOk="0">
                  <a:moveTo>
                    <a:pt x="424" y="1"/>
                  </a:moveTo>
                  <a:cubicBezTo>
                    <a:pt x="293" y="1"/>
                    <a:pt x="168" y="64"/>
                    <a:pt x="101" y="179"/>
                  </a:cubicBezTo>
                  <a:cubicBezTo>
                    <a:pt x="1" y="366"/>
                    <a:pt x="72" y="596"/>
                    <a:pt x="245" y="697"/>
                  </a:cubicBezTo>
                  <a:cubicBezTo>
                    <a:pt x="307" y="730"/>
                    <a:pt x="374" y="746"/>
                    <a:pt x="440" y="746"/>
                  </a:cubicBezTo>
                  <a:cubicBezTo>
                    <a:pt x="570" y="746"/>
                    <a:pt x="695" y="682"/>
                    <a:pt x="762" y="567"/>
                  </a:cubicBezTo>
                  <a:cubicBezTo>
                    <a:pt x="863" y="380"/>
                    <a:pt x="805" y="165"/>
                    <a:pt x="618" y="50"/>
                  </a:cubicBezTo>
                  <a:cubicBezTo>
                    <a:pt x="556" y="16"/>
                    <a:pt x="489" y="1"/>
                    <a:pt x="424" y="1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5"/>
            <p:cNvSpPr/>
            <p:nvPr/>
          </p:nvSpPr>
          <p:spPr>
            <a:xfrm>
              <a:off x="2933330" y="3769856"/>
              <a:ext cx="33078" cy="88583"/>
            </a:xfrm>
            <a:custGeom>
              <a:avLst/>
              <a:gdLst/>
              <a:ahLst/>
              <a:cxnLst/>
              <a:rect l="l" t="t" r="r" b="b"/>
              <a:pathLst>
                <a:path w="605" h="1567" fill="none" extrusionOk="0">
                  <a:moveTo>
                    <a:pt x="604" y="1"/>
                  </a:moveTo>
                  <a:lnTo>
                    <a:pt x="1" y="1567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5"/>
            <p:cNvSpPr/>
            <p:nvPr/>
          </p:nvSpPr>
          <p:spPr>
            <a:xfrm>
              <a:off x="2945139" y="3743400"/>
              <a:ext cx="46364" cy="42341"/>
            </a:xfrm>
            <a:custGeom>
              <a:avLst/>
              <a:gdLst/>
              <a:ahLst/>
              <a:cxnLst/>
              <a:rect l="l" t="t" r="r" b="b"/>
              <a:pathLst>
                <a:path w="848" h="749" extrusionOk="0">
                  <a:moveTo>
                    <a:pt x="414" y="0"/>
                  </a:moveTo>
                  <a:cubicBezTo>
                    <a:pt x="258" y="0"/>
                    <a:pt x="114" y="96"/>
                    <a:pt x="58" y="253"/>
                  </a:cubicBezTo>
                  <a:cubicBezTo>
                    <a:pt x="0" y="440"/>
                    <a:pt x="101" y="655"/>
                    <a:pt x="302" y="727"/>
                  </a:cubicBezTo>
                  <a:cubicBezTo>
                    <a:pt x="340" y="742"/>
                    <a:pt x="380" y="749"/>
                    <a:pt x="419" y="749"/>
                  </a:cubicBezTo>
                  <a:cubicBezTo>
                    <a:pt x="571" y="749"/>
                    <a:pt x="719" y="646"/>
                    <a:pt x="776" y="497"/>
                  </a:cubicBezTo>
                  <a:cubicBezTo>
                    <a:pt x="848" y="296"/>
                    <a:pt x="733" y="95"/>
                    <a:pt x="546" y="23"/>
                  </a:cubicBezTo>
                  <a:cubicBezTo>
                    <a:pt x="502" y="7"/>
                    <a:pt x="458" y="0"/>
                    <a:pt x="414" y="0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5"/>
            <p:cNvSpPr/>
            <p:nvPr/>
          </p:nvSpPr>
          <p:spPr>
            <a:xfrm>
              <a:off x="3015834" y="3837296"/>
              <a:ext cx="69164" cy="63370"/>
            </a:xfrm>
            <a:custGeom>
              <a:avLst/>
              <a:gdLst/>
              <a:ahLst/>
              <a:cxnLst/>
              <a:rect l="l" t="t" r="r" b="b"/>
              <a:pathLst>
                <a:path w="1265" h="1121" fill="none" extrusionOk="0">
                  <a:moveTo>
                    <a:pt x="1264" y="0"/>
                  </a:moveTo>
                  <a:lnTo>
                    <a:pt x="0" y="1121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5"/>
            <p:cNvSpPr/>
            <p:nvPr/>
          </p:nvSpPr>
          <p:spPr>
            <a:xfrm>
              <a:off x="3065315" y="3812084"/>
              <a:ext cx="45599" cy="42624"/>
            </a:xfrm>
            <a:custGeom>
              <a:avLst/>
              <a:gdLst/>
              <a:ahLst/>
              <a:cxnLst/>
              <a:rect l="l" t="t" r="r" b="b"/>
              <a:pathLst>
                <a:path w="834" h="754" extrusionOk="0">
                  <a:moveTo>
                    <a:pt x="410" y="0"/>
                  </a:moveTo>
                  <a:cubicBezTo>
                    <a:pt x="318" y="0"/>
                    <a:pt x="227" y="33"/>
                    <a:pt x="158" y="101"/>
                  </a:cubicBezTo>
                  <a:cubicBezTo>
                    <a:pt x="0" y="245"/>
                    <a:pt x="0" y="489"/>
                    <a:pt x="144" y="633"/>
                  </a:cubicBezTo>
                  <a:cubicBezTo>
                    <a:pt x="218" y="714"/>
                    <a:pt x="317" y="753"/>
                    <a:pt x="417" y="753"/>
                  </a:cubicBezTo>
                  <a:cubicBezTo>
                    <a:pt x="511" y="753"/>
                    <a:pt x="605" y="717"/>
                    <a:pt x="676" y="647"/>
                  </a:cubicBezTo>
                  <a:cubicBezTo>
                    <a:pt x="834" y="503"/>
                    <a:pt x="834" y="274"/>
                    <a:pt x="690" y="116"/>
                  </a:cubicBezTo>
                  <a:cubicBezTo>
                    <a:pt x="615" y="40"/>
                    <a:pt x="511" y="0"/>
                    <a:pt x="410" y="0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5"/>
            <p:cNvSpPr/>
            <p:nvPr/>
          </p:nvSpPr>
          <p:spPr>
            <a:xfrm>
              <a:off x="3037048" y="3909541"/>
              <a:ext cx="86441" cy="33353"/>
            </a:xfrm>
            <a:custGeom>
              <a:avLst/>
              <a:gdLst/>
              <a:ahLst/>
              <a:cxnLst/>
              <a:rect l="l" t="t" r="r" b="b"/>
              <a:pathLst>
                <a:path w="1581" h="590" fill="none" extrusionOk="0">
                  <a:moveTo>
                    <a:pt x="1580" y="1"/>
                  </a:moveTo>
                  <a:lnTo>
                    <a:pt x="0" y="590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5"/>
            <p:cNvSpPr/>
            <p:nvPr/>
          </p:nvSpPr>
          <p:spPr>
            <a:xfrm>
              <a:off x="3105392" y="3885855"/>
              <a:ext cx="46364" cy="42680"/>
            </a:xfrm>
            <a:custGeom>
              <a:avLst/>
              <a:gdLst/>
              <a:ahLst/>
              <a:cxnLst/>
              <a:rect l="l" t="t" r="r" b="b"/>
              <a:pathLst>
                <a:path w="848" h="755" extrusionOk="0">
                  <a:moveTo>
                    <a:pt x="414" y="1"/>
                  </a:moveTo>
                  <a:cubicBezTo>
                    <a:pt x="367" y="1"/>
                    <a:pt x="319" y="10"/>
                    <a:pt x="273" y="32"/>
                  </a:cubicBezTo>
                  <a:cubicBezTo>
                    <a:pt x="86" y="104"/>
                    <a:pt x="0" y="333"/>
                    <a:pt x="72" y="520"/>
                  </a:cubicBezTo>
                  <a:cubicBezTo>
                    <a:pt x="136" y="669"/>
                    <a:pt x="270" y="755"/>
                    <a:pt x="411" y="755"/>
                  </a:cubicBezTo>
                  <a:cubicBezTo>
                    <a:pt x="461" y="755"/>
                    <a:pt x="512" y="744"/>
                    <a:pt x="560" y="721"/>
                  </a:cubicBezTo>
                  <a:cubicBezTo>
                    <a:pt x="747" y="650"/>
                    <a:pt x="848" y="420"/>
                    <a:pt x="761" y="233"/>
                  </a:cubicBezTo>
                  <a:cubicBezTo>
                    <a:pt x="697" y="92"/>
                    <a:pt x="558" y="1"/>
                    <a:pt x="414" y="1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5"/>
            <p:cNvSpPr/>
            <p:nvPr/>
          </p:nvSpPr>
          <p:spPr>
            <a:xfrm>
              <a:off x="3042516" y="3990775"/>
              <a:ext cx="91963" cy="57"/>
            </a:xfrm>
            <a:custGeom>
              <a:avLst/>
              <a:gdLst/>
              <a:ahLst/>
              <a:cxnLst/>
              <a:rect l="l" t="t" r="r" b="b"/>
              <a:pathLst>
                <a:path w="1682" h="1" fill="none" extrusionOk="0">
                  <a:moveTo>
                    <a:pt x="1682" y="0"/>
                  </a:moveTo>
                  <a:lnTo>
                    <a:pt x="1" y="0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5"/>
            <p:cNvSpPr/>
            <p:nvPr/>
          </p:nvSpPr>
          <p:spPr>
            <a:xfrm>
              <a:off x="3118732" y="3968785"/>
              <a:ext cx="41662" cy="43132"/>
            </a:xfrm>
            <a:custGeom>
              <a:avLst/>
              <a:gdLst/>
              <a:ahLst/>
              <a:cxnLst/>
              <a:rect l="l" t="t" r="r" b="b"/>
              <a:pathLst>
                <a:path w="762" h="763" extrusionOk="0">
                  <a:moveTo>
                    <a:pt x="397" y="1"/>
                  </a:moveTo>
                  <a:cubicBezTo>
                    <a:pt x="390" y="1"/>
                    <a:pt x="382" y="1"/>
                    <a:pt x="374" y="1"/>
                  </a:cubicBezTo>
                  <a:cubicBezTo>
                    <a:pt x="158" y="1"/>
                    <a:pt x="0" y="188"/>
                    <a:pt x="15" y="389"/>
                  </a:cubicBezTo>
                  <a:cubicBezTo>
                    <a:pt x="15" y="605"/>
                    <a:pt x="187" y="763"/>
                    <a:pt x="403" y="763"/>
                  </a:cubicBezTo>
                  <a:cubicBezTo>
                    <a:pt x="604" y="749"/>
                    <a:pt x="762" y="576"/>
                    <a:pt x="762" y="361"/>
                  </a:cubicBezTo>
                  <a:cubicBezTo>
                    <a:pt x="748" y="167"/>
                    <a:pt x="588" y="1"/>
                    <a:pt x="397" y="1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5"/>
            <p:cNvSpPr/>
            <p:nvPr/>
          </p:nvSpPr>
          <p:spPr>
            <a:xfrm>
              <a:off x="2749512" y="3801512"/>
              <a:ext cx="49536" cy="80499"/>
            </a:xfrm>
            <a:custGeom>
              <a:avLst/>
              <a:gdLst/>
              <a:ahLst/>
              <a:cxnLst/>
              <a:rect l="l" t="t" r="r" b="b"/>
              <a:pathLst>
                <a:path w="906" h="1424" fill="none" extrusionOk="0">
                  <a:moveTo>
                    <a:pt x="1" y="1"/>
                  </a:moveTo>
                  <a:lnTo>
                    <a:pt x="906" y="1423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5"/>
            <p:cNvSpPr/>
            <p:nvPr/>
          </p:nvSpPr>
          <p:spPr>
            <a:xfrm>
              <a:off x="2723596" y="3775169"/>
              <a:ext cx="47950" cy="42228"/>
            </a:xfrm>
            <a:custGeom>
              <a:avLst/>
              <a:gdLst/>
              <a:ahLst/>
              <a:cxnLst/>
              <a:rect l="l" t="t" r="r" b="b"/>
              <a:pathLst>
                <a:path w="877" h="747" extrusionOk="0">
                  <a:moveTo>
                    <a:pt x="444" y="1"/>
                  </a:moveTo>
                  <a:cubicBezTo>
                    <a:pt x="380" y="1"/>
                    <a:pt x="317" y="17"/>
                    <a:pt x="259" y="50"/>
                  </a:cubicBezTo>
                  <a:cubicBezTo>
                    <a:pt x="72" y="165"/>
                    <a:pt x="1" y="395"/>
                    <a:pt x="115" y="567"/>
                  </a:cubicBezTo>
                  <a:cubicBezTo>
                    <a:pt x="183" y="682"/>
                    <a:pt x="307" y="746"/>
                    <a:pt x="434" y="746"/>
                  </a:cubicBezTo>
                  <a:cubicBezTo>
                    <a:pt x="497" y="746"/>
                    <a:pt x="561" y="730"/>
                    <a:pt x="618" y="697"/>
                  </a:cubicBezTo>
                  <a:cubicBezTo>
                    <a:pt x="805" y="596"/>
                    <a:pt x="877" y="366"/>
                    <a:pt x="762" y="180"/>
                  </a:cubicBezTo>
                  <a:cubicBezTo>
                    <a:pt x="695" y="65"/>
                    <a:pt x="570" y="1"/>
                    <a:pt x="444" y="1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5"/>
            <p:cNvSpPr/>
            <p:nvPr/>
          </p:nvSpPr>
          <p:spPr>
            <a:xfrm>
              <a:off x="2814739" y="3769856"/>
              <a:ext cx="33789" cy="88583"/>
            </a:xfrm>
            <a:custGeom>
              <a:avLst/>
              <a:gdLst/>
              <a:ahLst/>
              <a:cxnLst/>
              <a:rect l="l" t="t" r="r" b="b"/>
              <a:pathLst>
                <a:path w="618" h="1567" fill="none" extrusionOk="0">
                  <a:moveTo>
                    <a:pt x="0" y="1"/>
                  </a:moveTo>
                  <a:lnTo>
                    <a:pt x="618" y="1567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5"/>
            <p:cNvSpPr/>
            <p:nvPr/>
          </p:nvSpPr>
          <p:spPr>
            <a:xfrm>
              <a:off x="2790354" y="3743400"/>
              <a:ext cx="46419" cy="42454"/>
            </a:xfrm>
            <a:custGeom>
              <a:avLst/>
              <a:gdLst/>
              <a:ahLst/>
              <a:cxnLst/>
              <a:rect l="l" t="t" r="r" b="b"/>
              <a:pathLst>
                <a:path w="849" h="751" extrusionOk="0">
                  <a:moveTo>
                    <a:pt x="434" y="0"/>
                  </a:moveTo>
                  <a:cubicBezTo>
                    <a:pt x="391" y="0"/>
                    <a:pt x="346" y="7"/>
                    <a:pt x="302" y="23"/>
                  </a:cubicBezTo>
                  <a:cubicBezTo>
                    <a:pt x="101" y="95"/>
                    <a:pt x="1" y="311"/>
                    <a:pt x="58" y="497"/>
                  </a:cubicBezTo>
                  <a:cubicBezTo>
                    <a:pt x="114" y="655"/>
                    <a:pt x="258" y="750"/>
                    <a:pt x="415" y="750"/>
                  </a:cubicBezTo>
                  <a:cubicBezTo>
                    <a:pt x="458" y="750"/>
                    <a:pt x="503" y="743"/>
                    <a:pt x="547" y="727"/>
                  </a:cubicBezTo>
                  <a:cubicBezTo>
                    <a:pt x="748" y="655"/>
                    <a:pt x="848" y="440"/>
                    <a:pt x="777" y="253"/>
                  </a:cubicBezTo>
                  <a:cubicBezTo>
                    <a:pt x="732" y="96"/>
                    <a:pt x="590" y="0"/>
                    <a:pt x="434" y="0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5"/>
            <p:cNvSpPr/>
            <p:nvPr/>
          </p:nvSpPr>
          <p:spPr>
            <a:xfrm>
              <a:off x="2698446" y="3852672"/>
              <a:ext cx="68398" cy="63427"/>
            </a:xfrm>
            <a:custGeom>
              <a:avLst/>
              <a:gdLst/>
              <a:ahLst/>
              <a:cxnLst/>
              <a:rect l="l" t="t" r="r" b="b"/>
              <a:pathLst>
                <a:path w="1251" h="1122" fill="none" extrusionOk="0">
                  <a:moveTo>
                    <a:pt x="1" y="1"/>
                  </a:moveTo>
                  <a:lnTo>
                    <a:pt x="1251" y="1122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5"/>
            <p:cNvSpPr/>
            <p:nvPr/>
          </p:nvSpPr>
          <p:spPr>
            <a:xfrm>
              <a:off x="2671764" y="3827516"/>
              <a:ext cx="45599" cy="42624"/>
            </a:xfrm>
            <a:custGeom>
              <a:avLst/>
              <a:gdLst/>
              <a:ahLst/>
              <a:cxnLst/>
              <a:rect l="l" t="t" r="r" b="b"/>
              <a:pathLst>
                <a:path w="834" h="754" extrusionOk="0">
                  <a:moveTo>
                    <a:pt x="424" y="0"/>
                  </a:moveTo>
                  <a:cubicBezTo>
                    <a:pt x="323" y="0"/>
                    <a:pt x="219" y="40"/>
                    <a:pt x="144" y="116"/>
                  </a:cubicBezTo>
                  <a:cubicBezTo>
                    <a:pt x="0" y="274"/>
                    <a:pt x="0" y="503"/>
                    <a:pt x="158" y="647"/>
                  </a:cubicBezTo>
                  <a:cubicBezTo>
                    <a:pt x="228" y="717"/>
                    <a:pt x="323" y="753"/>
                    <a:pt x="417" y="753"/>
                  </a:cubicBezTo>
                  <a:cubicBezTo>
                    <a:pt x="516" y="753"/>
                    <a:pt x="616" y="714"/>
                    <a:pt x="690" y="633"/>
                  </a:cubicBezTo>
                  <a:cubicBezTo>
                    <a:pt x="834" y="489"/>
                    <a:pt x="834" y="245"/>
                    <a:pt x="676" y="101"/>
                  </a:cubicBezTo>
                  <a:cubicBezTo>
                    <a:pt x="607" y="33"/>
                    <a:pt x="516" y="0"/>
                    <a:pt x="424" y="0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5"/>
            <p:cNvSpPr/>
            <p:nvPr/>
          </p:nvSpPr>
          <p:spPr>
            <a:xfrm>
              <a:off x="2658424" y="3924974"/>
              <a:ext cx="85676" cy="33353"/>
            </a:xfrm>
            <a:custGeom>
              <a:avLst/>
              <a:gdLst/>
              <a:ahLst/>
              <a:cxnLst/>
              <a:rect l="l" t="t" r="r" b="b"/>
              <a:pathLst>
                <a:path w="1567" h="590" fill="none" extrusionOk="0">
                  <a:moveTo>
                    <a:pt x="0" y="1"/>
                  </a:moveTo>
                  <a:lnTo>
                    <a:pt x="1566" y="590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5"/>
            <p:cNvSpPr/>
            <p:nvPr/>
          </p:nvSpPr>
          <p:spPr>
            <a:xfrm>
              <a:off x="2630102" y="3901288"/>
              <a:ext cx="46419" cy="42680"/>
            </a:xfrm>
            <a:custGeom>
              <a:avLst/>
              <a:gdLst/>
              <a:ahLst/>
              <a:cxnLst/>
              <a:rect l="l" t="t" r="r" b="b"/>
              <a:pathLst>
                <a:path w="849" h="755" extrusionOk="0">
                  <a:moveTo>
                    <a:pt x="432" y="1"/>
                  </a:moveTo>
                  <a:cubicBezTo>
                    <a:pt x="285" y="1"/>
                    <a:pt x="141" y="92"/>
                    <a:pt x="87" y="233"/>
                  </a:cubicBezTo>
                  <a:cubicBezTo>
                    <a:pt x="1" y="434"/>
                    <a:pt x="87" y="650"/>
                    <a:pt x="274" y="721"/>
                  </a:cubicBezTo>
                  <a:cubicBezTo>
                    <a:pt x="326" y="744"/>
                    <a:pt x="380" y="755"/>
                    <a:pt x="432" y="755"/>
                  </a:cubicBezTo>
                  <a:cubicBezTo>
                    <a:pt x="578" y="755"/>
                    <a:pt x="709" y="669"/>
                    <a:pt x="762" y="520"/>
                  </a:cubicBezTo>
                  <a:cubicBezTo>
                    <a:pt x="849" y="333"/>
                    <a:pt x="762" y="104"/>
                    <a:pt x="576" y="32"/>
                  </a:cubicBezTo>
                  <a:cubicBezTo>
                    <a:pt x="529" y="10"/>
                    <a:pt x="481" y="1"/>
                    <a:pt x="432" y="1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5"/>
            <p:cNvSpPr/>
            <p:nvPr/>
          </p:nvSpPr>
          <p:spPr>
            <a:xfrm>
              <a:off x="2647379" y="4008638"/>
              <a:ext cx="91963" cy="57"/>
            </a:xfrm>
            <a:custGeom>
              <a:avLst/>
              <a:gdLst/>
              <a:ahLst/>
              <a:cxnLst/>
              <a:rect l="l" t="t" r="r" b="b"/>
              <a:pathLst>
                <a:path w="1682" h="1" fill="none" extrusionOk="0">
                  <a:moveTo>
                    <a:pt x="1" y="0"/>
                  </a:moveTo>
                  <a:lnTo>
                    <a:pt x="1682" y="0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5"/>
            <p:cNvSpPr/>
            <p:nvPr/>
          </p:nvSpPr>
          <p:spPr>
            <a:xfrm>
              <a:off x="2621463" y="3986648"/>
              <a:ext cx="40897" cy="43189"/>
            </a:xfrm>
            <a:custGeom>
              <a:avLst/>
              <a:gdLst/>
              <a:ahLst/>
              <a:cxnLst/>
              <a:rect l="l" t="t" r="r" b="b"/>
              <a:pathLst>
                <a:path w="748" h="764" extrusionOk="0">
                  <a:moveTo>
                    <a:pt x="365" y="1"/>
                  </a:moveTo>
                  <a:cubicBezTo>
                    <a:pt x="174" y="1"/>
                    <a:pt x="15" y="167"/>
                    <a:pt x="1" y="361"/>
                  </a:cubicBezTo>
                  <a:cubicBezTo>
                    <a:pt x="1" y="576"/>
                    <a:pt x="159" y="749"/>
                    <a:pt x="360" y="763"/>
                  </a:cubicBezTo>
                  <a:cubicBezTo>
                    <a:pt x="561" y="763"/>
                    <a:pt x="734" y="605"/>
                    <a:pt x="748" y="389"/>
                  </a:cubicBezTo>
                  <a:cubicBezTo>
                    <a:pt x="748" y="188"/>
                    <a:pt x="590" y="2"/>
                    <a:pt x="389" y="2"/>
                  </a:cubicBezTo>
                  <a:cubicBezTo>
                    <a:pt x="381" y="1"/>
                    <a:pt x="373" y="1"/>
                    <a:pt x="365" y="1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5"/>
            <p:cNvSpPr/>
            <p:nvPr/>
          </p:nvSpPr>
          <p:spPr>
            <a:xfrm>
              <a:off x="2693744" y="3807222"/>
              <a:ext cx="398307" cy="259925"/>
            </a:xfrm>
            <a:custGeom>
              <a:avLst/>
              <a:gdLst/>
              <a:ahLst/>
              <a:cxnLst/>
              <a:rect l="l" t="t" r="r" b="b"/>
              <a:pathLst>
                <a:path w="7285" h="4598" extrusionOk="0">
                  <a:moveTo>
                    <a:pt x="3636" y="0"/>
                  </a:moveTo>
                  <a:cubicBezTo>
                    <a:pt x="1638" y="0"/>
                    <a:pt x="1" y="1581"/>
                    <a:pt x="1" y="3520"/>
                  </a:cubicBezTo>
                  <a:cubicBezTo>
                    <a:pt x="1" y="3894"/>
                    <a:pt x="173" y="4598"/>
                    <a:pt x="173" y="4598"/>
                  </a:cubicBezTo>
                  <a:cubicBezTo>
                    <a:pt x="173" y="4598"/>
                    <a:pt x="2216" y="4592"/>
                    <a:pt x="4272" y="4592"/>
                  </a:cubicBezTo>
                  <a:cubicBezTo>
                    <a:pt x="5301" y="4592"/>
                    <a:pt x="6332" y="4593"/>
                    <a:pt x="7112" y="4598"/>
                  </a:cubicBezTo>
                  <a:cubicBezTo>
                    <a:pt x="7227" y="4267"/>
                    <a:pt x="7285" y="3894"/>
                    <a:pt x="7285" y="3520"/>
                  </a:cubicBezTo>
                  <a:cubicBezTo>
                    <a:pt x="7285" y="1581"/>
                    <a:pt x="5647" y="0"/>
                    <a:pt x="363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5"/>
            <p:cNvSpPr/>
            <p:nvPr/>
          </p:nvSpPr>
          <p:spPr>
            <a:xfrm>
              <a:off x="1873673" y="3750353"/>
              <a:ext cx="3991" cy="95083"/>
            </a:xfrm>
            <a:custGeom>
              <a:avLst/>
              <a:gdLst/>
              <a:ahLst/>
              <a:cxnLst/>
              <a:rect l="l" t="t" r="r" b="b"/>
              <a:pathLst>
                <a:path w="73" h="1682" fill="none" extrusionOk="0">
                  <a:moveTo>
                    <a:pt x="72" y="1"/>
                  </a:moveTo>
                  <a:lnTo>
                    <a:pt x="0" y="1682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5"/>
            <p:cNvSpPr/>
            <p:nvPr/>
          </p:nvSpPr>
          <p:spPr>
            <a:xfrm>
              <a:off x="1856396" y="3723558"/>
              <a:ext cx="41662" cy="42284"/>
            </a:xfrm>
            <a:custGeom>
              <a:avLst/>
              <a:gdLst/>
              <a:ahLst/>
              <a:cxnLst/>
              <a:rect l="l" t="t" r="r" b="b"/>
              <a:pathLst>
                <a:path w="762" h="748" extrusionOk="0">
                  <a:moveTo>
                    <a:pt x="374" y="1"/>
                  </a:moveTo>
                  <a:cubicBezTo>
                    <a:pt x="173" y="1"/>
                    <a:pt x="0" y="173"/>
                    <a:pt x="0" y="374"/>
                  </a:cubicBezTo>
                  <a:cubicBezTo>
                    <a:pt x="0" y="590"/>
                    <a:pt x="173" y="748"/>
                    <a:pt x="374" y="748"/>
                  </a:cubicBezTo>
                  <a:cubicBezTo>
                    <a:pt x="589" y="748"/>
                    <a:pt x="762" y="590"/>
                    <a:pt x="762" y="374"/>
                  </a:cubicBezTo>
                  <a:cubicBezTo>
                    <a:pt x="762" y="173"/>
                    <a:pt x="589" y="1"/>
                    <a:pt x="374" y="1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5"/>
            <p:cNvSpPr/>
            <p:nvPr/>
          </p:nvSpPr>
          <p:spPr>
            <a:xfrm>
              <a:off x="1963231" y="3787719"/>
              <a:ext cx="48715" cy="80442"/>
            </a:xfrm>
            <a:custGeom>
              <a:avLst/>
              <a:gdLst/>
              <a:ahLst/>
              <a:cxnLst/>
              <a:rect l="l" t="t" r="r" b="b"/>
              <a:pathLst>
                <a:path w="891" h="1423" fill="none" extrusionOk="0">
                  <a:moveTo>
                    <a:pt x="891" y="1"/>
                  </a:moveTo>
                  <a:lnTo>
                    <a:pt x="0" y="1423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5"/>
            <p:cNvSpPr/>
            <p:nvPr/>
          </p:nvSpPr>
          <p:spPr>
            <a:xfrm>
              <a:off x="1990678" y="3762168"/>
              <a:ext cx="47185" cy="42228"/>
            </a:xfrm>
            <a:custGeom>
              <a:avLst/>
              <a:gdLst/>
              <a:ahLst/>
              <a:cxnLst/>
              <a:rect l="l" t="t" r="r" b="b"/>
              <a:pathLst>
                <a:path w="863" h="747" extrusionOk="0">
                  <a:moveTo>
                    <a:pt x="424" y="1"/>
                  </a:moveTo>
                  <a:cubicBezTo>
                    <a:pt x="293" y="1"/>
                    <a:pt x="169" y="65"/>
                    <a:pt x="101" y="180"/>
                  </a:cubicBezTo>
                  <a:cubicBezTo>
                    <a:pt x="1" y="366"/>
                    <a:pt x="73" y="596"/>
                    <a:pt x="245" y="697"/>
                  </a:cubicBezTo>
                  <a:cubicBezTo>
                    <a:pt x="307" y="730"/>
                    <a:pt x="374" y="746"/>
                    <a:pt x="440" y="746"/>
                  </a:cubicBezTo>
                  <a:cubicBezTo>
                    <a:pt x="571" y="746"/>
                    <a:pt x="695" y="682"/>
                    <a:pt x="762" y="568"/>
                  </a:cubicBezTo>
                  <a:cubicBezTo>
                    <a:pt x="863" y="381"/>
                    <a:pt x="805" y="151"/>
                    <a:pt x="619" y="50"/>
                  </a:cubicBezTo>
                  <a:cubicBezTo>
                    <a:pt x="556" y="17"/>
                    <a:pt x="489" y="1"/>
                    <a:pt x="424" y="1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5"/>
            <p:cNvSpPr/>
            <p:nvPr/>
          </p:nvSpPr>
          <p:spPr>
            <a:xfrm>
              <a:off x="1913695" y="3760924"/>
              <a:ext cx="33078" cy="89374"/>
            </a:xfrm>
            <a:custGeom>
              <a:avLst/>
              <a:gdLst/>
              <a:ahLst/>
              <a:cxnLst/>
              <a:rect l="l" t="t" r="r" b="b"/>
              <a:pathLst>
                <a:path w="605" h="1581" fill="none" extrusionOk="0">
                  <a:moveTo>
                    <a:pt x="604" y="1"/>
                  </a:moveTo>
                  <a:lnTo>
                    <a:pt x="1" y="1581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5"/>
            <p:cNvSpPr/>
            <p:nvPr/>
          </p:nvSpPr>
          <p:spPr>
            <a:xfrm>
              <a:off x="1925505" y="3735259"/>
              <a:ext cx="46419" cy="41663"/>
            </a:xfrm>
            <a:custGeom>
              <a:avLst/>
              <a:gdLst/>
              <a:ahLst/>
              <a:cxnLst/>
              <a:rect l="l" t="t" r="r" b="b"/>
              <a:pathLst>
                <a:path w="849" h="737" extrusionOk="0">
                  <a:moveTo>
                    <a:pt x="413" y="0"/>
                  </a:moveTo>
                  <a:cubicBezTo>
                    <a:pt x="257" y="0"/>
                    <a:pt x="114" y="93"/>
                    <a:pt x="58" y="239"/>
                  </a:cubicBezTo>
                  <a:cubicBezTo>
                    <a:pt x="0" y="440"/>
                    <a:pt x="101" y="656"/>
                    <a:pt x="302" y="713"/>
                  </a:cubicBezTo>
                  <a:cubicBezTo>
                    <a:pt x="343" y="729"/>
                    <a:pt x="386" y="736"/>
                    <a:pt x="428" y="736"/>
                  </a:cubicBezTo>
                  <a:cubicBezTo>
                    <a:pt x="577" y="736"/>
                    <a:pt x="720" y="643"/>
                    <a:pt x="776" y="498"/>
                  </a:cubicBezTo>
                  <a:cubicBezTo>
                    <a:pt x="848" y="296"/>
                    <a:pt x="748" y="81"/>
                    <a:pt x="546" y="23"/>
                  </a:cubicBezTo>
                  <a:cubicBezTo>
                    <a:pt x="502" y="8"/>
                    <a:pt x="457" y="0"/>
                    <a:pt x="413" y="0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5"/>
            <p:cNvSpPr/>
            <p:nvPr/>
          </p:nvSpPr>
          <p:spPr>
            <a:xfrm>
              <a:off x="1996200" y="3829156"/>
              <a:ext cx="69164" cy="62579"/>
            </a:xfrm>
            <a:custGeom>
              <a:avLst/>
              <a:gdLst/>
              <a:ahLst/>
              <a:cxnLst/>
              <a:rect l="l" t="t" r="r" b="b"/>
              <a:pathLst>
                <a:path w="1265" h="1107" fill="none" extrusionOk="0">
                  <a:moveTo>
                    <a:pt x="1265" y="0"/>
                  </a:moveTo>
                  <a:lnTo>
                    <a:pt x="0" y="1107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5"/>
            <p:cNvSpPr/>
            <p:nvPr/>
          </p:nvSpPr>
          <p:spPr>
            <a:xfrm>
              <a:off x="2045681" y="3803661"/>
              <a:ext cx="45599" cy="42624"/>
            </a:xfrm>
            <a:custGeom>
              <a:avLst/>
              <a:gdLst/>
              <a:ahLst/>
              <a:cxnLst/>
              <a:rect l="l" t="t" r="r" b="b"/>
              <a:pathLst>
                <a:path w="834" h="754" extrusionOk="0">
                  <a:moveTo>
                    <a:pt x="418" y="1"/>
                  </a:moveTo>
                  <a:cubicBezTo>
                    <a:pt x="323" y="1"/>
                    <a:pt x="229" y="36"/>
                    <a:pt x="159" y="107"/>
                  </a:cubicBezTo>
                  <a:cubicBezTo>
                    <a:pt x="1" y="250"/>
                    <a:pt x="1" y="480"/>
                    <a:pt x="144" y="638"/>
                  </a:cubicBezTo>
                  <a:cubicBezTo>
                    <a:pt x="220" y="714"/>
                    <a:pt x="323" y="753"/>
                    <a:pt x="425" y="753"/>
                  </a:cubicBezTo>
                  <a:cubicBezTo>
                    <a:pt x="517" y="753"/>
                    <a:pt x="608" y="721"/>
                    <a:pt x="676" y="652"/>
                  </a:cubicBezTo>
                  <a:cubicBezTo>
                    <a:pt x="834" y="509"/>
                    <a:pt x="834" y="279"/>
                    <a:pt x="690" y="121"/>
                  </a:cubicBezTo>
                  <a:cubicBezTo>
                    <a:pt x="617" y="40"/>
                    <a:pt x="517" y="1"/>
                    <a:pt x="418" y="1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5"/>
            <p:cNvSpPr/>
            <p:nvPr/>
          </p:nvSpPr>
          <p:spPr>
            <a:xfrm>
              <a:off x="2017414" y="3901457"/>
              <a:ext cx="86441" cy="33353"/>
            </a:xfrm>
            <a:custGeom>
              <a:avLst/>
              <a:gdLst/>
              <a:ahLst/>
              <a:cxnLst/>
              <a:rect l="l" t="t" r="r" b="b"/>
              <a:pathLst>
                <a:path w="1581" h="590" fill="none" extrusionOk="0">
                  <a:moveTo>
                    <a:pt x="1581" y="0"/>
                  </a:moveTo>
                  <a:lnTo>
                    <a:pt x="0" y="589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5"/>
            <p:cNvSpPr/>
            <p:nvPr/>
          </p:nvSpPr>
          <p:spPr>
            <a:xfrm>
              <a:off x="2085758" y="3877263"/>
              <a:ext cx="46419" cy="43019"/>
            </a:xfrm>
            <a:custGeom>
              <a:avLst/>
              <a:gdLst/>
              <a:ahLst/>
              <a:cxnLst/>
              <a:rect l="l" t="t" r="r" b="b"/>
              <a:pathLst>
                <a:path w="849" h="761" extrusionOk="0">
                  <a:moveTo>
                    <a:pt x="408" y="1"/>
                  </a:moveTo>
                  <a:cubicBezTo>
                    <a:pt x="363" y="1"/>
                    <a:pt x="317" y="9"/>
                    <a:pt x="273" y="26"/>
                  </a:cubicBezTo>
                  <a:cubicBezTo>
                    <a:pt x="87" y="112"/>
                    <a:pt x="0" y="327"/>
                    <a:pt x="72" y="529"/>
                  </a:cubicBezTo>
                  <a:cubicBezTo>
                    <a:pt x="137" y="669"/>
                    <a:pt x="275" y="761"/>
                    <a:pt x="419" y="761"/>
                  </a:cubicBezTo>
                  <a:cubicBezTo>
                    <a:pt x="467" y="761"/>
                    <a:pt x="514" y="751"/>
                    <a:pt x="561" y="730"/>
                  </a:cubicBezTo>
                  <a:cubicBezTo>
                    <a:pt x="747" y="658"/>
                    <a:pt x="848" y="428"/>
                    <a:pt x="762" y="241"/>
                  </a:cubicBezTo>
                  <a:cubicBezTo>
                    <a:pt x="696" y="87"/>
                    <a:pt x="554" y="1"/>
                    <a:pt x="408" y="1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5"/>
            <p:cNvSpPr/>
            <p:nvPr/>
          </p:nvSpPr>
          <p:spPr>
            <a:xfrm>
              <a:off x="2022881" y="3982635"/>
              <a:ext cx="91963" cy="57"/>
            </a:xfrm>
            <a:custGeom>
              <a:avLst/>
              <a:gdLst/>
              <a:ahLst/>
              <a:cxnLst/>
              <a:rect l="l" t="t" r="r" b="b"/>
              <a:pathLst>
                <a:path w="1682" h="1" fill="none" extrusionOk="0">
                  <a:moveTo>
                    <a:pt x="1682" y="1"/>
                  </a:moveTo>
                  <a:lnTo>
                    <a:pt x="1" y="1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5"/>
            <p:cNvSpPr/>
            <p:nvPr/>
          </p:nvSpPr>
          <p:spPr>
            <a:xfrm>
              <a:off x="2099098" y="3960644"/>
              <a:ext cx="41717" cy="42397"/>
            </a:xfrm>
            <a:custGeom>
              <a:avLst/>
              <a:gdLst/>
              <a:ahLst/>
              <a:cxnLst/>
              <a:rect l="l" t="t" r="r" b="b"/>
              <a:pathLst>
                <a:path w="763" h="750" extrusionOk="0">
                  <a:moveTo>
                    <a:pt x="399" y="1"/>
                  </a:moveTo>
                  <a:cubicBezTo>
                    <a:pt x="391" y="1"/>
                    <a:pt x="383" y="1"/>
                    <a:pt x="374" y="2"/>
                  </a:cubicBezTo>
                  <a:cubicBezTo>
                    <a:pt x="159" y="2"/>
                    <a:pt x="1" y="174"/>
                    <a:pt x="15" y="390"/>
                  </a:cubicBezTo>
                  <a:cubicBezTo>
                    <a:pt x="15" y="596"/>
                    <a:pt x="173" y="750"/>
                    <a:pt x="376" y="750"/>
                  </a:cubicBezTo>
                  <a:cubicBezTo>
                    <a:pt x="385" y="750"/>
                    <a:pt x="394" y="750"/>
                    <a:pt x="403" y="749"/>
                  </a:cubicBezTo>
                  <a:cubicBezTo>
                    <a:pt x="604" y="749"/>
                    <a:pt x="762" y="577"/>
                    <a:pt x="762" y="361"/>
                  </a:cubicBezTo>
                  <a:cubicBezTo>
                    <a:pt x="748" y="155"/>
                    <a:pt x="590" y="1"/>
                    <a:pt x="399" y="1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5"/>
            <p:cNvSpPr/>
            <p:nvPr/>
          </p:nvSpPr>
          <p:spPr>
            <a:xfrm>
              <a:off x="1729878" y="3792581"/>
              <a:ext cx="49590" cy="81290"/>
            </a:xfrm>
            <a:custGeom>
              <a:avLst/>
              <a:gdLst/>
              <a:ahLst/>
              <a:cxnLst/>
              <a:rect l="l" t="t" r="r" b="b"/>
              <a:pathLst>
                <a:path w="907" h="1438" fill="none" extrusionOk="0">
                  <a:moveTo>
                    <a:pt x="1" y="1"/>
                  </a:moveTo>
                  <a:lnTo>
                    <a:pt x="906" y="1438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5"/>
            <p:cNvSpPr/>
            <p:nvPr/>
          </p:nvSpPr>
          <p:spPr>
            <a:xfrm>
              <a:off x="1703962" y="3767086"/>
              <a:ext cx="48005" cy="42171"/>
            </a:xfrm>
            <a:custGeom>
              <a:avLst/>
              <a:gdLst/>
              <a:ahLst/>
              <a:cxnLst/>
              <a:rect l="l" t="t" r="r" b="b"/>
              <a:pathLst>
                <a:path w="878" h="746" extrusionOk="0">
                  <a:moveTo>
                    <a:pt x="444" y="0"/>
                  </a:moveTo>
                  <a:cubicBezTo>
                    <a:pt x="381" y="0"/>
                    <a:pt x="317" y="16"/>
                    <a:pt x="259" y="50"/>
                  </a:cubicBezTo>
                  <a:cubicBezTo>
                    <a:pt x="73" y="150"/>
                    <a:pt x="1" y="380"/>
                    <a:pt x="116" y="567"/>
                  </a:cubicBezTo>
                  <a:cubicBezTo>
                    <a:pt x="183" y="682"/>
                    <a:pt x="307" y="746"/>
                    <a:pt x="434" y="746"/>
                  </a:cubicBezTo>
                  <a:cubicBezTo>
                    <a:pt x="497" y="746"/>
                    <a:pt x="561" y="730"/>
                    <a:pt x="619" y="696"/>
                  </a:cubicBezTo>
                  <a:cubicBezTo>
                    <a:pt x="805" y="595"/>
                    <a:pt x="877" y="366"/>
                    <a:pt x="762" y="179"/>
                  </a:cubicBezTo>
                  <a:cubicBezTo>
                    <a:pt x="695" y="64"/>
                    <a:pt x="571" y="0"/>
                    <a:pt x="444" y="0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5"/>
            <p:cNvSpPr/>
            <p:nvPr/>
          </p:nvSpPr>
          <p:spPr>
            <a:xfrm>
              <a:off x="1795105" y="3761715"/>
              <a:ext cx="33844" cy="88583"/>
            </a:xfrm>
            <a:custGeom>
              <a:avLst/>
              <a:gdLst/>
              <a:ahLst/>
              <a:cxnLst/>
              <a:rect l="l" t="t" r="r" b="b"/>
              <a:pathLst>
                <a:path w="619" h="1567" fill="none" extrusionOk="0">
                  <a:moveTo>
                    <a:pt x="0" y="1"/>
                  </a:moveTo>
                  <a:lnTo>
                    <a:pt x="618" y="1567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5"/>
            <p:cNvSpPr/>
            <p:nvPr/>
          </p:nvSpPr>
          <p:spPr>
            <a:xfrm>
              <a:off x="1770775" y="3735259"/>
              <a:ext cx="46364" cy="42454"/>
            </a:xfrm>
            <a:custGeom>
              <a:avLst/>
              <a:gdLst/>
              <a:ahLst/>
              <a:cxnLst/>
              <a:rect l="l" t="t" r="r" b="b"/>
              <a:pathLst>
                <a:path w="848" h="751" extrusionOk="0">
                  <a:moveTo>
                    <a:pt x="434" y="0"/>
                  </a:moveTo>
                  <a:cubicBezTo>
                    <a:pt x="390" y="0"/>
                    <a:pt x="346" y="8"/>
                    <a:pt x="302" y="23"/>
                  </a:cubicBezTo>
                  <a:cubicBezTo>
                    <a:pt x="101" y="95"/>
                    <a:pt x="0" y="311"/>
                    <a:pt x="58" y="498"/>
                  </a:cubicBezTo>
                  <a:cubicBezTo>
                    <a:pt x="114" y="655"/>
                    <a:pt x="258" y="751"/>
                    <a:pt x="414" y="751"/>
                  </a:cubicBezTo>
                  <a:cubicBezTo>
                    <a:pt x="458" y="751"/>
                    <a:pt x="502" y="743"/>
                    <a:pt x="546" y="727"/>
                  </a:cubicBezTo>
                  <a:cubicBezTo>
                    <a:pt x="747" y="656"/>
                    <a:pt x="848" y="440"/>
                    <a:pt x="776" y="253"/>
                  </a:cubicBezTo>
                  <a:cubicBezTo>
                    <a:pt x="731" y="96"/>
                    <a:pt x="589" y="0"/>
                    <a:pt x="434" y="0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5"/>
            <p:cNvSpPr/>
            <p:nvPr/>
          </p:nvSpPr>
          <p:spPr>
            <a:xfrm>
              <a:off x="1678866" y="3844588"/>
              <a:ext cx="68398" cy="62579"/>
            </a:xfrm>
            <a:custGeom>
              <a:avLst/>
              <a:gdLst/>
              <a:ahLst/>
              <a:cxnLst/>
              <a:rect l="l" t="t" r="r" b="b"/>
              <a:pathLst>
                <a:path w="1251" h="1107" fill="none" extrusionOk="0">
                  <a:moveTo>
                    <a:pt x="0" y="0"/>
                  </a:moveTo>
                  <a:lnTo>
                    <a:pt x="1250" y="1107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5"/>
            <p:cNvSpPr/>
            <p:nvPr/>
          </p:nvSpPr>
          <p:spPr>
            <a:xfrm>
              <a:off x="1652130" y="3819376"/>
              <a:ext cx="45599" cy="42341"/>
            </a:xfrm>
            <a:custGeom>
              <a:avLst/>
              <a:gdLst/>
              <a:ahLst/>
              <a:cxnLst/>
              <a:rect l="l" t="t" r="r" b="b"/>
              <a:pathLst>
                <a:path w="834" h="749" extrusionOk="0">
                  <a:moveTo>
                    <a:pt x="425" y="1"/>
                  </a:moveTo>
                  <a:cubicBezTo>
                    <a:pt x="323" y="1"/>
                    <a:pt x="220" y="40"/>
                    <a:pt x="144" y="116"/>
                  </a:cubicBezTo>
                  <a:cubicBezTo>
                    <a:pt x="1" y="274"/>
                    <a:pt x="1" y="504"/>
                    <a:pt x="159" y="647"/>
                  </a:cubicBezTo>
                  <a:cubicBezTo>
                    <a:pt x="227" y="716"/>
                    <a:pt x="318" y="748"/>
                    <a:pt x="410" y="748"/>
                  </a:cubicBezTo>
                  <a:cubicBezTo>
                    <a:pt x="512" y="748"/>
                    <a:pt x="615" y="709"/>
                    <a:pt x="690" y="633"/>
                  </a:cubicBezTo>
                  <a:cubicBezTo>
                    <a:pt x="834" y="475"/>
                    <a:pt x="834" y="245"/>
                    <a:pt x="676" y="102"/>
                  </a:cubicBezTo>
                  <a:cubicBezTo>
                    <a:pt x="608" y="33"/>
                    <a:pt x="517" y="1"/>
                    <a:pt x="425" y="1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5"/>
            <p:cNvSpPr/>
            <p:nvPr/>
          </p:nvSpPr>
          <p:spPr>
            <a:xfrm>
              <a:off x="1638790" y="3916834"/>
              <a:ext cx="85676" cy="33409"/>
            </a:xfrm>
            <a:custGeom>
              <a:avLst/>
              <a:gdLst/>
              <a:ahLst/>
              <a:cxnLst/>
              <a:rect l="l" t="t" r="r" b="b"/>
              <a:pathLst>
                <a:path w="1567" h="591" fill="none" extrusionOk="0">
                  <a:moveTo>
                    <a:pt x="0" y="1"/>
                  </a:moveTo>
                  <a:lnTo>
                    <a:pt x="1566" y="590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5"/>
            <p:cNvSpPr/>
            <p:nvPr/>
          </p:nvSpPr>
          <p:spPr>
            <a:xfrm>
              <a:off x="1610523" y="3892695"/>
              <a:ext cx="46364" cy="43019"/>
            </a:xfrm>
            <a:custGeom>
              <a:avLst/>
              <a:gdLst/>
              <a:ahLst/>
              <a:cxnLst/>
              <a:rect l="l" t="t" r="r" b="b"/>
              <a:pathLst>
                <a:path w="848" h="761" extrusionOk="0">
                  <a:moveTo>
                    <a:pt x="439" y="1"/>
                  </a:moveTo>
                  <a:cubicBezTo>
                    <a:pt x="289" y="1"/>
                    <a:pt x="141" y="87"/>
                    <a:pt x="86" y="241"/>
                  </a:cubicBezTo>
                  <a:cubicBezTo>
                    <a:pt x="0" y="428"/>
                    <a:pt x="86" y="658"/>
                    <a:pt x="273" y="730"/>
                  </a:cubicBezTo>
                  <a:cubicBezTo>
                    <a:pt x="323" y="751"/>
                    <a:pt x="373" y="761"/>
                    <a:pt x="423" y="761"/>
                  </a:cubicBezTo>
                  <a:cubicBezTo>
                    <a:pt x="572" y="761"/>
                    <a:pt x="708" y="669"/>
                    <a:pt x="762" y="529"/>
                  </a:cubicBezTo>
                  <a:cubicBezTo>
                    <a:pt x="848" y="327"/>
                    <a:pt x="762" y="112"/>
                    <a:pt x="575" y="26"/>
                  </a:cubicBezTo>
                  <a:cubicBezTo>
                    <a:pt x="531" y="9"/>
                    <a:pt x="485" y="1"/>
                    <a:pt x="439" y="1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5"/>
            <p:cNvSpPr/>
            <p:nvPr/>
          </p:nvSpPr>
          <p:spPr>
            <a:xfrm>
              <a:off x="1627800" y="4000498"/>
              <a:ext cx="91963" cy="57"/>
            </a:xfrm>
            <a:custGeom>
              <a:avLst/>
              <a:gdLst/>
              <a:ahLst/>
              <a:cxnLst/>
              <a:rect l="l" t="t" r="r" b="b"/>
              <a:pathLst>
                <a:path w="1682" h="1" fill="none" extrusionOk="0">
                  <a:moveTo>
                    <a:pt x="0" y="1"/>
                  </a:moveTo>
                  <a:lnTo>
                    <a:pt x="1681" y="1"/>
                  </a:lnTo>
                </a:path>
              </a:pathLst>
            </a:custGeom>
            <a:noFill/>
            <a:ln w="7550" cap="flat" cmpd="sng">
              <a:solidFill>
                <a:srgbClr val="FFD400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5"/>
            <p:cNvSpPr/>
            <p:nvPr/>
          </p:nvSpPr>
          <p:spPr>
            <a:xfrm>
              <a:off x="1601884" y="3978508"/>
              <a:ext cx="40897" cy="42397"/>
            </a:xfrm>
            <a:custGeom>
              <a:avLst/>
              <a:gdLst/>
              <a:ahLst/>
              <a:cxnLst/>
              <a:rect l="l" t="t" r="r" b="b"/>
              <a:pathLst>
                <a:path w="748" h="750" extrusionOk="0">
                  <a:moveTo>
                    <a:pt x="363" y="1"/>
                  </a:moveTo>
                  <a:cubicBezTo>
                    <a:pt x="173" y="1"/>
                    <a:pt x="14" y="155"/>
                    <a:pt x="0" y="361"/>
                  </a:cubicBezTo>
                  <a:cubicBezTo>
                    <a:pt x="0" y="562"/>
                    <a:pt x="158" y="749"/>
                    <a:pt x="359" y="749"/>
                  </a:cubicBezTo>
                  <a:cubicBezTo>
                    <a:pt x="368" y="750"/>
                    <a:pt x="376" y="750"/>
                    <a:pt x="385" y="750"/>
                  </a:cubicBezTo>
                  <a:cubicBezTo>
                    <a:pt x="575" y="750"/>
                    <a:pt x="733" y="596"/>
                    <a:pt x="747" y="390"/>
                  </a:cubicBezTo>
                  <a:cubicBezTo>
                    <a:pt x="747" y="174"/>
                    <a:pt x="589" y="2"/>
                    <a:pt x="388" y="2"/>
                  </a:cubicBezTo>
                  <a:cubicBezTo>
                    <a:pt x="380" y="1"/>
                    <a:pt x="371" y="1"/>
                    <a:pt x="363" y="1"/>
                  </a:cubicBez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5"/>
            <p:cNvSpPr/>
            <p:nvPr/>
          </p:nvSpPr>
          <p:spPr>
            <a:xfrm>
              <a:off x="1674110" y="3799082"/>
              <a:ext cx="398362" cy="259981"/>
            </a:xfrm>
            <a:custGeom>
              <a:avLst/>
              <a:gdLst/>
              <a:ahLst/>
              <a:cxnLst/>
              <a:rect l="l" t="t" r="r" b="b"/>
              <a:pathLst>
                <a:path w="7286" h="4599" extrusionOk="0">
                  <a:moveTo>
                    <a:pt x="3636" y="1"/>
                  </a:moveTo>
                  <a:cubicBezTo>
                    <a:pt x="1639" y="1"/>
                    <a:pt x="1" y="1567"/>
                    <a:pt x="1" y="3521"/>
                  </a:cubicBezTo>
                  <a:cubicBezTo>
                    <a:pt x="1" y="3894"/>
                    <a:pt x="173" y="4584"/>
                    <a:pt x="173" y="4584"/>
                  </a:cubicBezTo>
                  <a:cubicBezTo>
                    <a:pt x="173" y="4584"/>
                    <a:pt x="4771" y="4584"/>
                    <a:pt x="7113" y="4598"/>
                  </a:cubicBezTo>
                  <a:cubicBezTo>
                    <a:pt x="7228" y="4253"/>
                    <a:pt x="7285" y="3894"/>
                    <a:pt x="7285" y="3521"/>
                  </a:cubicBezTo>
                  <a:cubicBezTo>
                    <a:pt x="7285" y="1567"/>
                    <a:pt x="5647" y="1"/>
                    <a:pt x="3636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5"/>
            <p:cNvSpPr/>
            <p:nvPr/>
          </p:nvSpPr>
          <p:spPr>
            <a:xfrm>
              <a:off x="998600" y="4050075"/>
              <a:ext cx="3025113" cy="492207"/>
            </a:xfrm>
            <a:custGeom>
              <a:avLst/>
              <a:gdLst/>
              <a:ahLst/>
              <a:cxnLst/>
              <a:rect l="l" t="t" r="r" b="b"/>
              <a:pathLst>
                <a:path w="55329" h="8707" extrusionOk="0">
                  <a:moveTo>
                    <a:pt x="0" y="0"/>
                  </a:moveTo>
                  <a:lnTo>
                    <a:pt x="55328" y="0"/>
                  </a:lnTo>
                  <a:lnTo>
                    <a:pt x="55328" y="8707"/>
                  </a:lnTo>
                  <a:lnTo>
                    <a:pt x="0" y="8707"/>
                  </a:lnTo>
                  <a:close/>
                </a:path>
              </a:pathLst>
            </a:custGeom>
            <a:solidFill>
              <a:srgbClr val="CAFFFF"/>
            </a:solidFill>
            <a:ln w="4300" cap="rnd" cmpd="sng">
              <a:solidFill>
                <a:schemeClr val="dk1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5"/>
            <p:cNvSpPr/>
            <p:nvPr/>
          </p:nvSpPr>
          <p:spPr>
            <a:xfrm>
              <a:off x="2418838" y="3129880"/>
              <a:ext cx="217606" cy="471969"/>
            </a:xfrm>
            <a:custGeom>
              <a:avLst/>
              <a:gdLst/>
              <a:ahLst/>
              <a:cxnLst/>
              <a:rect l="l" t="t" r="r" b="b"/>
              <a:pathLst>
                <a:path w="3980" h="8349" extrusionOk="0">
                  <a:moveTo>
                    <a:pt x="740" y="0"/>
                  </a:moveTo>
                  <a:cubicBezTo>
                    <a:pt x="680" y="0"/>
                    <a:pt x="619" y="9"/>
                    <a:pt x="560" y="29"/>
                  </a:cubicBezTo>
                  <a:cubicBezTo>
                    <a:pt x="172" y="173"/>
                    <a:pt x="0" y="690"/>
                    <a:pt x="187" y="1207"/>
                  </a:cubicBezTo>
                  <a:lnTo>
                    <a:pt x="2399" y="7629"/>
                  </a:lnTo>
                  <a:cubicBezTo>
                    <a:pt x="2545" y="8066"/>
                    <a:pt x="2895" y="8349"/>
                    <a:pt x="3234" y="8349"/>
                  </a:cubicBezTo>
                  <a:cubicBezTo>
                    <a:pt x="3297" y="8349"/>
                    <a:pt x="3359" y="8339"/>
                    <a:pt x="3419" y="8319"/>
                  </a:cubicBezTo>
                  <a:cubicBezTo>
                    <a:pt x="3807" y="8175"/>
                    <a:pt x="3980" y="7658"/>
                    <a:pt x="3793" y="7141"/>
                  </a:cubicBezTo>
                  <a:lnTo>
                    <a:pt x="1580" y="733"/>
                  </a:lnTo>
                  <a:cubicBezTo>
                    <a:pt x="1434" y="294"/>
                    <a:pt x="1081" y="0"/>
                    <a:pt x="74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5"/>
            <p:cNvSpPr/>
            <p:nvPr/>
          </p:nvSpPr>
          <p:spPr>
            <a:xfrm>
              <a:off x="2330046" y="3161536"/>
              <a:ext cx="217661" cy="471969"/>
            </a:xfrm>
            <a:custGeom>
              <a:avLst/>
              <a:gdLst/>
              <a:ahLst/>
              <a:cxnLst/>
              <a:rect l="l" t="t" r="r" b="b"/>
              <a:pathLst>
                <a:path w="3981" h="8349" extrusionOk="0">
                  <a:moveTo>
                    <a:pt x="741" y="0"/>
                  </a:moveTo>
                  <a:cubicBezTo>
                    <a:pt x="680" y="0"/>
                    <a:pt x="620" y="10"/>
                    <a:pt x="561" y="29"/>
                  </a:cubicBezTo>
                  <a:cubicBezTo>
                    <a:pt x="173" y="173"/>
                    <a:pt x="1" y="690"/>
                    <a:pt x="187" y="1207"/>
                  </a:cubicBezTo>
                  <a:lnTo>
                    <a:pt x="2400" y="7630"/>
                  </a:lnTo>
                  <a:cubicBezTo>
                    <a:pt x="2545" y="8066"/>
                    <a:pt x="2896" y="8349"/>
                    <a:pt x="3234" y="8349"/>
                  </a:cubicBezTo>
                  <a:cubicBezTo>
                    <a:pt x="3297" y="8349"/>
                    <a:pt x="3359" y="8339"/>
                    <a:pt x="3420" y="8319"/>
                  </a:cubicBezTo>
                  <a:cubicBezTo>
                    <a:pt x="3808" y="8175"/>
                    <a:pt x="3980" y="7658"/>
                    <a:pt x="3808" y="7141"/>
                  </a:cubicBezTo>
                  <a:lnTo>
                    <a:pt x="1581" y="733"/>
                  </a:lnTo>
                  <a:cubicBezTo>
                    <a:pt x="1435" y="294"/>
                    <a:pt x="1081" y="0"/>
                    <a:pt x="74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5"/>
            <p:cNvSpPr/>
            <p:nvPr/>
          </p:nvSpPr>
          <p:spPr>
            <a:xfrm>
              <a:off x="2432944" y="3652217"/>
              <a:ext cx="121816" cy="263769"/>
            </a:xfrm>
            <a:custGeom>
              <a:avLst/>
              <a:gdLst/>
              <a:ahLst/>
              <a:cxnLst/>
              <a:rect l="l" t="t" r="r" b="b"/>
              <a:pathLst>
                <a:path w="2228" h="4666" extrusionOk="0">
                  <a:moveTo>
                    <a:pt x="1432" y="1"/>
                  </a:moveTo>
                  <a:cubicBezTo>
                    <a:pt x="1081" y="1"/>
                    <a:pt x="768" y="245"/>
                    <a:pt x="705" y="602"/>
                  </a:cubicBezTo>
                  <a:lnTo>
                    <a:pt x="87" y="3791"/>
                  </a:lnTo>
                  <a:cubicBezTo>
                    <a:pt x="1" y="4194"/>
                    <a:pt x="274" y="4581"/>
                    <a:pt x="676" y="4653"/>
                  </a:cubicBezTo>
                  <a:cubicBezTo>
                    <a:pt x="721" y="4661"/>
                    <a:pt x="766" y="4665"/>
                    <a:pt x="810" y="4665"/>
                  </a:cubicBezTo>
                  <a:cubicBezTo>
                    <a:pt x="1161" y="4665"/>
                    <a:pt x="1474" y="4421"/>
                    <a:pt x="1538" y="4064"/>
                  </a:cubicBezTo>
                  <a:lnTo>
                    <a:pt x="2156" y="889"/>
                  </a:lnTo>
                  <a:cubicBezTo>
                    <a:pt x="2228" y="487"/>
                    <a:pt x="1969" y="99"/>
                    <a:pt x="1567" y="13"/>
                  </a:cubicBezTo>
                  <a:cubicBezTo>
                    <a:pt x="1522" y="5"/>
                    <a:pt x="1477" y="1"/>
                    <a:pt x="1432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5"/>
            <p:cNvSpPr/>
            <p:nvPr/>
          </p:nvSpPr>
          <p:spPr>
            <a:xfrm>
              <a:off x="2341035" y="3698289"/>
              <a:ext cx="111592" cy="206335"/>
            </a:xfrm>
            <a:custGeom>
              <a:avLst/>
              <a:gdLst/>
              <a:ahLst/>
              <a:cxnLst/>
              <a:rect l="l" t="t" r="r" b="b"/>
              <a:pathLst>
                <a:path w="2041" h="3650" extrusionOk="0">
                  <a:moveTo>
                    <a:pt x="1210" y="0"/>
                  </a:moveTo>
                  <a:cubicBezTo>
                    <a:pt x="868" y="0"/>
                    <a:pt x="566" y="241"/>
                    <a:pt x="504" y="591"/>
                  </a:cubicBezTo>
                  <a:lnTo>
                    <a:pt x="87" y="2775"/>
                  </a:lnTo>
                  <a:cubicBezTo>
                    <a:pt x="1" y="3177"/>
                    <a:pt x="274" y="3565"/>
                    <a:pt x="676" y="3637"/>
                  </a:cubicBezTo>
                  <a:cubicBezTo>
                    <a:pt x="721" y="3645"/>
                    <a:pt x="766" y="3649"/>
                    <a:pt x="810" y="3649"/>
                  </a:cubicBezTo>
                  <a:cubicBezTo>
                    <a:pt x="1161" y="3649"/>
                    <a:pt x="1474" y="3405"/>
                    <a:pt x="1538" y="3048"/>
                  </a:cubicBezTo>
                  <a:lnTo>
                    <a:pt x="1955" y="879"/>
                  </a:lnTo>
                  <a:cubicBezTo>
                    <a:pt x="2041" y="476"/>
                    <a:pt x="1768" y="88"/>
                    <a:pt x="1366" y="17"/>
                  </a:cubicBezTo>
                  <a:cubicBezTo>
                    <a:pt x="1313" y="5"/>
                    <a:pt x="1261" y="0"/>
                    <a:pt x="121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5"/>
            <p:cNvSpPr/>
            <p:nvPr/>
          </p:nvSpPr>
          <p:spPr>
            <a:xfrm>
              <a:off x="2578270" y="3612080"/>
              <a:ext cx="224714" cy="203847"/>
            </a:xfrm>
            <a:custGeom>
              <a:avLst/>
              <a:gdLst/>
              <a:ahLst/>
              <a:cxnLst/>
              <a:rect l="l" t="t" r="r" b="b"/>
              <a:pathLst>
                <a:path w="4110" h="3606" extrusionOk="0">
                  <a:moveTo>
                    <a:pt x="833" y="1"/>
                  </a:moveTo>
                  <a:cubicBezTo>
                    <a:pt x="626" y="1"/>
                    <a:pt x="422" y="84"/>
                    <a:pt x="274" y="249"/>
                  </a:cubicBezTo>
                  <a:cubicBezTo>
                    <a:pt x="1" y="565"/>
                    <a:pt x="44" y="1024"/>
                    <a:pt x="345" y="1297"/>
                  </a:cubicBezTo>
                  <a:lnTo>
                    <a:pt x="2802" y="3424"/>
                  </a:lnTo>
                  <a:cubicBezTo>
                    <a:pt x="2938" y="3547"/>
                    <a:pt x="3109" y="3605"/>
                    <a:pt x="3281" y="3605"/>
                  </a:cubicBezTo>
                  <a:cubicBezTo>
                    <a:pt x="3490" y="3605"/>
                    <a:pt x="3701" y="3518"/>
                    <a:pt x="3851" y="3352"/>
                  </a:cubicBezTo>
                  <a:cubicBezTo>
                    <a:pt x="4110" y="3036"/>
                    <a:pt x="4081" y="2576"/>
                    <a:pt x="3765" y="2303"/>
                  </a:cubicBezTo>
                  <a:lnTo>
                    <a:pt x="1322" y="177"/>
                  </a:lnTo>
                  <a:cubicBezTo>
                    <a:pt x="1179" y="59"/>
                    <a:pt x="1005" y="1"/>
                    <a:pt x="83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5"/>
            <p:cNvSpPr/>
            <p:nvPr/>
          </p:nvSpPr>
          <p:spPr>
            <a:xfrm>
              <a:off x="2686691" y="3582515"/>
              <a:ext cx="182286" cy="165689"/>
            </a:xfrm>
            <a:custGeom>
              <a:avLst/>
              <a:gdLst/>
              <a:ahLst/>
              <a:cxnLst/>
              <a:rect l="l" t="t" r="r" b="b"/>
              <a:pathLst>
                <a:path w="3334" h="2931" extrusionOk="0">
                  <a:moveTo>
                    <a:pt x="831" y="1"/>
                  </a:moveTo>
                  <a:cubicBezTo>
                    <a:pt x="623" y="1"/>
                    <a:pt x="415" y="88"/>
                    <a:pt x="273" y="254"/>
                  </a:cubicBezTo>
                  <a:cubicBezTo>
                    <a:pt x="0" y="570"/>
                    <a:pt x="29" y="1030"/>
                    <a:pt x="345" y="1303"/>
                  </a:cubicBezTo>
                  <a:lnTo>
                    <a:pt x="2012" y="2754"/>
                  </a:lnTo>
                  <a:cubicBezTo>
                    <a:pt x="2156" y="2872"/>
                    <a:pt x="2329" y="2930"/>
                    <a:pt x="2501" y="2930"/>
                  </a:cubicBezTo>
                  <a:cubicBezTo>
                    <a:pt x="2708" y="2930"/>
                    <a:pt x="2912" y="2847"/>
                    <a:pt x="3061" y="2682"/>
                  </a:cubicBezTo>
                  <a:cubicBezTo>
                    <a:pt x="3333" y="2366"/>
                    <a:pt x="3290" y="1907"/>
                    <a:pt x="2989" y="1634"/>
                  </a:cubicBezTo>
                  <a:lnTo>
                    <a:pt x="1308" y="183"/>
                  </a:lnTo>
                  <a:cubicBezTo>
                    <a:pt x="1172" y="60"/>
                    <a:pt x="1001" y="1"/>
                    <a:pt x="831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5"/>
            <p:cNvSpPr/>
            <p:nvPr/>
          </p:nvSpPr>
          <p:spPr>
            <a:xfrm>
              <a:off x="1874220" y="2817890"/>
              <a:ext cx="861077" cy="465016"/>
            </a:xfrm>
            <a:custGeom>
              <a:avLst/>
              <a:gdLst/>
              <a:ahLst/>
              <a:cxnLst/>
              <a:rect l="l" t="t" r="r" b="b"/>
              <a:pathLst>
                <a:path w="15749" h="8226" extrusionOk="0">
                  <a:moveTo>
                    <a:pt x="9112" y="1"/>
                  </a:moveTo>
                  <a:cubicBezTo>
                    <a:pt x="8382" y="1"/>
                    <a:pt x="7753" y="212"/>
                    <a:pt x="7375" y="721"/>
                  </a:cubicBezTo>
                  <a:cubicBezTo>
                    <a:pt x="5064" y="3856"/>
                    <a:pt x="4154" y="5162"/>
                    <a:pt x="2985" y="5162"/>
                  </a:cubicBezTo>
                  <a:cubicBezTo>
                    <a:pt x="2402" y="5162"/>
                    <a:pt x="1755" y="4838"/>
                    <a:pt x="838" y="4255"/>
                  </a:cubicBezTo>
                  <a:cubicBezTo>
                    <a:pt x="652" y="4138"/>
                    <a:pt x="536" y="4085"/>
                    <a:pt x="482" y="4085"/>
                  </a:cubicBezTo>
                  <a:cubicBezTo>
                    <a:pt x="0" y="4085"/>
                    <a:pt x="4319" y="8226"/>
                    <a:pt x="6479" y="8226"/>
                  </a:cubicBezTo>
                  <a:cubicBezTo>
                    <a:pt x="6856" y="8226"/>
                    <a:pt x="7167" y="8100"/>
                    <a:pt x="7375" y="7804"/>
                  </a:cubicBezTo>
                  <a:cubicBezTo>
                    <a:pt x="8582" y="6094"/>
                    <a:pt x="12289" y="5562"/>
                    <a:pt x="13912" y="4255"/>
                  </a:cubicBezTo>
                  <a:cubicBezTo>
                    <a:pt x="15748" y="2790"/>
                    <a:pt x="11763" y="1"/>
                    <a:pt x="9112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5"/>
            <p:cNvSpPr/>
            <p:nvPr/>
          </p:nvSpPr>
          <p:spPr>
            <a:xfrm>
              <a:off x="1758965" y="2613308"/>
              <a:ext cx="684258" cy="546645"/>
            </a:xfrm>
            <a:custGeom>
              <a:avLst/>
              <a:gdLst/>
              <a:ahLst/>
              <a:cxnLst/>
              <a:rect l="l" t="t" r="r" b="b"/>
              <a:pathLst>
                <a:path w="12515" h="9670" fill="none" extrusionOk="0">
                  <a:moveTo>
                    <a:pt x="1" y="5561"/>
                  </a:moveTo>
                  <a:cubicBezTo>
                    <a:pt x="5690" y="9670"/>
                    <a:pt x="5661" y="8923"/>
                    <a:pt x="8061" y="5546"/>
                  </a:cubicBezTo>
                  <a:cubicBezTo>
                    <a:pt x="9066" y="4110"/>
                    <a:pt x="10489" y="2472"/>
                    <a:pt x="12514" y="1"/>
                  </a:cubicBezTo>
                </a:path>
              </a:pathLst>
            </a:custGeom>
            <a:noFill/>
            <a:ln w="7175" cap="flat" cmpd="sng">
              <a:solidFill>
                <a:schemeClr val="dk1"/>
              </a:solidFill>
              <a:prstDash val="solid"/>
              <a:miter lim="1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5"/>
            <p:cNvSpPr/>
            <p:nvPr/>
          </p:nvSpPr>
          <p:spPr>
            <a:xfrm>
              <a:off x="2357547" y="2601154"/>
              <a:ext cx="95900" cy="110516"/>
            </a:xfrm>
            <a:custGeom>
              <a:avLst/>
              <a:gdLst/>
              <a:ahLst/>
              <a:cxnLst/>
              <a:rect l="l" t="t" r="r" b="b"/>
              <a:pathLst>
                <a:path w="1754" h="1955" extrusionOk="0">
                  <a:moveTo>
                    <a:pt x="819" y="1135"/>
                  </a:moveTo>
                  <a:lnTo>
                    <a:pt x="906" y="1954"/>
                  </a:lnTo>
                  <a:lnTo>
                    <a:pt x="1753" y="0"/>
                  </a:lnTo>
                  <a:lnTo>
                    <a:pt x="0" y="12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5"/>
            <p:cNvSpPr/>
            <p:nvPr/>
          </p:nvSpPr>
          <p:spPr>
            <a:xfrm>
              <a:off x="1485590" y="2095154"/>
              <a:ext cx="257738" cy="272135"/>
            </a:xfrm>
            <a:custGeom>
              <a:avLst/>
              <a:gdLst/>
              <a:ahLst/>
              <a:cxnLst/>
              <a:rect l="l" t="t" r="r" b="b"/>
              <a:pathLst>
                <a:path w="4714" h="4814" fill="none" extrusionOk="0">
                  <a:moveTo>
                    <a:pt x="4713" y="2414"/>
                  </a:moveTo>
                  <a:cubicBezTo>
                    <a:pt x="4713" y="3736"/>
                    <a:pt x="3664" y="4813"/>
                    <a:pt x="2357" y="4813"/>
                  </a:cubicBezTo>
                  <a:cubicBezTo>
                    <a:pt x="1050" y="4813"/>
                    <a:pt x="1" y="3736"/>
                    <a:pt x="1" y="2414"/>
                  </a:cubicBezTo>
                  <a:cubicBezTo>
                    <a:pt x="1" y="1078"/>
                    <a:pt x="1050" y="0"/>
                    <a:pt x="2357" y="0"/>
                  </a:cubicBezTo>
                  <a:cubicBezTo>
                    <a:pt x="3664" y="0"/>
                    <a:pt x="4713" y="1078"/>
                    <a:pt x="4713" y="241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5"/>
            <p:cNvSpPr/>
            <p:nvPr/>
          </p:nvSpPr>
          <p:spPr>
            <a:xfrm>
              <a:off x="1751912" y="2455759"/>
              <a:ext cx="257683" cy="272927"/>
            </a:xfrm>
            <a:custGeom>
              <a:avLst/>
              <a:gdLst/>
              <a:ahLst/>
              <a:cxnLst/>
              <a:rect l="l" t="t" r="r" b="b"/>
              <a:pathLst>
                <a:path w="4713" h="4828" fill="none" extrusionOk="0">
                  <a:moveTo>
                    <a:pt x="4713" y="2414"/>
                  </a:moveTo>
                  <a:cubicBezTo>
                    <a:pt x="4713" y="3750"/>
                    <a:pt x="3664" y="4828"/>
                    <a:pt x="2357" y="4828"/>
                  </a:cubicBezTo>
                  <a:cubicBezTo>
                    <a:pt x="1049" y="4828"/>
                    <a:pt x="0" y="3750"/>
                    <a:pt x="0" y="2414"/>
                  </a:cubicBezTo>
                  <a:cubicBezTo>
                    <a:pt x="0" y="1092"/>
                    <a:pt x="1049" y="0"/>
                    <a:pt x="2357" y="0"/>
                  </a:cubicBezTo>
                  <a:cubicBezTo>
                    <a:pt x="3664" y="0"/>
                    <a:pt x="4713" y="1092"/>
                    <a:pt x="4713" y="241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5"/>
            <p:cNvSpPr/>
            <p:nvPr/>
          </p:nvSpPr>
          <p:spPr>
            <a:xfrm>
              <a:off x="1200460" y="1857163"/>
              <a:ext cx="257683" cy="272135"/>
            </a:xfrm>
            <a:custGeom>
              <a:avLst/>
              <a:gdLst/>
              <a:ahLst/>
              <a:cxnLst/>
              <a:rect l="l" t="t" r="r" b="b"/>
              <a:pathLst>
                <a:path w="4713" h="4814" fill="none" extrusionOk="0">
                  <a:moveTo>
                    <a:pt x="4713" y="2400"/>
                  </a:moveTo>
                  <a:cubicBezTo>
                    <a:pt x="4713" y="3736"/>
                    <a:pt x="3650" y="4814"/>
                    <a:pt x="2357" y="4814"/>
                  </a:cubicBezTo>
                  <a:cubicBezTo>
                    <a:pt x="1049" y="4814"/>
                    <a:pt x="0" y="3736"/>
                    <a:pt x="0" y="2400"/>
                  </a:cubicBezTo>
                  <a:cubicBezTo>
                    <a:pt x="0" y="1078"/>
                    <a:pt x="1049" y="1"/>
                    <a:pt x="2357" y="1"/>
                  </a:cubicBezTo>
                  <a:cubicBezTo>
                    <a:pt x="3650" y="1"/>
                    <a:pt x="4713" y="1078"/>
                    <a:pt x="4713" y="240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5"/>
            <p:cNvSpPr/>
            <p:nvPr/>
          </p:nvSpPr>
          <p:spPr>
            <a:xfrm>
              <a:off x="1099147" y="2237271"/>
              <a:ext cx="257683" cy="272135"/>
            </a:xfrm>
            <a:custGeom>
              <a:avLst/>
              <a:gdLst/>
              <a:ahLst/>
              <a:cxnLst/>
              <a:rect l="l" t="t" r="r" b="b"/>
              <a:pathLst>
                <a:path w="4713" h="4814" fill="none" extrusionOk="0">
                  <a:moveTo>
                    <a:pt x="4713" y="2400"/>
                  </a:moveTo>
                  <a:cubicBezTo>
                    <a:pt x="4713" y="3736"/>
                    <a:pt x="3664" y="4814"/>
                    <a:pt x="2356" y="4814"/>
                  </a:cubicBezTo>
                  <a:cubicBezTo>
                    <a:pt x="1049" y="4814"/>
                    <a:pt x="0" y="3736"/>
                    <a:pt x="0" y="2400"/>
                  </a:cubicBezTo>
                  <a:cubicBezTo>
                    <a:pt x="0" y="1078"/>
                    <a:pt x="1049" y="1"/>
                    <a:pt x="2356" y="1"/>
                  </a:cubicBezTo>
                  <a:cubicBezTo>
                    <a:pt x="3664" y="1"/>
                    <a:pt x="4713" y="1078"/>
                    <a:pt x="4713" y="240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5"/>
            <p:cNvSpPr/>
            <p:nvPr/>
          </p:nvSpPr>
          <p:spPr>
            <a:xfrm>
              <a:off x="2416432" y="2207253"/>
              <a:ext cx="257738" cy="272135"/>
            </a:xfrm>
            <a:custGeom>
              <a:avLst/>
              <a:gdLst/>
              <a:ahLst/>
              <a:cxnLst/>
              <a:rect l="l" t="t" r="r" b="b"/>
              <a:pathLst>
                <a:path w="4714" h="4814" extrusionOk="0">
                  <a:moveTo>
                    <a:pt x="2357" y="0"/>
                  </a:moveTo>
                  <a:cubicBezTo>
                    <a:pt x="1050" y="0"/>
                    <a:pt x="1" y="1078"/>
                    <a:pt x="1" y="2399"/>
                  </a:cubicBezTo>
                  <a:cubicBezTo>
                    <a:pt x="1" y="3736"/>
                    <a:pt x="1050" y="4813"/>
                    <a:pt x="2357" y="4813"/>
                  </a:cubicBezTo>
                  <a:cubicBezTo>
                    <a:pt x="3650" y="4813"/>
                    <a:pt x="4713" y="3736"/>
                    <a:pt x="4713" y="2399"/>
                  </a:cubicBezTo>
                  <a:cubicBezTo>
                    <a:pt x="4713" y="1078"/>
                    <a:pt x="3650" y="0"/>
                    <a:pt x="2357" y="0"/>
                  </a:cubicBezTo>
                  <a:close/>
                </a:path>
              </a:pathLst>
            </a:custGeom>
            <a:solidFill>
              <a:srgbClr val="5599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5"/>
            <p:cNvSpPr/>
            <p:nvPr/>
          </p:nvSpPr>
          <p:spPr>
            <a:xfrm>
              <a:off x="2857113" y="2491486"/>
              <a:ext cx="257738" cy="272135"/>
            </a:xfrm>
            <a:custGeom>
              <a:avLst/>
              <a:gdLst/>
              <a:ahLst/>
              <a:cxnLst/>
              <a:rect l="l" t="t" r="r" b="b"/>
              <a:pathLst>
                <a:path w="4714" h="4814" extrusionOk="0">
                  <a:moveTo>
                    <a:pt x="2357" y="1"/>
                  </a:moveTo>
                  <a:cubicBezTo>
                    <a:pt x="1050" y="1"/>
                    <a:pt x="1" y="1078"/>
                    <a:pt x="1" y="2400"/>
                  </a:cubicBezTo>
                  <a:cubicBezTo>
                    <a:pt x="1" y="3736"/>
                    <a:pt x="1050" y="4814"/>
                    <a:pt x="2357" y="4814"/>
                  </a:cubicBezTo>
                  <a:cubicBezTo>
                    <a:pt x="3650" y="4814"/>
                    <a:pt x="4713" y="3736"/>
                    <a:pt x="4713" y="2400"/>
                  </a:cubicBezTo>
                  <a:cubicBezTo>
                    <a:pt x="4713" y="1078"/>
                    <a:pt x="3650" y="1"/>
                    <a:pt x="2357" y="1"/>
                  </a:cubicBezTo>
                  <a:close/>
                </a:path>
              </a:pathLst>
            </a:custGeom>
            <a:solidFill>
              <a:srgbClr val="5599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5"/>
            <p:cNvSpPr/>
            <p:nvPr/>
          </p:nvSpPr>
          <p:spPr>
            <a:xfrm>
              <a:off x="2695329" y="2069999"/>
              <a:ext cx="257683" cy="272927"/>
            </a:xfrm>
            <a:custGeom>
              <a:avLst/>
              <a:gdLst/>
              <a:ahLst/>
              <a:cxnLst/>
              <a:rect l="l" t="t" r="r" b="b"/>
              <a:pathLst>
                <a:path w="4713" h="4828" extrusionOk="0">
                  <a:moveTo>
                    <a:pt x="2357" y="0"/>
                  </a:moveTo>
                  <a:cubicBezTo>
                    <a:pt x="1064" y="0"/>
                    <a:pt x="0" y="1078"/>
                    <a:pt x="0" y="2414"/>
                  </a:cubicBezTo>
                  <a:cubicBezTo>
                    <a:pt x="0" y="3750"/>
                    <a:pt x="1064" y="4827"/>
                    <a:pt x="2357" y="4827"/>
                  </a:cubicBezTo>
                  <a:cubicBezTo>
                    <a:pt x="3664" y="4827"/>
                    <a:pt x="4713" y="3750"/>
                    <a:pt x="4713" y="2414"/>
                  </a:cubicBezTo>
                  <a:cubicBezTo>
                    <a:pt x="4713" y="1078"/>
                    <a:pt x="3664" y="0"/>
                    <a:pt x="2357" y="0"/>
                  </a:cubicBezTo>
                  <a:close/>
                </a:path>
              </a:pathLst>
            </a:custGeom>
            <a:solidFill>
              <a:srgbClr val="5599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5"/>
            <p:cNvSpPr/>
            <p:nvPr/>
          </p:nvSpPr>
          <p:spPr>
            <a:xfrm>
              <a:off x="2524853" y="1733758"/>
              <a:ext cx="257738" cy="272135"/>
            </a:xfrm>
            <a:custGeom>
              <a:avLst/>
              <a:gdLst/>
              <a:ahLst/>
              <a:cxnLst/>
              <a:rect l="l" t="t" r="r" b="b"/>
              <a:pathLst>
                <a:path w="4714" h="4814" extrusionOk="0">
                  <a:moveTo>
                    <a:pt x="2357" y="0"/>
                  </a:moveTo>
                  <a:cubicBezTo>
                    <a:pt x="1064" y="0"/>
                    <a:pt x="1" y="1078"/>
                    <a:pt x="1" y="2399"/>
                  </a:cubicBezTo>
                  <a:cubicBezTo>
                    <a:pt x="1" y="3736"/>
                    <a:pt x="1064" y="4813"/>
                    <a:pt x="2357" y="4813"/>
                  </a:cubicBezTo>
                  <a:cubicBezTo>
                    <a:pt x="3664" y="4813"/>
                    <a:pt x="4713" y="3736"/>
                    <a:pt x="4713" y="2399"/>
                  </a:cubicBezTo>
                  <a:cubicBezTo>
                    <a:pt x="4713" y="1078"/>
                    <a:pt x="3664" y="0"/>
                    <a:pt x="2357" y="0"/>
                  </a:cubicBezTo>
                  <a:close/>
                </a:path>
              </a:pathLst>
            </a:custGeom>
            <a:solidFill>
              <a:srgbClr val="5599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5"/>
            <p:cNvSpPr/>
            <p:nvPr/>
          </p:nvSpPr>
          <p:spPr>
            <a:xfrm>
              <a:off x="3252249" y="2437896"/>
              <a:ext cx="257738" cy="272135"/>
            </a:xfrm>
            <a:custGeom>
              <a:avLst/>
              <a:gdLst/>
              <a:ahLst/>
              <a:cxnLst/>
              <a:rect l="l" t="t" r="r" b="b"/>
              <a:pathLst>
                <a:path w="4714" h="4814" extrusionOk="0">
                  <a:moveTo>
                    <a:pt x="2357" y="0"/>
                  </a:moveTo>
                  <a:cubicBezTo>
                    <a:pt x="1050" y="0"/>
                    <a:pt x="1" y="1078"/>
                    <a:pt x="1" y="2414"/>
                  </a:cubicBezTo>
                  <a:cubicBezTo>
                    <a:pt x="1" y="3736"/>
                    <a:pt x="1050" y="4813"/>
                    <a:pt x="2357" y="4813"/>
                  </a:cubicBezTo>
                  <a:cubicBezTo>
                    <a:pt x="3650" y="4813"/>
                    <a:pt x="4713" y="3736"/>
                    <a:pt x="4713" y="2414"/>
                  </a:cubicBezTo>
                  <a:cubicBezTo>
                    <a:pt x="4713" y="1078"/>
                    <a:pt x="3650" y="0"/>
                    <a:pt x="2357" y="0"/>
                  </a:cubicBezTo>
                  <a:close/>
                </a:path>
              </a:pathLst>
            </a:custGeom>
            <a:solidFill>
              <a:srgbClr val="5599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5"/>
            <p:cNvSpPr/>
            <p:nvPr/>
          </p:nvSpPr>
          <p:spPr>
            <a:xfrm>
              <a:off x="3057442" y="1674458"/>
              <a:ext cx="257738" cy="272135"/>
            </a:xfrm>
            <a:custGeom>
              <a:avLst/>
              <a:gdLst/>
              <a:ahLst/>
              <a:cxnLst/>
              <a:rect l="l" t="t" r="r" b="b"/>
              <a:pathLst>
                <a:path w="4714" h="4814" extrusionOk="0">
                  <a:moveTo>
                    <a:pt x="2357" y="0"/>
                  </a:moveTo>
                  <a:cubicBezTo>
                    <a:pt x="1049" y="0"/>
                    <a:pt x="1" y="1078"/>
                    <a:pt x="1" y="2400"/>
                  </a:cubicBezTo>
                  <a:cubicBezTo>
                    <a:pt x="1" y="3736"/>
                    <a:pt x="1049" y="4813"/>
                    <a:pt x="2357" y="4813"/>
                  </a:cubicBezTo>
                  <a:cubicBezTo>
                    <a:pt x="3664" y="4813"/>
                    <a:pt x="4713" y="3736"/>
                    <a:pt x="4713" y="2400"/>
                  </a:cubicBezTo>
                  <a:cubicBezTo>
                    <a:pt x="4713" y="1078"/>
                    <a:pt x="3664" y="0"/>
                    <a:pt x="2357" y="0"/>
                  </a:cubicBezTo>
                  <a:close/>
                </a:path>
              </a:pathLst>
            </a:custGeom>
            <a:solidFill>
              <a:srgbClr val="5599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1" name="Google Shape;941;p45"/>
          <p:cNvSpPr txBox="1"/>
          <p:nvPr/>
        </p:nvSpPr>
        <p:spPr>
          <a:xfrm>
            <a:off x="4892050" y="1555800"/>
            <a:ext cx="3612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Direct ELISA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involves the use of a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single antibody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Monoclonal antibodies that are complementary to the antigen are added.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antibody has an enzyme attached to it.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coloured substrate solution is then added. If the complex is present, the enzyme will break down the substrate and the colour of the solution will change.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42" name="Google Shape;942;p45"/>
          <p:cNvSpPr txBox="1"/>
          <p:nvPr/>
        </p:nvSpPr>
        <p:spPr>
          <a:xfrm>
            <a:off x="947075" y="3808337"/>
            <a:ext cx="3478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latin typeface="Kalam"/>
                <a:ea typeface="Kalam"/>
                <a:cs typeface="Kalam"/>
                <a:sym typeface="Kalam"/>
              </a:rPr>
              <a:t>DIRECT ELISA</a:t>
            </a:r>
            <a:endParaRPr sz="1000" b="1" dirty="0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948" name="Google Shape;948;p46"/>
          <p:cNvSpPr/>
          <p:nvPr/>
        </p:nvSpPr>
        <p:spPr>
          <a:xfrm>
            <a:off x="7014928" y="3674768"/>
            <a:ext cx="3991" cy="95083"/>
          </a:xfrm>
          <a:custGeom>
            <a:avLst/>
            <a:gdLst/>
            <a:ahLst/>
            <a:cxnLst/>
            <a:rect l="l" t="t" r="r" b="b"/>
            <a:pathLst>
              <a:path w="73" h="1682" fill="none" extrusionOk="0">
                <a:moveTo>
                  <a:pt x="73" y="0"/>
                </a:moveTo>
                <a:lnTo>
                  <a:pt x="1" y="1681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6"/>
          <p:cNvSpPr/>
          <p:nvPr/>
        </p:nvSpPr>
        <p:spPr>
          <a:xfrm>
            <a:off x="6997650" y="3648764"/>
            <a:ext cx="41717" cy="41493"/>
          </a:xfrm>
          <a:custGeom>
            <a:avLst/>
            <a:gdLst/>
            <a:ahLst/>
            <a:cxnLst/>
            <a:rect l="l" t="t" r="r" b="b"/>
            <a:pathLst>
              <a:path w="763" h="734" extrusionOk="0">
                <a:moveTo>
                  <a:pt x="374" y="1"/>
                </a:moveTo>
                <a:cubicBezTo>
                  <a:pt x="173" y="1"/>
                  <a:pt x="1" y="159"/>
                  <a:pt x="1" y="360"/>
                </a:cubicBezTo>
                <a:cubicBezTo>
                  <a:pt x="1" y="575"/>
                  <a:pt x="173" y="733"/>
                  <a:pt x="374" y="733"/>
                </a:cubicBezTo>
                <a:cubicBezTo>
                  <a:pt x="590" y="733"/>
                  <a:pt x="762" y="575"/>
                  <a:pt x="762" y="360"/>
                </a:cubicBezTo>
                <a:cubicBezTo>
                  <a:pt x="762" y="159"/>
                  <a:pt x="590" y="1"/>
                  <a:pt x="374" y="1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46"/>
          <p:cNvSpPr/>
          <p:nvPr/>
        </p:nvSpPr>
        <p:spPr>
          <a:xfrm>
            <a:off x="7103720" y="3712926"/>
            <a:ext cx="49536" cy="80442"/>
          </a:xfrm>
          <a:custGeom>
            <a:avLst/>
            <a:gdLst/>
            <a:ahLst/>
            <a:cxnLst/>
            <a:rect l="l" t="t" r="r" b="b"/>
            <a:pathLst>
              <a:path w="906" h="1423" fill="none" extrusionOk="0">
                <a:moveTo>
                  <a:pt x="905" y="1"/>
                </a:moveTo>
                <a:lnTo>
                  <a:pt x="0" y="1423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46"/>
          <p:cNvSpPr/>
          <p:nvPr/>
        </p:nvSpPr>
        <p:spPr>
          <a:xfrm>
            <a:off x="7131987" y="3686583"/>
            <a:ext cx="47185" cy="42228"/>
          </a:xfrm>
          <a:custGeom>
            <a:avLst/>
            <a:gdLst/>
            <a:ahLst/>
            <a:cxnLst/>
            <a:rect l="l" t="t" r="r" b="b"/>
            <a:pathLst>
              <a:path w="863" h="747" extrusionOk="0">
                <a:moveTo>
                  <a:pt x="424" y="1"/>
                </a:moveTo>
                <a:cubicBezTo>
                  <a:pt x="293" y="1"/>
                  <a:pt x="168" y="64"/>
                  <a:pt x="101" y="179"/>
                </a:cubicBezTo>
                <a:cubicBezTo>
                  <a:pt x="0" y="366"/>
                  <a:pt x="58" y="596"/>
                  <a:pt x="245" y="697"/>
                </a:cubicBezTo>
                <a:cubicBezTo>
                  <a:pt x="307" y="730"/>
                  <a:pt x="374" y="746"/>
                  <a:pt x="439" y="746"/>
                </a:cubicBezTo>
                <a:cubicBezTo>
                  <a:pt x="570" y="746"/>
                  <a:pt x="695" y="682"/>
                  <a:pt x="762" y="567"/>
                </a:cubicBezTo>
                <a:cubicBezTo>
                  <a:pt x="863" y="380"/>
                  <a:pt x="805" y="165"/>
                  <a:pt x="618" y="50"/>
                </a:cubicBezTo>
                <a:cubicBezTo>
                  <a:pt x="556" y="16"/>
                  <a:pt x="489" y="1"/>
                  <a:pt x="424" y="1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46"/>
          <p:cNvSpPr/>
          <p:nvPr/>
        </p:nvSpPr>
        <p:spPr>
          <a:xfrm>
            <a:off x="7054239" y="3686131"/>
            <a:ext cx="33789" cy="88583"/>
          </a:xfrm>
          <a:custGeom>
            <a:avLst/>
            <a:gdLst/>
            <a:ahLst/>
            <a:cxnLst/>
            <a:rect l="l" t="t" r="r" b="b"/>
            <a:pathLst>
              <a:path w="618" h="1567" fill="none" extrusionOk="0">
                <a:moveTo>
                  <a:pt x="618" y="1"/>
                </a:moveTo>
                <a:lnTo>
                  <a:pt x="0" y="1567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46"/>
          <p:cNvSpPr/>
          <p:nvPr/>
        </p:nvSpPr>
        <p:spPr>
          <a:xfrm>
            <a:off x="7065994" y="3659675"/>
            <a:ext cx="47185" cy="42341"/>
          </a:xfrm>
          <a:custGeom>
            <a:avLst/>
            <a:gdLst/>
            <a:ahLst/>
            <a:cxnLst/>
            <a:rect l="l" t="t" r="r" b="b"/>
            <a:pathLst>
              <a:path w="863" h="749" extrusionOk="0">
                <a:moveTo>
                  <a:pt x="422" y="0"/>
                </a:moveTo>
                <a:cubicBezTo>
                  <a:pt x="273" y="0"/>
                  <a:pt x="129" y="96"/>
                  <a:pt x="72" y="253"/>
                </a:cubicBezTo>
                <a:cubicBezTo>
                  <a:pt x="1" y="440"/>
                  <a:pt x="116" y="655"/>
                  <a:pt x="302" y="727"/>
                </a:cubicBezTo>
                <a:cubicBezTo>
                  <a:pt x="344" y="742"/>
                  <a:pt x="386" y="749"/>
                  <a:pt x="427" y="749"/>
                </a:cubicBezTo>
                <a:cubicBezTo>
                  <a:pt x="586" y="749"/>
                  <a:pt x="734" y="646"/>
                  <a:pt x="791" y="497"/>
                </a:cubicBezTo>
                <a:cubicBezTo>
                  <a:pt x="863" y="296"/>
                  <a:pt x="748" y="95"/>
                  <a:pt x="547" y="23"/>
                </a:cubicBezTo>
                <a:cubicBezTo>
                  <a:pt x="506" y="7"/>
                  <a:pt x="464" y="0"/>
                  <a:pt x="422" y="0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46"/>
          <p:cNvSpPr/>
          <p:nvPr/>
        </p:nvSpPr>
        <p:spPr>
          <a:xfrm>
            <a:off x="7136689" y="3753571"/>
            <a:ext cx="69219" cy="63370"/>
          </a:xfrm>
          <a:custGeom>
            <a:avLst/>
            <a:gdLst/>
            <a:ahLst/>
            <a:cxnLst/>
            <a:rect l="l" t="t" r="r" b="b"/>
            <a:pathLst>
              <a:path w="1266" h="1121" fill="none" extrusionOk="0">
                <a:moveTo>
                  <a:pt x="1265" y="0"/>
                </a:moveTo>
                <a:lnTo>
                  <a:pt x="1" y="1121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46"/>
          <p:cNvSpPr/>
          <p:nvPr/>
        </p:nvSpPr>
        <p:spPr>
          <a:xfrm>
            <a:off x="7186990" y="3728359"/>
            <a:ext cx="45599" cy="42624"/>
          </a:xfrm>
          <a:custGeom>
            <a:avLst/>
            <a:gdLst/>
            <a:ahLst/>
            <a:cxnLst/>
            <a:rect l="l" t="t" r="r" b="b"/>
            <a:pathLst>
              <a:path w="834" h="754" extrusionOk="0">
                <a:moveTo>
                  <a:pt x="404" y="0"/>
                </a:moveTo>
                <a:cubicBezTo>
                  <a:pt x="314" y="0"/>
                  <a:pt x="226" y="33"/>
                  <a:pt x="158" y="101"/>
                </a:cubicBezTo>
                <a:cubicBezTo>
                  <a:pt x="0" y="245"/>
                  <a:pt x="0" y="489"/>
                  <a:pt x="144" y="633"/>
                </a:cubicBezTo>
                <a:cubicBezTo>
                  <a:pt x="217" y="714"/>
                  <a:pt x="317" y="753"/>
                  <a:pt x="417" y="753"/>
                </a:cubicBezTo>
                <a:cubicBezTo>
                  <a:pt x="511" y="753"/>
                  <a:pt x="605" y="717"/>
                  <a:pt x="675" y="647"/>
                </a:cubicBezTo>
                <a:cubicBezTo>
                  <a:pt x="819" y="503"/>
                  <a:pt x="833" y="274"/>
                  <a:pt x="690" y="116"/>
                </a:cubicBezTo>
                <a:cubicBezTo>
                  <a:pt x="607" y="40"/>
                  <a:pt x="504" y="0"/>
                  <a:pt x="404" y="0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46"/>
          <p:cNvSpPr/>
          <p:nvPr/>
        </p:nvSpPr>
        <p:spPr>
          <a:xfrm>
            <a:off x="7158668" y="3825816"/>
            <a:ext cx="86496" cy="33353"/>
          </a:xfrm>
          <a:custGeom>
            <a:avLst/>
            <a:gdLst/>
            <a:ahLst/>
            <a:cxnLst/>
            <a:rect l="l" t="t" r="r" b="b"/>
            <a:pathLst>
              <a:path w="1582" h="590" fill="none" extrusionOk="0">
                <a:moveTo>
                  <a:pt x="1581" y="1"/>
                </a:moveTo>
                <a:lnTo>
                  <a:pt x="1" y="590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46"/>
          <p:cNvSpPr/>
          <p:nvPr/>
        </p:nvSpPr>
        <p:spPr>
          <a:xfrm>
            <a:off x="7226247" y="3802130"/>
            <a:ext cx="46419" cy="42680"/>
          </a:xfrm>
          <a:custGeom>
            <a:avLst/>
            <a:gdLst/>
            <a:ahLst/>
            <a:cxnLst/>
            <a:rect l="l" t="t" r="r" b="b"/>
            <a:pathLst>
              <a:path w="849" h="755" extrusionOk="0">
                <a:moveTo>
                  <a:pt x="429" y="1"/>
                </a:moveTo>
                <a:cubicBezTo>
                  <a:pt x="382" y="1"/>
                  <a:pt x="334" y="10"/>
                  <a:pt x="288" y="32"/>
                </a:cubicBezTo>
                <a:cubicBezTo>
                  <a:pt x="87" y="104"/>
                  <a:pt x="1" y="333"/>
                  <a:pt x="87" y="520"/>
                </a:cubicBezTo>
                <a:cubicBezTo>
                  <a:pt x="150" y="669"/>
                  <a:pt x="285" y="755"/>
                  <a:pt x="426" y="755"/>
                </a:cubicBezTo>
                <a:cubicBezTo>
                  <a:pt x="476" y="755"/>
                  <a:pt x="526" y="744"/>
                  <a:pt x="575" y="721"/>
                </a:cubicBezTo>
                <a:cubicBezTo>
                  <a:pt x="762" y="650"/>
                  <a:pt x="848" y="420"/>
                  <a:pt x="776" y="233"/>
                </a:cubicBezTo>
                <a:cubicBezTo>
                  <a:pt x="711" y="92"/>
                  <a:pt x="573" y="1"/>
                  <a:pt x="429" y="1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46"/>
          <p:cNvSpPr/>
          <p:nvPr/>
        </p:nvSpPr>
        <p:spPr>
          <a:xfrm>
            <a:off x="7164190" y="3907050"/>
            <a:ext cx="91963" cy="57"/>
          </a:xfrm>
          <a:custGeom>
            <a:avLst/>
            <a:gdLst/>
            <a:ahLst/>
            <a:cxnLst/>
            <a:rect l="l" t="t" r="r" b="b"/>
            <a:pathLst>
              <a:path w="1682" h="1" fill="none" extrusionOk="0">
                <a:moveTo>
                  <a:pt x="1682" y="0"/>
                </a:moveTo>
                <a:lnTo>
                  <a:pt x="1" y="0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46"/>
          <p:cNvSpPr/>
          <p:nvPr/>
        </p:nvSpPr>
        <p:spPr>
          <a:xfrm>
            <a:off x="7240407" y="3885060"/>
            <a:ext cx="41662" cy="43132"/>
          </a:xfrm>
          <a:custGeom>
            <a:avLst/>
            <a:gdLst/>
            <a:ahLst/>
            <a:cxnLst/>
            <a:rect l="l" t="t" r="r" b="b"/>
            <a:pathLst>
              <a:path w="762" h="763" extrusionOk="0">
                <a:moveTo>
                  <a:pt x="384" y="1"/>
                </a:moveTo>
                <a:cubicBezTo>
                  <a:pt x="376" y="1"/>
                  <a:pt x="368" y="1"/>
                  <a:pt x="359" y="1"/>
                </a:cubicBezTo>
                <a:cubicBezTo>
                  <a:pt x="158" y="1"/>
                  <a:pt x="0" y="188"/>
                  <a:pt x="15" y="389"/>
                </a:cubicBezTo>
                <a:cubicBezTo>
                  <a:pt x="15" y="605"/>
                  <a:pt x="187" y="763"/>
                  <a:pt x="402" y="763"/>
                </a:cubicBezTo>
                <a:cubicBezTo>
                  <a:pt x="604" y="749"/>
                  <a:pt x="762" y="576"/>
                  <a:pt x="747" y="361"/>
                </a:cubicBezTo>
                <a:cubicBezTo>
                  <a:pt x="747" y="167"/>
                  <a:pt x="588" y="1"/>
                  <a:pt x="384" y="1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46"/>
          <p:cNvSpPr/>
          <p:nvPr/>
        </p:nvSpPr>
        <p:spPr>
          <a:xfrm>
            <a:off x="6871187" y="3717787"/>
            <a:ext cx="49536" cy="80499"/>
          </a:xfrm>
          <a:custGeom>
            <a:avLst/>
            <a:gdLst/>
            <a:ahLst/>
            <a:cxnLst/>
            <a:rect l="l" t="t" r="r" b="b"/>
            <a:pathLst>
              <a:path w="906" h="1424" fill="none" extrusionOk="0">
                <a:moveTo>
                  <a:pt x="1" y="1"/>
                </a:moveTo>
                <a:lnTo>
                  <a:pt x="906" y="1423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46"/>
          <p:cNvSpPr/>
          <p:nvPr/>
        </p:nvSpPr>
        <p:spPr>
          <a:xfrm>
            <a:off x="6845271" y="3691444"/>
            <a:ext cx="47185" cy="42228"/>
          </a:xfrm>
          <a:custGeom>
            <a:avLst/>
            <a:gdLst/>
            <a:ahLst/>
            <a:cxnLst/>
            <a:rect l="l" t="t" r="r" b="b"/>
            <a:pathLst>
              <a:path w="863" h="747" extrusionOk="0">
                <a:moveTo>
                  <a:pt x="439" y="1"/>
                </a:moveTo>
                <a:cubicBezTo>
                  <a:pt x="374" y="1"/>
                  <a:pt x="307" y="17"/>
                  <a:pt x="245" y="50"/>
                </a:cubicBezTo>
                <a:cubicBezTo>
                  <a:pt x="72" y="165"/>
                  <a:pt x="0" y="395"/>
                  <a:pt x="101" y="567"/>
                </a:cubicBezTo>
                <a:cubicBezTo>
                  <a:pt x="178" y="682"/>
                  <a:pt x="305" y="746"/>
                  <a:pt x="433" y="746"/>
                </a:cubicBezTo>
                <a:cubicBezTo>
                  <a:pt x="497" y="746"/>
                  <a:pt x="561" y="730"/>
                  <a:pt x="618" y="697"/>
                </a:cubicBezTo>
                <a:cubicBezTo>
                  <a:pt x="805" y="596"/>
                  <a:pt x="862" y="366"/>
                  <a:pt x="762" y="180"/>
                </a:cubicBezTo>
                <a:cubicBezTo>
                  <a:pt x="695" y="65"/>
                  <a:pt x="570" y="1"/>
                  <a:pt x="439" y="1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46"/>
          <p:cNvSpPr/>
          <p:nvPr/>
        </p:nvSpPr>
        <p:spPr>
          <a:xfrm>
            <a:off x="6936414" y="3686131"/>
            <a:ext cx="33789" cy="88583"/>
          </a:xfrm>
          <a:custGeom>
            <a:avLst/>
            <a:gdLst/>
            <a:ahLst/>
            <a:cxnLst/>
            <a:rect l="l" t="t" r="r" b="b"/>
            <a:pathLst>
              <a:path w="618" h="1567" fill="none" extrusionOk="0">
                <a:moveTo>
                  <a:pt x="0" y="1"/>
                </a:moveTo>
                <a:lnTo>
                  <a:pt x="618" y="1567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46"/>
          <p:cNvSpPr/>
          <p:nvPr/>
        </p:nvSpPr>
        <p:spPr>
          <a:xfrm>
            <a:off x="6912029" y="3659675"/>
            <a:ext cx="46419" cy="42454"/>
          </a:xfrm>
          <a:custGeom>
            <a:avLst/>
            <a:gdLst/>
            <a:ahLst/>
            <a:cxnLst/>
            <a:rect l="l" t="t" r="r" b="b"/>
            <a:pathLst>
              <a:path w="849" h="751" extrusionOk="0">
                <a:moveTo>
                  <a:pt x="434" y="0"/>
                </a:moveTo>
                <a:cubicBezTo>
                  <a:pt x="391" y="0"/>
                  <a:pt x="346" y="7"/>
                  <a:pt x="302" y="23"/>
                </a:cubicBezTo>
                <a:cubicBezTo>
                  <a:pt x="101" y="95"/>
                  <a:pt x="1" y="311"/>
                  <a:pt x="58" y="497"/>
                </a:cubicBezTo>
                <a:cubicBezTo>
                  <a:pt x="114" y="655"/>
                  <a:pt x="258" y="750"/>
                  <a:pt x="415" y="750"/>
                </a:cubicBezTo>
                <a:cubicBezTo>
                  <a:pt x="458" y="750"/>
                  <a:pt x="503" y="743"/>
                  <a:pt x="547" y="727"/>
                </a:cubicBezTo>
                <a:cubicBezTo>
                  <a:pt x="748" y="655"/>
                  <a:pt x="848" y="440"/>
                  <a:pt x="776" y="253"/>
                </a:cubicBezTo>
                <a:cubicBezTo>
                  <a:pt x="732" y="96"/>
                  <a:pt x="590" y="0"/>
                  <a:pt x="434" y="0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46"/>
          <p:cNvSpPr/>
          <p:nvPr/>
        </p:nvSpPr>
        <p:spPr>
          <a:xfrm>
            <a:off x="6819355" y="3768947"/>
            <a:ext cx="69164" cy="63427"/>
          </a:xfrm>
          <a:custGeom>
            <a:avLst/>
            <a:gdLst/>
            <a:ahLst/>
            <a:cxnLst/>
            <a:rect l="l" t="t" r="r" b="b"/>
            <a:pathLst>
              <a:path w="1265" h="1122" fill="none" extrusionOk="0">
                <a:moveTo>
                  <a:pt x="0" y="1"/>
                </a:moveTo>
                <a:lnTo>
                  <a:pt x="1265" y="1122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46"/>
          <p:cNvSpPr/>
          <p:nvPr/>
        </p:nvSpPr>
        <p:spPr>
          <a:xfrm>
            <a:off x="6793439" y="3743791"/>
            <a:ext cx="45599" cy="42624"/>
          </a:xfrm>
          <a:custGeom>
            <a:avLst/>
            <a:gdLst/>
            <a:ahLst/>
            <a:cxnLst/>
            <a:rect l="l" t="t" r="r" b="b"/>
            <a:pathLst>
              <a:path w="834" h="754" extrusionOk="0">
                <a:moveTo>
                  <a:pt x="424" y="0"/>
                </a:moveTo>
                <a:cubicBezTo>
                  <a:pt x="322" y="0"/>
                  <a:pt x="219" y="40"/>
                  <a:pt x="144" y="116"/>
                </a:cubicBezTo>
                <a:cubicBezTo>
                  <a:pt x="0" y="274"/>
                  <a:pt x="0" y="503"/>
                  <a:pt x="158" y="647"/>
                </a:cubicBezTo>
                <a:cubicBezTo>
                  <a:pt x="228" y="717"/>
                  <a:pt x="319" y="753"/>
                  <a:pt x="412" y="753"/>
                </a:cubicBezTo>
                <a:cubicBezTo>
                  <a:pt x="509" y="753"/>
                  <a:pt x="609" y="714"/>
                  <a:pt x="690" y="633"/>
                </a:cubicBezTo>
                <a:cubicBezTo>
                  <a:pt x="834" y="489"/>
                  <a:pt x="819" y="245"/>
                  <a:pt x="675" y="101"/>
                </a:cubicBezTo>
                <a:cubicBezTo>
                  <a:pt x="607" y="33"/>
                  <a:pt x="516" y="0"/>
                  <a:pt x="424" y="0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46"/>
          <p:cNvSpPr/>
          <p:nvPr/>
        </p:nvSpPr>
        <p:spPr>
          <a:xfrm>
            <a:off x="6779278" y="3841249"/>
            <a:ext cx="86441" cy="33353"/>
          </a:xfrm>
          <a:custGeom>
            <a:avLst/>
            <a:gdLst/>
            <a:ahLst/>
            <a:cxnLst/>
            <a:rect l="l" t="t" r="r" b="b"/>
            <a:pathLst>
              <a:path w="1581" h="590" fill="none" extrusionOk="0">
                <a:moveTo>
                  <a:pt x="1" y="1"/>
                </a:moveTo>
                <a:lnTo>
                  <a:pt x="1581" y="590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46"/>
          <p:cNvSpPr/>
          <p:nvPr/>
        </p:nvSpPr>
        <p:spPr>
          <a:xfrm>
            <a:off x="6751777" y="3817563"/>
            <a:ext cx="46419" cy="42680"/>
          </a:xfrm>
          <a:custGeom>
            <a:avLst/>
            <a:gdLst/>
            <a:ahLst/>
            <a:cxnLst/>
            <a:rect l="l" t="t" r="r" b="b"/>
            <a:pathLst>
              <a:path w="849" h="755" extrusionOk="0">
                <a:moveTo>
                  <a:pt x="426" y="1"/>
                </a:moveTo>
                <a:cubicBezTo>
                  <a:pt x="277" y="1"/>
                  <a:pt x="141" y="92"/>
                  <a:pt x="87" y="233"/>
                </a:cubicBezTo>
                <a:cubicBezTo>
                  <a:pt x="1" y="434"/>
                  <a:pt x="87" y="650"/>
                  <a:pt x="274" y="721"/>
                </a:cubicBezTo>
                <a:cubicBezTo>
                  <a:pt x="323" y="744"/>
                  <a:pt x="374" y="755"/>
                  <a:pt x="425" y="755"/>
                </a:cubicBezTo>
                <a:cubicBezTo>
                  <a:pt x="570" y="755"/>
                  <a:pt x="709" y="669"/>
                  <a:pt x="762" y="520"/>
                </a:cubicBezTo>
                <a:cubicBezTo>
                  <a:pt x="848" y="333"/>
                  <a:pt x="762" y="104"/>
                  <a:pt x="575" y="32"/>
                </a:cubicBezTo>
                <a:cubicBezTo>
                  <a:pt x="526" y="10"/>
                  <a:pt x="475" y="1"/>
                  <a:pt x="426" y="1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46"/>
          <p:cNvSpPr/>
          <p:nvPr/>
        </p:nvSpPr>
        <p:spPr>
          <a:xfrm>
            <a:off x="6768289" y="3924913"/>
            <a:ext cx="92729" cy="57"/>
          </a:xfrm>
          <a:custGeom>
            <a:avLst/>
            <a:gdLst/>
            <a:ahLst/>
            <a:cxnLst/>
            <a:rect l="l" t="t" r="r" b="b"/>
            <a:pathLst>
              <a:path w="1696" h="1" fill="none" extrusionOk="0">
                <a:moveTo>
                  <a:pt x="0" y="0"/>
                </a:moveTo>
                <a:lnTo>
                  <a:pt x="1696" y="0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46"/>
          <p:cNvSpPr/>
          <p:nvPr/>
        </p:nvSpPr>
        <p:spPr>
          <a:xfrm>
            <a:off x="6742373" y="3902923"/>
            <a:ext cx="41662" cy="43189"/>
          </a:xfrm>
          <a:custGeom>
            <a:avLst/>
            <a:gdLst/>
            <a:ahLst/>
            <a:cxnLst/>
            <a:rect l="l" t="t" r="r" b="b"/>
            <a:pathLst>
              <a:path w="762" h="764" extrusionOk="0">
                <a:moveTo>
                  <a:pt x="379" y="1"/>
                </a:moveTo>
                <a:cubicBezTo>
                  <a:pt x="188" y="1"/>
                  <a:pt x="29" y="167"/>
                  <a:pt x="15" y="361"/>
                </a:cubicBezTo>
                <a:cubicBezTo>
                  <a:pt x="0" y="576"/>
                  <a:pt x="158" y="749"/>
                  <a:pt x="374" y="763"/>
                </a:cubicBezTo>
                <a:cubicBezTo>
                  <a:pt x="575" y="763"/>
                  <a:pt x="747" y="605"/>
                  <a:pt x="762" y="389"/>
                </a:cubicBezTo>
                <a:cubicBezTo>
                  <a:pt x="762" y="188"/>
                  <a:pt x="604" y="2"/>
                  <a:pt x="403" y="2"/>
                </a:cubicBezTo>
                <a:cubicBezTo>
                  <a:pt x="395" y="1"/>
                  <a:pt x="387" y="1"/>
                  <a:pt x="379" y="1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46"/>
          <p:cNvSpPr/>
          <p:nvPr/>
        </p:nvSpPr>
        <p:spPr>
          <a:xfrm>
            <a:off x="6815419" y="3723497"/>
            <a:ext cx="398307" cy="259925"/>
          </a:xfrm>
          <a:custGeom>
            <a:avLst/>
            <a:gdLst/>
            <a:ahLst/>
            <a:cxnLst/>
            <a:rect l="l" t="t" r="r" b="b"/>
            <a:pathLst>
              <a:path w="7285" h="4598" extrusionOk="0">
                <a:moveTo>
                  <a:pt x="3635" y="0"/>
                </a:moveTo>
                <a:cubicBezTo>
                  <a:pt x="1624" y="0"/>
                  <a:pt x="0" y="1581"/>
                  <a:pt x="0" y="3520"/>
                </a:cubicBezTo>
                <a:cubicBezTo>
                  <a:pt x="0" y="3894"/>
                  <a:pt x="173" y="4598"/>
                  <a:pt x="173" y="4598"/>
                </a:cubicBezTo>
                <a:cubicBezTo>
                  <a:pt x="173" y="4598"/>
                  <a:pt x="2210" y="4592"/>
                  <a:pt x="4266" y="4592"/>
                </a:cubicBezTo>
                <a:cubicBezTo>
                  <a:pt x="5294" y="4592"/>
                  <a:pt x="6327" y="4593"/>
                  <a:pt x="7112" y="4598"/>
                </a:cubicBezTo>
                <a:cubicBezTo>
                  <a:pt x="7213" y="4267"/>
                  <a:pt x="7285" y="3894"/>
                  <a:pt x="7285" y="3520"/>
                </a:cubicBezTo>
                <a:cubicBezTo>
                  <a:pt x="7285" y="1581"/>
                  <a:pt x="5647" y="0"/>
                  <a:pt x="363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46"/>
          <p:cNvSpPr/>
          <p:nvPr/>
        </p:nvSpPr>
        <p:spPr>
          <a:xfrm>
            <a:off x="5995348" y="3666628"/>
            <a:ext cx="3937" cy="95083"/>
          </a:xfrm>
          <a:custGeom>
            <a:avLst/>
            <a:gdLst/>
            <a:ahLst/>
            <a:cxnLst/>
            <a:rect l="l" t="t" r="r" b="b"/>
            <a:pathLst>
              <a:path w="72" h="1682" fill="none" extrusionOk="0">
                <a:moveTo>
                  <a:pt x="72" y="1"/>
                </a:moveTo>
                <a:lnTo>
                  <a:pt x="0" y="1682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46"/>
          <p:cNvSpPr/>
          <p:nvPr/>
        </p:nvSpPr>
        <p:spPr>
          <a:xfrm>
            <a:off x="5978071" y="3639833"/>
            <a:ext cx="41662" cy="42284"/>
          </a:xfrm>
          <a:custGeom>
            <a:avLst/>
            <a:gdLst/>
            <a:ahLst/>
            <a:cxnLst/>
            <a:rect l="l" t="t" r="r" b="b"/>
            <a:pathLst>
              <a:path w="762" h="748" extrusionOk="0">
                <a:moveTo>
                  <a:pt x="374" y="1"/>
                </a:moveTo>
                <a:cubicBezTo>
                  <a:pt x="172" y="1"/>
                  <a:pt x="0" y="173"/>
                  <a:pt x="0" y="374"/>
                </a:cubicBezTo>
                <a:cubicBezTo>
                  <a:pt x="0" y="590"/>
                  <a:pt x="172" y="748"/>
                  <a:pt x="374" y="748"/>
                </a:cubicBezTo>
                <a:cubicBezTo>
                  <a:pt x="589" y="748"/>
                  <a:pt x="761" y="590"/>
                  <a:pt x="761" y="374"/>
                </a:cubicBezTo>
                <a:cubicBezTo>
                  <a:pt x="761" y="173"/>
                  <a:pt x="589" y="1"/>
                  <a:pt x="374" y="1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46"/>
          <p:cNvSpPr/>
          <p:nvPr/>
        </p:nvSpPr>
        <p:spPr>
          <a:xfrm>
            <a:off x="6084086" y="3703994"/>
            <a:ext cx="49536" cy="80442"/>
          </a:xfrm>
          <a:custGeom>
            <a:avLst/>
            <a:gdLst/>
            <a:ahLst/>
            <a:cxnLst/>
            <a:rect l="l" t="t" r="r" b="b"/>
            <a:pathLst>
              <a:path w="906" h="1423" fill="none" extrusionOk="0">
                <a:moveTo>
                  <a:pt x="906" y="1"/>
                </a:moveTo>
                <a:lnTo>
                  <a:pt x="1" y="1423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46"/>
          <p:cNvSpPr/>
          <p:nvPr/>
        </p:nvSpPr>
        <p:spPr>
          <a:xfrm>
            <a:off x="6112353" y="3678443"/>
            <a:ext cx="47185" cy="42228"/>
          </a:xfrm>
          <a:custGeom>
            <a:avLst/>
            <a:gdLst/>
            <a:ahLst/>
            <a:cxnLst/>
            <a:rect l="l" t="t" r="r" b="b"/>
            <a:pathLst>
              <a:path w="863" h="747" extrusionOk="0">
                <a:moveTo>
                  <a:pt x="424" y="1"/>
                </a:moveTo>
                <a:cubicBezTo>
                  <a:pt x="293" y="1"/>
                  <a:pt x="168" y="65"/>
                  <a:pt x="101" y="180"/>
                </a:cubicBezTo>
                <a:cubicBezTo>
                  <a:pt x="1" y="366"/>
                  <a:pt x="58" y="596"/>
                  <a:pt x="245" y="697"/>
                </a:cubicBezTo>
                <a:cubicBezTo>
                  <a:pt x="307" y="730"/>
                  <a:pt x="374" y="746"/>
                  <a:pt x="440" y="746"/>
                </a:cubicBezTo>
                <a:cubicBezTo>
                  <a:pt x="571" y="746"/>
                  <a:pt x="695" y="682"/>
                  <a:pt x="762" y="568"/>
                </a:cubicBezTo>
                <a:cubicBezTo>
                  <a:pt x="863" y="381"/>
                  <a:pt x="805" y="151"/>
                  <a:pt x="619" y="50"/>
                </a:cubicBezTo>
                <a:cubicBezTo>
                  <a:pt x="556" y="17"/>
                  <a:pt x="489" y="1"/>
                  <a:pt x="424" y="1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46"/>
          <p:cNvSpPr/>
          <p:nvPr/>
        </p:nvSpPr>
        <p:spPr>
          <a:xfrm>
            <a:off x="6034605" y="3677199"/>
            <a:ext cx="33844" cy="89374"/>
          </a:xfrm>
          <a:custGeom>
            <a:avLst/>
            <a:gdLst/>
            <a:ahLst/>
            <a:cxnLst/>
            <a:rect l="l" t="t" r="r" b="b"/>
            <a:pathLst>
              <a:path w="619" h="1581" fill="none" extrusionOk="0">
                <a:moveTo>
                  <a:pt x="618" y="1"/>
                </a:moveTo>
                <a:lnTo>
                  <a:pt x="0" y="1581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46"/>
          <p:cNvSpPr/>
          <p:nvPr/>
        </p:nvSpPr>
        <p:spPr>
          <a:xfrm>
            <a:off x="6046360" y="3651534"/>
            <a:ext cx="47185" cy="41663"/>
          </a:xfrm>
          <a:custGeom>
            <a:avLst/>
            <a:gdLst/>
            <a:ahLst/>
            <a:cxnLst/>
            <a:rect l="l" t="t" r="r" b="b"/>
            <a:pathLst>
              <a:path w="863" h="737" extrusionOk="0">
                <a:moveTo>
                  <a:pt x="428" y="0"/>
                </a:moveTo>
                <a:cubicBezTo>
                  <a:pt x="272" y="0"/>
                  <a:pt x="129" y="93"/>
                  <a:pt x="73" y="239"/>
                </a:cubicBezTo>
                <a:cubicBezTo>
                  <a:pt x="1" y="440"/>
                  <a:pt x="116" y="656"/>
                  <a:pt x="303" y="713"/>
                </a:cubicBezTo>
                <a:cubicBezTo>
                  <a:pt x="347" y="729"/>
                  <a:pt x="392" y="736"/>
                  <a:pt x="436" y="736"/>
                </a:cubicBezTo>
                <a:cubicBezTo>
                  <a:pt x="592" y="736"/>
                  <a:pt x="735" y="643"/>
                  <a:pt x="791" y="498"/>
                </a:cubicBezTo>
                <a:cubicBezTo>
                  <a:pt x="863" y="296"/>
                  <a:pt x="748" y="81"/>
                  <a:pt x="561" y="23"/>
                </a:cubicBezTo>
                <a:cubicBezTo>
                  <a:pt x="517" y="8"/>
                  <a:pt x="472" y="0"/>
                  <a:pt x="428" y="0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46"/>
          <p:cNvSpPr/>
          <p:nvPr/>
        </p:nvSpPr>
        <p:spPr>
          <a:xfrm>
            <a:off x="6117875" y="3745431"/>
            <a:ext cx="68398" cy="62579"/>
          </a:xfrm>
          <a:custGeom>
            <a:avLst/>
            <a:gdLst/>
            <a:ahLst/>
            <a:cxnLst/>
            <a:rect l="l" t="t" r="r" b="b"/>
            <a:pathLst>
              <a:path w="1251" h="1107" fill="none" extrusionOk="0">
                <a:moveTo>
                  <a:pt x="1250" y="0"/>
                </a:moveTo>
                <a:lnTo>
                  <a:pt x="0" y="1107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46"/>
          <p:cNvSpPr/>
          <p:nvPr/>
        </p:nvSpPr>
        <p:spPr>
          <a:xfrm>
            <a:off x="6167356" y="3719936"/>
            <a:ext cx="45599" cy="42624"/>
          </a:xfrm>
          <a:custGeom>
            <a:avLst/>
            <a:gdLst/>
            <a:ahLst/>
            <a:cxnLst/>
            <a:rect l="l" t="t" r="r" b="b"/>
            <a:pathLst>
              <a:path w="834" h="754" extrusionOk="0">
                <a:moveTo>
                  <a:pt x="412" y="1"/>
                </a:moveTo>
                <a:cubicBezTo>
                  <a:pt x="319" y="1"/>
                  <a:pt x="229" y="36"/>
                  <a:pt x="159" y="107"/>
                </a:cubicBezTo>
                <a:cubicBezTo>
                  <a:pt x="1" y="250"/>
                  <a:pt x="1" y="480"/>
                  <a:pt x="144" y="638"/>
                </a:cubicBezTo>
                <a:cubicBezTo>
                  <a:pt x="220" y="714"/>
                  <a:pt x="323" y="753"/>
                  <a:pt x="424" y="753"/>
                </a:cubicBezTo>
                <a:cubicBezTo>
                  <a:pt x="517" y="753"/>
                  <a:pt x="608" y="721"/>
                  <a:pt x="676" y="652"/>
                </a:cubicBezTo>
                <a:cubicBezTo>
                  <a:pt x="819" y="509"/>
                  <a:pt x="834" y="279"/>
                  <a:pt x="690" y="121"/>
                </a:cubicBezTo>
                <a:cubicBezTo>
                  <a:pt x="609" y="40"/>
                  <a:pt x="510" y="1"/>
                  <a:pt x="412" y="1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46"/>
          <p:cNvSpPr/>
          <p:nvPr/>
        </p:nvSpPr>
        <p:spPr>
          <a:xfrm>
            <a:off x="6139089" y="3817732"/>
            <a:ext cx="86441" cy="33353"/>
          </a:xfrm>
          <a:custGeom>
            <a:avLst/>
            <a:gdLst/>
            <a:ahLst/>
            <a:cxnLst/>
            <a:rect l="l" t="t" r="r" b="b"/>
            <a:pathLst>
              <a:path w="1581" h="590" fill="none" extrusionOk="0">
                <a:moveTo>
                  <a:pt x="1581" y="0"/>
                </a:moveTo>
                <a:lnTo>
                  <a:pt x="0" y="589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46"/>
          <p:cNvSpPr/>
          <p:nvPr/>
        </p:nvSpPr>
        <p:spPr>
          <a:xfrm>
            <a:off x="6206612" y="3793538"/>
            <a:ext cx="46419" cy="43019"/>
          </a:xfrm>
          <a:custGeom>
            <a:avLst/>
            <a:gdLst/>
            <a:ahLst/>
            <a:cxnLst/>
            <a:rect l="l" t="t" r="r" b="b"/>
            <a:pathLst>
              <a:path w="849" h="761" extrusionOk="0">
                <a:moveTo>
                  <a:pt x="422" y="1"/>
                </a:moveTo>
                <a:cubicBezTo>
                  <a:pt x="378" y="1"/>
                  <a:pt x="332" y="9"/>
                  <a:pt x="288" y="26"/>
                </a:cubicBezTo>
                <a:cubicBezTo>
                  <a:pt x="87" y="112"/>
                  <a:pt x="1" y="327"/>
                  <a:pt x="87" y="529"/>
                </a:cubicBezTo>
                <a:cubicBezTo>
                  <a:pt x="152" y="669"/>
                  <a:pt x="290" y="761"/>
                  <a:pt x="434" y="761"/>
                </a:cubicBezTo>
                <a:cubicBezTo>
                  <a:pt x="481" y="761"/>
                  <a:pt x="529" y="751"/>
                  <a:pt x="576" y="730"/>
                </a:cubicBezTo>
                <a:cubicBezTo>
                  <a:pt x="762" y="658"/>
                  <a:pt x="849" y="428"/>
                  <a:pt x="777" y="241"/>
                </a:cubicBezTo>
                <a:cubicBezTo>
                  <a:pt x="711" y="87"/>
                  <a:pt x="569" y="1"/>
                  <a:pt x="422" y="1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46"/>
          <p:cNvSpPr/>
          <p:nvPr/>
        </p:nvSpPr>
        <p:spPr>
          <a:xfrm>
            <a:off x="6144556" y="3898910"/>
            <a:ext cx="91963" cy="57"/>
          </a:xfrm>
          <a:custGeom>
            <a:avLst/>
            <a:gdLst/>
            <a:ahLst/>
            <a:cxnLst/>
            <a:rect l="l" t="t" r="r" b="b"/>
            <a:pathLst>
              <a:path w="1682" h="1" fill="none" extrusionOk="0">
                <a:moveTo>
                  <a:pt x="1682" y="1"/>
                </a:moveTo>
                <a:lnTo>
                  <a:pt x="1" y="1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6"/>
          <p:cNvSpPr/>
          <p:nvPr/>
        </p:nvSpPr>
        <p:spPr>
          <a:xfrm>
            <a:off x="6220773" y="3876919"/>
            <a:ext cx="41662" cy="42397"/>
          </a:xfrm>
          <a:custGeom>
            <a:avLst/>
            <a:gdLst/>
            <a:ahLst/>
            <a:cxnLst/>
            <a:rect l="l" t="t" r="r" b="b"/>
            <a:pathLst>
              <a:path w="762" h="750" extrusionOk="0">
                <a:moveTo>
                  <a:pt x="387" y="1"/>
                </a:moveTo>
                <a:cubicBezTo>
                  <a:pt x="378" y="1"/>
                  <a:pt x="369" y="1"/>
                  <a:pt x="360" y="2"/>
                </a:cubicBezTo>
                <a:cubicBezTo>
                  <a:pt x="159" y="2"/>
                  <a:pt x="0" y="174"/>
                  <a:pt x="15" y="390"/>
                </a:cubicBezTo>
                <a:cubicBezTo>
                  <a:pt x="15" y="596"/>
                  <a:pt x="173" y="750"/>
                  <a:pt x="376" y="750"/>
                </a:cubicBezTo>
                <a:cubicBezTo>
                  <a:pt x="385" y="750"/>
                  <a:pt x="394" y="750"/>
                  <a:pt x="403" y="749"/>
                </a:cubicBezTo>
                <a:cubicBezTo>
                  <a:pt x="604" y="749"/>
                  <a:pt x="762" y="577"/>
                  <a:pt x="748" y="361"/>
                </a:cubicBezTo>
                <a:cubicBezTo>
                  <a:pt x="748" y="155"/>
                  <a:pt x="589" y="1"/>
                  <a:pt x="387" y="1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6"/>
          <p:cNvSpPr/>
          <p:nvPr/>
        </p:nvSpPr>
        <p:spPr>
          <a:xfrm>
            <a:off x="5851553" y="3708856"/>
            <a:ext cx="49590" cy="81290"/>
          </a:xfrm>
          <a:custGeom>
            <a:avLst/>
            <a:gdLst/>
            <a:ahLst/>
            <a:cxnLst/>
            <a:rect l="l" t="t" r="r" b="b"/>
            <a:pathLst>
              <a:path w="907" h="1438" fill="none" extrusionOk="0">
                <a:moveTo>
                  <a:pt x="1" y="1"/>
                </a:moveTo>
                <a:lnTo>
                  <a:pt x="906" y="1438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46"/>
          <p:cNvSpPr/>
          <p:nvPr/>
        </p:nvSpPr>
        <p:spPr>
          <a:xfrm>
            <a:off x="5825637" y="3683361"/>
            <a:ext cx="47185" cy="42171"/>
          </a:xfrm>
          <a:custGeom>
            <a:avLst/>
            <a:gdLst/>
            <a:ahLst/>
            <a:cxnLst/>
            <a:rect l="l" t="t" r="r" b="b"/>
            <a:pathLst>
              <a:path w="863" h="746" extrusionOk="0">
                <a:moveTo>
                  <a:pt x="440" y="0"/>
                </a:moveTo>
                <a:cubicBezTo>
                  <a:pt x="374" y="0"/>
                  <a:pt x="307" y="16"/>
                  <a:pt x="245" y="50"/>
                </a:cubicBezTo>
                <a:cubicBezTo>
                  <a:pt x="73" y="150"/>
                  <a:pt x="1" y="380"/>
                  <a:pt x="101" y="567"/>
                </a:cubicBezTo>
                <a:cubicBezTo>
                  <a:pt x="178" y="682"/>
                  <a:pt x="306" y="746"/>
                  <a:pt x="433" y="746"/>
                </a:cubicBezTo>
                <a:cubicBezTo>
                  <a:pt x="497" y="746"/>
                  <a:pt x="561" y="730"/>
                  <a:pt x="619" y="696"/>
                </a:cubicBezTo>
                <a:cubicBezTo>
                  <a:pt x="805" y="595"/>
                  <a:pt x="863" y="366"/>
                  <a:pt x="762" y="179"/>
                </a:cubicBezTo>
                <a:cubicBezTo>
                  <a:pt x="695" y="64"/>
                  <a:pt x="571" y="0"/>
                  <a:pt x="440" y="0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46"/>
          <p:cNvSpPr/>
          <p:nvPr/>
        </p:nvSpPr>
        <p:spPr>
          <a:xfrm>
            <a:off x="5916780" y="3677990"/>
            <a:ext cx="33844" cy="88583"/>
          </a:xfrm>
          <a:custGeom>
            <a:avLst/>
            <a:gdLst/>
            <a:ahLst/>
            <a:cxnLst/>
            <a:rect l="l" t="t" r="r" b="b"/>
            <a:pathLst>
              <a:path w="619" h="1567" fill="none" extrusionOk="0">
                <a:moveTo>
                  <a:pt x="0" y="1"/>
                </a:moveTo>
                <a:lnTo>
                  <a:pt x="618" y="1567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46"/>
          <p:cNvSpPr/>
          <p:nvPr/>
        </p:nvSpPr>
        <p:spPr>
          <a:xfrm>
            <a:off x="5892395" y="3651534"/>
            <a:ext cx="46419" cy="42454"/>
          </a:xfrm>
          <a:custGeom>
            <a:avLst/>
            <a:gdLst/>
            <a:ahLst/>
            <a:cxnLst/>
            <a:rect l="l" t="t" r="r" b="b"/>
            <a:pathLst>
              <a:path w="849" h="751" extrusionOk="0">
                <a:moveTo>
                  <a:pt x="435" y="0"/>
                </a:moveTo>
                <a:cubicBezTo>
                  <a:pt x="391" y="0"/>
                  <a:pt x="347" y="8"/>
                  <a:pt x="303" y="23"/>
                </a:cubicBezTo>
                <a:cubicBezTo>
                  <a:pt x="102" y="95"/>
                  <a:pt x="1" y="311"/>
                  <a:pt x="58" y="498"/>
                </a:cubicBezTo>
                <a:cubicBezTo>
                  <a:pt x="115" y="655"/>
                  <a:pt x="259" y="751"/>
                  <a:pt x="415" y="751"/>
                </a:cubicBezTo>
                <a:cubicBezTo>
                  <a:pt x="458" y="751"/>
                  <a:pt x="503" y="743"/>
                  <a:pt x="547" y="727"/>
                </a:cubicBezTo>
                <a:cubicBezTo>
                  <a:pt x="748" y="656"/>
                  <a:pt x="849" y="440"/>
                  <a:pt x="777" y="253"/>
                </a:cubicBezTo>
                <a:cubicBezTo>
                  <a:pt x="732" y="96"/>
                  <a:pt x="590" y="0"/>
                  <a:pt x="435" y="0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46"/>
          <p:cNvSpPr/>
          <p:nvPr/>
        </p:nvSpPr>
        <p:spPr>
          <a:xfrm>
            <a:off x="5799721" y="3760863"/>
            <a:ext cx="69164" cy="62579"/>
          </a:xfrm>
          <a:custGeom>
            <a:avLst/>
            <a:gdLst/>
            <a:ahLst/>
            <a:cxnLst/>
            <a:rect l="l" t="t" r="r" b="b"/>
            <a:pathLst>
              <a:path w="1265" h="1107" fill="none" extrusionOk="0">
                <a:moveTo>
                  <a:pt x="1" y="0"/>
                </a:moveTo>
                <a:lnTo>
                  <a:pt x="1265" y="1107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46"/>
          <p:cNvSpPr/>
          <p:nvPr/>
        </p:nvSpPr>
        <p:spPr>
          <a:xfrm>
            <a:off x="5773805" y="3735651"/>
            <a:ext cx="45599" cy="42341"/>
          </a:xfrm>
          <a:custGeom>
            <a:avLst/>
            <a:gdLst/>
            <a:ahLst/>
            <a:cxnLst/>
            <a:rect l="l" t="t" r="r" b="b"/>
            <a:pathLst>
              <a:path w="834" h="749" extrusionOk="0">
                <a:moveTo>
                  <a:pt x="425" y="1"/>
                </a:moveTo>
                <a:cubicBezTo>
                  <a:pt x="323" y="1"/>
                  <a:pt x="220" y="40"/>
                  <a:pt x="144" y="116"/>
                </a:cubicBezTo>
                <a:cubicBezTo>
                  <a:pt x="1" y="274"/>
                  <a:pt x="1" y="504"/>
                  <a:pt x="159" y="647"/>
                </a:cubicBezTo>
                <a:cubicBezTo>
                  <a:pt x="227" y="716"/>
                  <a:pt x="315" y="748"/>
                  <a:pt x="405" y="748"/>
                </a:cubicBezTo>
                <a:cubicBezTo>
                  <a:pt x="504" y="748"/>
                  <a:pt x="607" y="709"/>
                  <a:pt x="690" y="633"/>
                </a:cubicBezTo>
                <a:cubicBezTo>
                  <a:pt x="834" y="475"/>
                  <a:pt x="819" y="245"/>
                  <a:pt x="676" y="102"/>
                </a:cubicBezTo>
                <a:cubicBezTo>
                  <a:pt x="608" y="33"/>
                  <a:pt x="517" y="1"/>
                  <a:pt x="425" y="1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46"/>
          <p:cNvSpPr/>
          <p:nvPr/>
        </p:nvSpPr>
        <p:spPr>
          <a:xfrm>
            <a:off x="5759644" y="3833109"/>
            <a:ext cx="86496" cy="33409"/>
          </a:xfrm>
          <a:custGeom>
            <a:avLst/>
            <a:gdLst/>
            <a:ahLst/>
            <a:cxnLst/>
            <a:rect l="l" t="t" r="r" b="b"/>
            <a:pathLst>
              <a:path w="1582" h="591" fill="none" extrusionOk="0">
                <a:moveTo>
                  <a:pt x="1" y="1"/>
                </a:moveTo>
                <a:lnTo>
                  <a:pt x="1581" y="590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46"/>
          <p:cNvSpPr/>
          <p:nvPr/>
        </p:nvSpPr>
        <p:spPr>
          <a:xfrm>
            <a:off x="5732197" y="3808970"/>
            <a:ext cx="46364" cy="43019"/>
          </a:xfrm>
          <a:custGeom>
            <a:avLst/>
            <a:gdLst/>
            <a:ahLst/>
            <a:cxnLst/>
            <a:rect l="l" t="t" r="r" b="b"/>
            <a:pathLst>
              <a:path w="848" h="761" extrusionOk="0">
                <a:moveTo>
                  <a:pt x="433" y="1"/>
                </a:moveTo>
                <a:cubicBezTo>
                  <a:pt x="280" y="1"/>
                  <a:pt x="141" y="87"/>
                  <a:pt x="86" y="241"/>
                </a:cubicBezTo>
                <a:cubicBezTo>
                  <a:pt x="0" y="428"/>
                  <a:pt x="86" y="658"/>
                  <a:pt x="273" y="730"/>
                </a:cubicBezTo>
                <a:cubicBezTo>
                  <a:pt x="319" y="751"/>
                  <a:pt x="368" y="761"/>
                  <a:pt x="416" y="761"/>
                </a:cubicBezTo>
                <a:cubicBezTo>
                  <a:pt x="564" y="761"/>
                  <a:pt x="707" y="669"/>
                  <a:pt x="762" y="529"/>
                </a:cubicBezTo>
                <a:cubicBezTo>
                  <a:pt x="848" y="327"/>
                  <a:pt x="762" y="112"/>
                  <a:pt x="575" y="26"/>
                </a:cubicBezTo>
                <a:cubicBezTo>
                  <a:pt x="528" y="9"/>
                  <a:pt x="480" y="1"/>
                  <a:pt x="433" y="1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6"/>
          <p:cNvSpPr/>
          <p:nvPr/>
        </p:nvSpPr>
        <p:spPr>
          <a:xfrm>
            <a:off x="5748655" y="3916773"/>
            <a:ext cx="92783" cy="57"/>
          </a:xfrm>
          <a:custGeom>
            <a:avLst/>
            <a:gdLst/>
            <a:ahLst/>
            <a:cxnLst/>
            <a:rect l="l" t="t" r="r" b="b"/>
            <a:pathLst>
              <a:path w="1697" h="1" fill="none" extrusionOk="0">
                <a:moveTo>
                  <a:pt x="1" y="1"/>
                </a:moveTo>
                <a:lnTo>
                  <a:pt x="1696" y="1"/>
                </a:lnTo>
              </a:path>
            </a:pathLst>
          </a:custGeom>
          <a:noFill/>
          <a:ln w="7550" cap="flat" cmpd="sng">
            <a:solidFill>
              <a:srgbClr val="FFD4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46"/>
          <p:cNvSpPr/>
          <p:nvPr/>
        </p:nvSpPr>
        <p:spPr>
          <a:xfrm>
            <a:off x="5722739" y="3894783"/>
            <a:ext cx="41717" cy="42397"/>
          </a:xfrm>
          <a:custGeom>
            <a:avLst/>
            <a:gdLst/>
            <a:ahLst/>
            <a:cxnLst/>
            <a:rect l="l" t="t" r="r" b="b"/>
            <a:pathLst>
              <a:path w="763" h="750" extrusionOk="0">
                <a:moveTo>
                  <a:pt x="378" y="1"/>
                </a:moveTo>
                <a:cubicBezTo>
                  <a:pt x="188" y="1"/>
                  <a:pt x="29" y="155"/>
                  <a:pt x="15" y="361"/>
                </a:cubicBezTo>
                <a:cubicBezTo>
                  <a:pt x="1" y="562"/>
                  <a:pt x="159" y="749"/>
                  <a:pt x="374" y="749"/>
                </a:cubicBezTo>
                <a:cubicBezTo>
                  <a:pt x="383" y="750"/>
                  <a:pt x="391" y="750"/>
                  <a:pt x="400" y="750"/>
                </a:cubicBezTo>
                <a:cubicBezTo>
                  <a:pt x="590" y="750"/>
                  <a:pt x="748" y="596"/>
                  <a:pt x="762" y="390"/>
                </a:cubicBezTo>
                <a:cubicBezTo>
                  <a:pt x="762" y="174"/>
                  <a:pt x="604" y="2"/>
                  <a:pt x="403" y="2"/>
                </a:cubicBezTo>
                <a:cubicBezTo>
                  <a:pt x="394" y="1"/>
                  <a:pt x="386" y="1"/>
                  <a:pt x="378" y="1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46"/>
          <p:cNvSpPr/>
          <p:nvPr/>
        </p:nvSpPr>
        <p:spPr>
          <a:xfrm>
            <a:off x="5795785" y="3715357"/>
            <a:ext cx="398362" cy="259981"/>
          </a:xfrm>
          <a:custGeom>
            <a:avLst/>
            <a:gdLst/>
            <a:ahLst/>
            <a:cxnLst/>
            <a:rect l="l" t="t" r="r" b="b"/>
            <a:pathLst>
              <a:path w="7286" h="4599" extrusionOk="0">
                <a:moveTo>
                  <a:pt x="3636" y="1"/>
                </a:moveTo>
                <a:cubicBezTo>
                  <a:pt x="1624" y="1"/>
                  <a:pt x="1" y="1567"/>
                  <a:pt x="1" y="3521"/>
                </a:cubicBezTo>
                <a:cubicBezTo>
                  <a:pt x="1" y="3894"/>
                  <a:pt x="173" y="4584"/>
                  <a:pt x="173" y="4584"/>
                </a:cubicBezTo>
                <a:cubicBezTo>
                  <a:pt x="173" y="4584"/>
                  <a:pt x="4756" y="4584"/>
                  <a:pt x="7113" y="4598"/>
                </a:cubicBezTo>
                <a:cubicBezTo>
                  <a:pt x="7213" y="4253"/>
                  <a:pt x="7285" y="3894"/>
                  <a:pt x="7285" y="3521"/>
                </a:cubicBezTo>
                <a:cubicBezTo>
                  <a:pt x="7285" y="1567"/>
                  <a:pt x="5647" y="1"/>
                  <a:pt x="3636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46"/>
          <p:cNvSpPr/>
          <p:nvPr/>
        </p:nvSpPr>
        <p:spPr>
          <a:xfrm>
            <a:off x="6742373" y="2365477"/>
            <a:ext cx="216841" cy="471517"/>
          </a:xfrm>
          <a:custGeom>
            <a:avLst/>
            <a:gdLst/>
            <a:ahLst/>
            <a:cxnLst/>
            <a:rect l="l" t="t" r="r" b="b"/>
            <a:pathLst>
              <a:path w="3966" h="8341" extrusionOk="0">
                <a:moveTo>
                  <a:pt x="732" y="0"/>
                </a:moveTo>
                <a:cubicBezTo>
                  <a:pt x="669" y="0"/>
                  <a:pt x="607" y="10"/>
                  <a:pt x="546" y="30"/>
                </a:cubicBezTo>
                <a:cubicBezTo>
                  <a:pt x="158" y="160"/>
                  <a:pt x="0" y="691"/>
                  <a:pt x="173" y="1208"/>
                </a:cubicBezTo>
                <a:lnTo>
                  <a:pt x="2385" y="7616"/>
                </a:lnTo>
                <a:cubicBezTo>
                  <a:pt x="2541" y="8049"/>
                  <a:pt x="2878" y="8340"/>
                  <a:pt x="3212" y="8340"/>
                </a:cubicBezTo>
                <a:cubicBezTo>
                  <a:pt x="3277" y="8340"/>
                  <a:pt x="3342" y="8329"/>
                  <a:pt x="3405" y="8306"/>
                </a:cubicBezTo>
                <a:cubicBezTo>
                  <a:pt x="3793" y="8176"/>
                  <a:pt x="3966" y="7645"/>
                  <a:pt x="3793" y="7128"/>
                </a:cubicBezTo>
                <a:lnTo>
                  <a:pt x="1566" y="720"/>
                </a:lnTo>
                <a:cubicBezTo>
                  <a:pt x="1421" y="283"/>
                  <a:pt x="1071" y="0"/>
                  <a:pt x="732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46"/>
          <p:cNvSpPr/>
          <p:nvPr/>
        </p:nvSpPr>
        <p:spPr>
          <a:xfrm>
            <a:off x="6653581" y="2397134"/>
            <a:ext cx="216896" cy="471517"/>
          </a:xfrm>
          <a:custGeom>
            <a:avLst/>
            <a:gdLst/>
            <a:ahLst/>
            <a:cxnLst/>
            <a:rect l="l" t="t" r="r" b="b"/>
            <a:pathLst>
              <a:path w="3967" h="8341" extrusionOk="0">
                <a:moveTo>
                  <a:pt x="732" y="1"/>
                </a:moveTo>
                <a:cubicBezTo>
                  <a:pt x="670" y="1"/>
                  <a:pt x="607" y="10"/>
                  <a:pt x="547" y="31"/>
                </a:cubicBezTo>
                <a:cubicBezTo>
                  <a:pt x="159" y="160"/>
                  <a:pt x="1" y="691"/>
                  <a:pt x="173" y="1209"/>
                </a:cubicBezTo>
                <a:lnTo>
                  <a:pt x="2386" y="7616"/>
                </a:lnTo>
                <a:cubicBezTo>
                  <a:pt x="2542" y="8049"/>
                  <a:pt x="2889" y="8341"/>
                  <a:pt x="3217" y="8341"/>
                </a:cubicBezTo>
                <a:cubicBezTo>
                  <a:pt x="3281" y="8341"/>
                  <a:pt x="3345" y="8330"/>
                  <a:pt x="3406" y="8306"/>
                </a:cubicBezTo>
                <a:cubicBezTo>
                  <a:pt x="3794" y="8177"/>
                  <a:pt x="3966" y="7645"/>
                  <a:pt x="3794" y="7128"/>
                </a:cubicBezTo>
                <a:lnTo>
                  <a:pt x="1581" y="720"/>
                </a:lnTo>
                <a:cubicBezTo>
                  <a:pt x="1424" y="284"/>
                  <a:pt x="1072" y="1"/>
                  <a:pt x="732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46"/>
          <p:cNvSpPr/>
          <p:nvPr/>
        </p:nvSpPr>
        <p:spPr>
          <a:xfrm>
            <a:off x="6756479" y="2887701"/>
            <a:ext cx="121816" cy="263939"/>
          </a:xfrm>
          <a:custGeom>
            <a:avLst/>
            <a:gdLst/>
            <a:ahLst/>
            <a:cxnLst/>
            <a:rect l="l" t="t" r="r" b="b"/>
            <a:pathLst>
              <a:path w="2228" h="4669" extrusionOk="0">
                <a:moveTo>
                  <a:pt x="1403" y="0"/>
                </a:moveTo>
                <a:cubicBezTo>
                  <a:pt x="1058" y="0"/>
                  <a:pt x="753" y="253"/>
                  <a:pt x="691" y="605"/>
                </a:cubicBezTo>
                <a:lnTo>
                  <a:pt x="73" y="3780"/>
                </a:lnTo>
                <a:cubicBezTo>
                  <a:pt x="1" y="4182"/>
                  <a:pt x="260" y="4570"/>
                  <a:pt x="662" y="4657"/>
                </a:cubicBezTo>
                <a:cubicBezTo>
                  <a:pt x="707" y="4665"/>
                  <a:pt x="752" y="4669"/>
                  <a:pt x="796" y="4669"/>
                </a:cubicBezTo>
                <a:cubicBezTo>
                  <a:pt x="1147" y="4669"/>
                  <a:pt x="1460" y="4425"/>
                  <a:pt x="1524" y="4068"/>
                </a:cubicBezTo>
                <a:lnTo>
                  <a:pt x="2142" y="878"/>
                </a:lnTo>
                <a:cubicBezTo>
                  <a:pt x="2228" y="476"/>
                  <a:pt x="1955" y="88"/>
                  <a:pt x="1553" y="16"/>
                </a:cubicBezTo>
                <a:cubicBezTo>
                  <a:pt x="1502" y="5"/>
                  <a:pt x="1452" y="0"/>
                  <a:pt x="140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46"/>
          <p:cNvSpPr/>
          <p:nvPr/>
        </p:nvSpPr>
        <p:spPr>
          <a:xfrm>
            <a:off x="6664570" y="2933377"/>
            <a:ext cx="110826" cy="206900"/>
          </a:xfrm>
          <a:custGeom>
            <a:avLst/>
            <a:gdLst/>
            <a:ahLst/>
            <a:cxnLst/>
            <a:rect l="l" t="t" r="r" b="b"/>
            <a:pathLst>
              <a:path w="2027" h="3660" extrusionOk="0">
                <a:moveTo>
                  <a:pt x="1231" y="1"/>
                </a:moveTo>
                <a:cubicBezTo>
                  <a:pt x="880" y="1"/>
                  <a:pt x="566" y="244"/>
                  <a:pt x="489" y="602"/>
                </a:cubicBezTo>
                <a:lnTo>
                  <a:pt x="73" y="2771"/>
                </a:lnTo>
                <a:cubicBezTo>
                  <a:pt x="1" y="3173"/>
                  <a:pt x="260" y="3561"/>
                  <a:pt x="662" y="3647"/>
                </a:cubicBezTo>
                <a:cubicBezTo>
                  <a:pt x="707" y="3656"/>
                  <a:pt x="752" y="3659"/>
                  <a:pt x="796" y="3659"/>
                </a:cubicBezTo>
                <a:cubicBezTo>
                  <a:pt x="1147" y="3659"/>
                  <a:pt x="1460" y="3416"/>
                  <a:pt x="1524" y="3058"/>
                </a:cubicBezTo>
                <a:lnTo>
                  <a:pt x="1955" y="889"/>
                </a:lnTo>
                <a:cubicBezTo>
                  <a:pt x="2027" y="487"/>
                  <a:pt x="1768" y="99"/>
                  <a:pt x="1366" y="13"/>
                </a:cubicBezTo>
                <a:cubicBezTo>
                  <a:pt x="1321" y="4"/>
                  <a:pt x="1276" y="1"/>
                  <a:pt x="1231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46"/>
          <p:cNvSpPr/>
          <p:nvPr/>
        </p:nvSpPr>
        <p:spPr>
          <a:xfrm>
            <a:off x="6901805" y="2847169"/>
            <a:ext cx="223949" cy="204017"/>
          </a:xfrm>
          <a:custGeom>
            <a:avLst/>
            <a:gdLst/>
            <a:ahLst/>
            <a:cxnLst/>
            <a:rect l="l" t="t" r="r" b="b"/>
            <a:pathLst>
              <a:path w="4096" h="3609" extrusionOk="0">
                <a:moveTo>
                  <a:pt x="822" y="0"/>
                </a:moveTo>
                <a:cubicBezTo>
                  <a:pt x="615" y="0"/>
                  <a:pt x="408" y="87"/>
                  <a:pt x="260" y="259"/>
                </a:cubicBezTo>
                <a:cubicBezTo>
                  <a:pt x="1" y="575"/>
                  <a:pt x="30" y="1035"/>
                  <a:pt x="346" y="1308"/>
                </a:cubicBezTo>
                <a:lnTo>
                  <a:pt x="2788" y="3434"/>
                </a:lnTo>
                <a:cubicBezTo>
                  <a:pt x="2930" y="3550"/>
                  <a:pt x="3102" y="3609"/>
                  <a:pt x="3272" y="3609"/>
                </a:cubicBezTo>
                <a:cubicBezTo>
                  <a:pt x="3480" y="3609"/>
                  <a:pt x="3687" y="3522"/>
                  <a:pt x="3837" y="3348"/>
                </a:cubicBezTo>
                <a:cubicBezTo>
                  <a:pt x="4096" y="3046"/>
                  <a:pt x="4067" y="2572"/>
                  <a:pt x="3765" y="2313"/>
                </a:cubicBezTo>
                <a:lnTo>
                  <a:pt x="1308" y="187"/>
                </a:lnTo>
                <a:cubicBezTo>
                  <a:pt x="1170" y="62"/>
                  <a:pt x="996" y="0"/>
                  <a:pt x="822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46"/>
          <p:cNvSpPr/>
          <p:nvPr/>
        </p:nvSpPr>
        <p:spPr>
          <a:xfrm>
            <a:off x="7009460" y="2817773"/>
            <a:ext cx="182286" cy="165859"/>
          </a:xfrm>
          <a:custGeom>
            <a:avLst/>
            <a:gdLst/>
            <a:ahLst/>
            <a:cxnLst/>
            <a:rect l="l" t="t" r="r" b="b"/>
            <a:pathLst>
              <a:path w="3334" h="2934" extrusionOk="0">
                <a:moveTo>
                  <a:pt x="838" y="1"/>
                </a:moveTo>
                <a:cubicBezTo>
                  <a:pt x="630" y="1"/>
                  <a:pt x="423" y="88"/>
                  <a:pt x="273" y="262"/>
                </a:cubicBezTo>
                <a:cubicBezTo>
                  <a:pt x="0" y="563"/>
                  <a:pt x="43" y="1037"/>
                  <a:pt x="345" y="1296"/>
                </a:cubicBezTo>
                <a:lnTo>
                  <a:pt x="2012" y="2747"/>
                </a:lnTo>
                <a:cubicBezTo>
                  <a:pt x="2156" y="2872"/>
                  <a:pt x="2331" y="2934"/>
                  <a:pt x="2504" y="2934"/>
                </a:cubicBezTo>
                <a:cubicBezTo>
                  <a:pt x="2709" y="2934"/>
                  <a:pt x="2912" y="2847"/>
                  <a:pt x="3060" y="2675"/>
                </a:cubicBezTo>
                <a:cubicBezTo>
                  <a:pt x="3333" y="2359"/>
                  <a:pt x="3305" y="1900"/>
                  <a:pt x="2989" y="1627"/>
                </a:cubicBezTo>
                <a:lnTo>
                  <a:pt x="1322" y="175"/>
                </a:lnTo>
                <a:cubicBezTo>
                  <a:pt x="1180" y="59"/>
                  <a:pt x="1008" y="1"/>
                  <a:pt x="838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46"/>
          <p:cNvSpPr/>
          <p:nvPr/>
        </p:nvSpPr>
        <p:spPr>
          <a:xfrm>
            <a:off x="6197646" y="2053149"/>
            <a:ext cx="860475" cy="464677"/>
          </a:xfrm>
          <a:custGeom>
            <a:avLst/>
            <a:gdLst/>
            <a:ahLst/>
            <a:cxnLst/>
            <a:rect l="l" t="t" r="r" b="b"/>
            <a:pathLst>
              <a:path w="15738" h="8220" extrusionOk="0">
                <a:moveTo>
                  <a:pt x="9109" y="1"/>
                </a:moveTo>
                <a:cubicBezTo>
                  <a:pt x="8375" y="1"/>
                  <a:pt x="7743" y="214"/>
                  <a:pt x="7363" y="728"/>
                </a:cubicBezTo>
                <a:cubicBezTo>
                  <a:pt x="5049" y="3858"/>
                  <a:pt x="4140" y="5166"/>
                  <a:pt x="2969" y="5166"/>
                </a:cubicBezTo>
                <a:cubicBezTo>
                  <a:pt x="2387" y="5166"/>
                  <a:pt x="1741" y="4844"/>
                  <a:pt x="826" y="4262"/>
                </a:cubicBezTo>
                <a:cubicBezTo>
                  <a:pt x="641" y="4145"/>
                  <a:pt x="526" y="4092"/>
                  <a:pt x="473" y="4092"/>
                </a:cubicBezTo>
                <a:cubicBezTo>
                  <a:pt x="1" y="4092"/>
                  <a:pt x="4308" y="8219"/>
                  <a:pt x="6465" y="8219"/>
                </a:cubicBezTo>
                <a:cubicBezTo>
                  <a:pt x="6843" y="8219"/>
                  <a:pt x="7154" y="8093"/>
                  <a:pt x="7363" y="7797"/>
                </a:cubicBezTo>
                <a:cubicBezTo>
                  <a:pt x="8570" y="6101"/>
                  <a:pt x="12291" y="5555"/>
                  <a:pt x="13914" y="4262"/>
                </a:cubicBezTo>
                <a:cubicBezTo>
                  <a:pt x="15737" y="2788"/>
                  <a:pt x="11761" y="1"/>
                  <a:pt x="9109" y="1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46"/>
          <p:cNvSpPr/>
          <p:nvPr/>
        </p:nvSpPr>
        <p:spPr>
          <a:xfrm>
            <a:off x="6081735" y="1849019"/>
            <a:ext cx="685023" cy="546645"/>
          </a:xfrm>
          <a:custGeom>
            <a:avLst/>
            <a:gdLst/>
            <a:ahLst/>
            <a:cxnLst/>
            <a:rect l="l" t="t" r="r" b="b"/>
            <a:pathLst>
              <a:path w="12529" h="9670" fill="none" extrusionOk="0">
                <a:moveTo>
                  <a:pt x="0" y="5560"/>
                </a:moveTo>
                <a:cubicBezTo>
                  <a:pt x="5690" y="9669"/>
                  <a:pt x="5661" y="8922"/>
                  <a:pt x="8061" y="5531"/>
                </a:cubicBezTo>
                <a:cubicBezTo>
                  <a:pt x="9081" y="4095"/>
                  <a:pt x="10503" y="2457"/>
                  <a:pt x="12529" y="0"/>
                </a:cubicBezTo>
              </a:path>
            </a:pathLst>
          </a:custGeom>
          <a:noFill/>
          <a:ln w="7175" cap="flat" cmpd="sng">
            <a:solidFill>
              <a:schemeClr val="dk1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46"/>
          <p:cNvSpPr/>
          <p:nvPr/>
        </p:nvSpPr>
        <p:spPr>
          <a:xfrm>
            <a:off x="6680317" y="1836017"/>
            <a:ext cx="96665" cy="111308"/>
          </a:xfrm>
          <a:custGeom>
            <a:avLst/>
            <a:gdLst/>
            <a:ahLst/>
            <a:cxnLst/>
            <a:rect l="l" t="t" r="r" b="b"/>
            <a:pathLst>
              <a:path w="1768" h="1969" extrusionOk="0">
                <a:moveTo>
                  <a:pt x="834" y="1135"/>
                </a:moveTo>
                <a:lnTo>
                  <a:pt x="905" y="1968"/>
                </a:lnTo>
                <a:lnTo>
                  <a:pt x="1767" y="0"/>
                </a:lnTo>
                <a:lnTo>
                  <a:pt x="0" y="122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46"/>
          <p:cNvSpPr/>
          <p:nvPr/>
        </p:nvSpPr>
        <p:spPr>
          <a:xfrm>
            <a:off x="5875938" y="1353590"/>
            <a:ext cx="257683" cy="272927"/>
          </a:xfrm>
          <a:custGeom>
            <a:avLst/>
            <a:gdLst/>
            <a:ahLst/>
            <a:cxnLst/>
            <a:rect l="l" t="t" r="r" b="b"/>
            <a:pathLst>
              <a:path w="4713" h="4828" fill="none" extrusionOk="0">
                <a:moveTo>
                  <a:pt x="4713" y="2414"/>
                </a:moveTo>
                <a:cubicBezTo>
                  <a:pt x="4713" y="3736"/>
                  <a:pt x="3650" y="4827"/>
                  <a:pt x="2357" y="4827"/>
                </a:cubicBezTo>
                <a:cubicBezTo>
                  <a:pt x="1049" y="4827"/>
                  <a:pt x="0" y="3736"/>
                  <a:pt x="0" y="2414"/>
                </a:cubicBezTo>
                <a:cubicBezTo>
                  <a:pt x="0" y="1078"/>
                  <a:pt x="1049" y="0"/>
                  <a:pt x="2357" y="0"/>
                </a:cubicBezTo>
                <a:cubicBezTo>
                  <a:pt x="3650" y="0"/>
                  <a:pt x="4713" y="1078"/>
                  <a:pt x="4713" y="2414"/>
                </a:cubicBezTo>
                <a:close/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6"/>
          <p:cNvSpPr/>
          <p:nvPr/>
        </p:nvSpPr>
        <p:spPr>
          <a:xfrm>
            <a:off x="5924653" y="1750713"/>
            <a:ext cx="257683" cy="272135"/>
          </a:xfrm>
          <a:custGeom>
            <a:avLst/>
            <a:gdLst/>
            <a:ahLst/>
            <a:cxnLst/>
            <a:rect l="l" t="t" r="r" b="b"/>
            <a:pathLst>
              <a:path w="4713" h="4814" fill="none" extrusionOk="0">
                <a:moveTo>
                  <a:pt x="4712" y="2400"/>
                </a:moveTo>
                <a:cubicBezTo>
                  <a:pt x="4712" y="3736"/>
                  <a:pt x="3649" y="4814"/>
                  <a:pt x="2356" y="4814"/>
                </a:cubicBezTo>
                <a:cubicBezTo>
                  <a:pt x="1049" y="4814"/>
                  <a:pt x="0" y="3736"/>
                  <a:pt x="0" y="2400"/>
                </a:cubicBezTo>
                <a:cubicBezTo>
                  <a:pt x="0" y="1078"/>
                  <a:pt x="1049" y="1"/>
                  <a:pt x="2356" y="1"/>
                </a:cubicBezTo>
                <a:cubicBezTo>
                  <a:pt x="3649" y="1"/>
                  <a:pt x="4712" y="1078"/>
                  <a:pt x="4712" y="2400"/>
                </a:cubicBezTo>
                <a:close/>
              </a:path>
            </a:pathLst>
          </a:custGeom>
          <a:noFill/>
          <a:ln w="71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46"/>
          <p:cNvSpPr/>
          <p:nvPr/>
        </p:nvSpPr>
        <p:spPr>
          <a:xfrm>
            <a:off x="5670907" y="2098316"/>
            <a:ext cx="257683" cy="272135"/>
          </a:xfrm>
          <a:custGeom>
            <a:avLst/>
            <a:gdLst/>
            <a:ahLst/>
            <a:cxnLst/>
            <a:rect l="l" t="t" r="r" b="b"/>
            <a:pathLst>
              <a:path w="4713" h="4814" fill="none" extrusionOk="0">
                <a:moveTo>
                  <a:pt x="4713" y="2414"/>
                </a:moveTo>
                <a:cubicBezTo>
                  <a:pt x="4713" y="3736"/>
                  <a:pt x="3650" y="4814"/>
                  <a:pt x="2357" y="4814"/>
                </a:cubicBezTo>
                <a:cubicBezTo>
                  <a:pt x="1049" y="4814"/>
                  <a:pt x="0" y="3736"/>
                  <a:pt x="0" y="2414"/>
                </a:cubicBezTo>
                <a:cubicBezTo>
                  <a:pt x="0" y="1078"/>
                  <a:pt x="1049" y="1"/>
                  <a:pt x="2357" y="1"/>
                </a:cubicBezTo>
                <a:cubicBezTo>
                  <a:pt x="3650" y="1"/>
                  <a:pt x="4713" y="1078"/>
                  <a:pt x="4713" y="2414"/>
                </a:cubicBezTo>
                <a:close/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46"/>
          <p:cNvSpPr/>
          <p:nvPr/>
        </p:nvSpPr>
        <p:spPr>
          <a:xfrm>
            <a:off x="5552262" y="1128600"/>
            <a:ext cx="257738" cy="272927"/>
          </a:xfrm>
          <a:custGeom>
            <a:avLst/>
            <a:gdLst/>
            <a:ahLst/>
            <a:cxnLst/>
            <a:rect l="l" t="t" r="r" b="b"/>
            <a:pathLst>
              <a:path w="4714" h="4828" fill="none" extrusionOk="0">
                <a:moveTo>
                  <a:pt x="4713" y="2414"/>
                </a:moveTo>
                <a:cubicBezTo>
                  <a:pt x="4713" y="3736"/>
                  <a:pt x="3665" y="4828"/>
                  <a:pt x="2357" y="4828"/>
                </a:cubicBezTo>
                <a:cubicBezTo>
                  <a:pt x="1050" y="4828"/>
                  <a:pt x="1" y="3736"/>
                  <a:pt x="1" y="2414"/>
                </a:cubicBezTo>
                <a:cubicBezTo>
                  <a:pt x="1" y="1078"/>
                  <a:pt x="1050" y="0"/>
                  <a:pt x="2357" y="0"/>
                </a:cubicBezTo>
                <a:cubicBezTo>
                  <a:pt x="3665" y="0"/>
                  <a:pt x="4713" y="1078"/>
                  <a:pt x="4713" y="2414"/>
                </a:cubicBezTo>
                <a:close/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6"/>
          <p:cNvSpPr/>
          <p:nvPr/>
        </p:nvSpPr>
        <p:spPr>
          <a:xfrm>
            <a:off x="6754948" y="1436406"/>
            <a:ext cx="257683" cy="272927"/>
          </a:xfrm>
          <a:custGeom>
            <a:avLst/>
            <a:gdLst/>
            <a:ahLst/>
            <a:cxnLst/>
            <a:rect l="l" t="t" r="r" b="b"/>
            <a:pathLst>
              <a:path w="4713" h="4828" extrusionOk="0">
                <a:moveTo>
                  <a:pt x="2356" y="1"/>
                </a:moveTo>
                <a:cubicBezTo>
                  <a:pt x="1049" y="1"/>
                  <a:pt x="0" y="1078"/>
                  <a:pt x="0" y="2414"/>
                </a:cubicBezTo>
                <a:cubicBezTo>
                  <a:pt x="0" y="3736"/>
                  <a:pt x="1049" y="4828"/>
                  <a:pt x="2356" y="4828"/>
                </a:cubicBezTo>
                <a:cubicBezTo>
                  <a:pt x="3649" y="4828"/>
                  <a:pt x="4713" y="3736"/>
                  <a:pt x="4713" y="2414"/>
                </a:cubicBezTo>
                <a:cubicBezTo>
                  <a:pt x="4713" y="1078"/>
                  <a:pt x="3649" y="1"/>
                  <a:pt x="2356" y="1"/>
                </a:cubicBezTo>
                <a:close/>
              </a:path>
            </a:pathLst>
          </a:custGeom>
          <a:solidFill>
            <a:srgbClr val="5599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6"/>
          <p:cNvSpPr/>
          <p:nvPr/>
        </p:nvSpPr>
        <p:spPr>
          <a:xfrm>
            <a:off x="7195629" y="1720696"/>
            <a:ext cx="257683" cy="272135"/>
          </a:xfrm>
          <a:custGeom>
            <a:avLst/>
            <a:gdLst/>
            <a:ahLst/>
            <a:cxnLst/>
            <a:rect l="l" t="t" r="r" b="b"/>
            <a:pathLst>
              <a:path w="4713" h="4814" extrusionOk="0">
                <a:moveTo>
                  <a:pt x="2356" y="0"/>
                </a:moveTo>
                <a:cubicBezTo>
                  <a:pt x="1049" y="0"/>
                  <a:pt x="0" y="1078"/>
                  <a:pt x="0" y="2414"/>
                </a:cubicBezTo>
                <a:cubicBezTo>
                  <a:pt x="0" y="3735"/>
                  <a:pt x="1049" y="4813"/>
                  <a:pt x="2356" y="4813"/>
                </a:cubicBezTo>
                <a:cubicBezTo>
                  <a:pt x="3664" y="4813"/>
                  <a:pt x="4713" y="3735"/>
                  <a:pt x="4713" y="2414"/>
                </a:cubicBezTo>
                <a:cubicBezTo>
                  <a:pt x="4713" y="1078"/>
                  <a:pt x="3664" y="0"/>
                  <a:pt x="2356" y="0"/>
                </a:cubicBezTo>
                <a:close/>
              </a:path>
            </a:pathLst>
          </a:custGeom>
          <a:solidFill>
            <a:srgbClr val="5599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46"/>
          <p:cNvSpPr/>
          <p:nvPr/>
        </p:nvSpPr>
        <p:spPr>
          <a:xfrm>
            <a:off x="7033791" y="1299943"/>
            <a:ext cx="257738" cy="272135"/>
          </a:xfrm>
          <a:custGeom>
            <a:avLst/>
            <a:gdLst/>
            <a:ahLst/>
            <a:cxnLst/>
            <a:rect l="l" t="t" r="r" b="b"/>
            <a:pathLst>
              <a:path w="4714" h="4814" extrusionOk="0">
                <a:moveTo>
                  <a:pt x="2357" y="1"/>
                </a:moveTo>
                <a:cubicBezTo>
                  <a:pt x="1064" y="1"/>
                  <a:pt x="1" y="1078"/>
                  <a:pt x="1" y="2415"/>
                </a:cubicBezTo>
                <a:cubicBezTo>
                  <a:pt x="1" y="3736"/>
                  <a:pt x="1064" y="4814"/>
                  <a:pt x="2357" y="4814"/>
                </a:cubicBezTo>
                <a:cubicBezTo>
                  <a:pt x="3664" y="4814"/>
                  <a:pt x="4713" y="3736"/>
                  <a:pt x="4713" y="2415"/>
                </a:cubicBezTo>
                <a:cubicBezTo>
                  <a:pt x="4713" y="1078"/>
                  <a:pt x="3664" y="1"/>
                  <a:pt x="2357" y="1"/>
                </a:cubicBezTo>
                <a:close/>
              </a:path>
            </a:pathLst>
          </a:custGeom>
          <a:solidFill>
            <a:srgbClr val="5599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46"/>
          <p:cNvSpPr/>
          <p:nvPr/>
        </p:nvSpPr>
        <p:spPr>
          <a:xfrm>
            <a:off x="6863314" y="962911"/>
            <a:ext cx="257738" cy="272135"/>
          </a:xfrm>
          <a:custGeom>
            <a:avLst/>
            <a:gdLst/>
            <a:ahLst/>
            <a:cxnLst/>
            <a:rect l="l" t="t" r="r" b="b"/>
            <a:pathLst>
              <a:path w="4714" h="4814" extrusionOk="0">
                <a:moveTo>
                  <a:pt x="2357" y="0"/>
                </a:moveTo>
                <a:cubicBezTo>
                  <a:pt x="1064" y="0"/>
                  <a:pt x="1" y="1078"/>
                  <a:pt x="1" y="2414"/>
                </a:cubicBezTo>
                <a:cubicBezTo>
                  <a:pt x="1" y="3736"/>
                  <a:pt x="1064" y="4813"/>
                  <a:pt x="2357" y="4813"/>
                </a:cubicBezTo>
                <a:cubicBezTo>
                  <a:pt x="3665" y="4813"/>
                  <a:pt x="4713" y="3736"/>
                  <a:pt x="4713" y="2414"/>
                </a:cubicBezTo>
                <a:cubicBezTo>
                  <a:pt x="4713" y="1078"/>
                  <a:pt x="3665" y="0"/>
                  <a:pt x="2357" y="0"/>
                </a:cubicBezTo>
                <a:close/>
              </a:path>
            </a:pathLst>
          </a:custGeom>
          <a:solidFill>
            <a:srgbClr val="5599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6"/>
          <p:cNvSpPr/>
          <p:nvPr/>
        </p:nvSpPr>
        <p:spPr>
          <a:xfrm>
            <a:off x="7590710" y="1667897"/>
            <a:ext cx="257738" cy="272135"/>
          </a:xfrm>
          <a:custGeom>
            <a:avLst/>
            <a:gdLst/>
            <a:ahLst/>
            <a:cxnLst/>
            <a:rect l="l" t="t" r="r" b="b"/>
            <a:pathLst>
              <a:path w="4714" h="4814" extrusionOk="0">
                <a:moveTo>
                  <a:pt x="2357" y="0"/>
                </a:moveTo>
                <a:cubicBezTo>
                  <a:pt x="1050" y="0"/>
                  <a:pt x="1" y="1078"/>
                  <a:pt x="1" y="2399"/>
                </a:cubicBezTo>
                <a:cubicBezTo>
                  <a:pt x="1" y="3736"/>
                  <a:pt x="1050" y="4813"/>
                  <a:pt x="2357" y="4813"/>
                </a:cubicBezTo>
                <a:cubicBezTo>
                  <a:pt x="3665" y="4813"/>
                  <a:pt x="4713" y="3736"/>
                  <a:pt x="4713" y="2399"/>
                </a:cubicBezTo>
                <a:cubicBezTo>
                  <a:pt x="4713" y="1078"/>
                  <a:pt x="3665" y="0"/>
                  <a:pt x="2357" y="0"/>
                </a:cubicBezTo>
                <a:close/>
              </a:path>
            </a:pathLst>
          </a:custGeom>
          <a:solidFill>
            <a:srgbClr val="5599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6"/>
          <p:cNvSpPr/>
          <p:nvPr/>
        </p:nvSpPr>
        <p:spPr>
          <a:xfrm>
            <a:off x="7395903" y="903611"/>
            <a:ext cx="257738" cy="272983"/>
          </a:xfrm>
          <a:custGeom>
            <a:avLst/>
            <a:gdLst/>
            <a:ahLst/>
            <a:cxnLst/>
            <a:rect l="l" t="t" r="r" b="b"/>
            <a:pathLst>
              <a:path w="4714" h="4829" extrusionOk="0">
                <a:moveTo>
                  <a:pt x="2357" y="1"/>
                </a:moveTo>
                <a:cubicBezTo>
                  <a:pt x="1064" y="1"/>
                  <a:pt x="1" y="1078"/>
                  <a:pt x="1" y="2414"/>
                </a:cubicBezTo>
                <a:cubicBezTo>
                  <a:pt x="1" y="3736"/>
                  <a:pt x="1064" y="4828"/>
                  <a:pt x="2357" y="4828"/>
                </a:cubicBezTo>
                <a:cubicBezTo>
                  <a:pt x="3665" y="4828"/>
                  <a:pt x="4713" y="3736"/>
                  <a:pt x="4713" y="2414"/>
                </a:cubicBezTo>
                <a:cubicBezTo>
                  <a:pt x="4713" y="1078"/>
                  <a:pt x="3665" y="1"/>
                  <a:pt x="2357" y="1"/>
                </a:cubicBezTo>
                <a:close/>
              </a:path>
            </a:pathLst>
          </a:custGeom>
          <a:solidFill>
            <a:srgbClr val="5599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46"/>
          <p:cNvSpPr/>
          <p:nvPr/>
        </p:nvSpPr>
        <p:spPr>
          <a:xfrm>
            <a:off x="7172829" y="2980297"/>
            <a:ext cx="106124" cy="494016"/>
          </a:xfrm>
          <a:custGeom>
            <a:avLst/>
            <a:gdLst/>
            <a:ahLst/>
            <a:cxnLst/>
            <a:rect l="l" t="t" r="r" b="b"/>
            <a:pathLst>
              <a:path w="1941" h="8739" extrusionOk="0">
                <a:moveTo>
                  <a:pt x="1183" y="0"/>
                </a:moveTo>
                <a:cubicBezTo>
                  <a:pt x="796" y="0"/>
                  <a:pt x="459" y="407"/>
                  <a:pt x="432" y="935"/>
                </a:cubicBezTo>
                <a:lnTo>
                  <a:pt x="29" y="7717"/>
                </a:lnTo>
                <a:cubicBezTo>
                  <a:pt x="1" y="8263"/>
                  <a:pt x="302" y="8722"/>
                  <a:pt x="705" y="8737"/>
                </a:cubicBezTo>
                <a:cubicBezTo>
                  <a:pt x="718" y="8738"/>
                  <a:pt x="732" y="8738"/>
                  <a:pt x="745" y="8738"/>
                </a:cubicBezTo>
                <a:cubicBezTo>
                  <a:pt x="1143" y="8738"/>
                  <a:pt x="1467" y="8331"/>
                  <a:pt x="1509" y="7803"/>
                </a:cubicBezTo>
                <a:lnTo>
                  <a:pt x="1911" y="1022"/>
                </a:lnTo>
                <a:cubicBezTo>
                  <a:pt x="1940" y="476"/>
                  <a:pt x="1638" y="30"/>
                  <a:pt x="1222" y="1"/>
                </a:cubicBezTo>
                <a:cubicBezTo>
                  <a:pt x="1209" y="1"/>
                  <a:pt x="1196" y="0"/>
                  <a:pt x="1183" y="0"/>
                </a:cubicBezTo>
                <a:close/>
              </a:path>
            </a:pathLst>
          </a:custGeom>
          <a:solidFill>
            <a:srgbClr val="28CE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46"/>
          <p:cNvSpPr/>
          <p:nvPr/>
        </p:nvSpPr>
        <p:spPr>
          <a:xfrm>
            <a:off x="7078569" y="2974588"/>
            <a:ext cx="106890" cy="494016"/>
          </a:xfrm>
          <a:custGeom>
            <a:avLst/>
            <a:gdLst/>
            <a:ahLst/>
            <a:cxnLst/>
            <a:rect l="l" t="t" r="r" b="b"/>
            <a:pathLst>
              <a:path w="1955" h="8739" extrusionOk="0">
                <a:moveTo>
                  <a:pt x="1197" y="1"/>
                </a:moveTo>
                <a:cubicBezTo>
                  <a:pt x="811" y="1"/>
                  <a:pt x="474" y="408"/>
                  <a:pt x="446" y="936"/>
                </a:cubicBezTo>
                <a:lnTo>
                  <a:pt x="44" y="7717"/>
                </a:lnTo>
                <a:cubicBezTo>
                  <a:pt x="1" y="8263"/>
                  <a:pt x="302" y="8723"/>
                  <a:pt x="719" y="8737"/>
                </a:cubicBezTo>
                <a:cubicBezTo>
                  <a:pt x="732" y="8738"/>
                  <a:pt x="745" y="8739"/>
                  <a:pt x="758" y="8739"/>
                </a:cubicBezTo>
                <a:cubicBezTo>
                  <a:pt x="1144" y="8739"/>
                  <a:pt x="1482" y="8331"/>
                  <a:pt x="1523" y="7803"/>
                </a:cubicBezTo>
                <a:lnTo>
                  <a:pt x="1926" y="1022"/>
                </a:lnTo>
                <a:cubicBezTo>
                  <a:pt x="1954" y="476"/>
                  <a:pt x="1653" y="16"/>
                  <a:pt x="1236" y="2"/>
                </a:cubicBezTo>
                <a:cubicBezTo>
                  <a:pt x="1223" y="1"/>
                  <a:pt x="1210" y="1"/>
                  <a:pt x="1197" y="1"/>
                </a:cubicBezTo>
                <a:close/>
              </a:path>
            </a:pathLst>
          </a:custGeom>
          <a:solidFill>
            <a:srgbClr val="28CE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46"/>
          <p:cNvSpPr/>
          <p:nvPr/>
        </p:nvSpPr>
        <p:spPr>
          <a:xfrm>
            <a:off x="6945053" y="3482340"/>
            <a:ext cx="190105" cy="236861"/>
          </a:xfrm>
          <a:custGeom>
            <a:avLst/>
            <a:gdLst/>
            <a:ahLst/>
            <a:cxnLst/>
            <a:rect l="l" t="t" r="r" b="b"/>
            <a:pathLst>
              <a:path w="3477" h="4190" extrusionOk="0">
                <a:moveTo>
                  <a:pt x="2626" y="0"/>
                </a:moveTo>
                <a:cubicBezTo>
                  <a:pt x="2388" y="0"/>
                  <a:pt x="2155" y="115"/>
                  <a:pt x="2012" y="330"/>
                </a:cubicBezTo>
                <a:lnTo>
                  <a:pt x="230" y="3045"/>
                </a:lnTo>
                <a:cubicBezTo>
                  <a:pt x="0" y="3376"/>
                  <a:pt x="101" y="3835"/>
                  <a:pt x="445" y="4065"/>
                </a:cubicBezTo>
                <a:cubicBezTo>
                  <a:pt x="566" y="4149"/>
                  <a:pt x="704" y="4189"/>
                  <a:pt x="842" y="4189"/>
                </a:cubicBezTo>
                <a:cubicBezTo>
                  <a:pt x="1081" y="4189"/>
                  <a:pt x="1320" y="4069"/>
                  <a:pt x="1466" y="3850"/>
                </a:cubicBezTo>
                <a:lnTo>
                  <a:pt x="3247" y="1149"/>
                </a:lnTo>
                <a:cubicBezTo>
                  <a:pt x="3477" y="804"/>
                  <a:pt x="3376" y="344"/>
                  <a:pt x="3046" y="129"/>
                </a:cubicBezTo>
                <a:cubicBezTo>
                  <a:pt x="2916" y="42"/>
                  <a:pt x="2770" y="0"/>
                  <a:pt x="2626" y="0"/>
                </a:cubicBezTo>
                <a:close/>
              </a:path>
            </a:pathLst>
          </a:custGeom>
          <a:solidFill>
            <a:srgbClr val="28CE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46"/>
          <p:cNvSpPr/>
          <p:nvPr/>
        </p:nvSpPr>
        <p:spPr>
          <a:xfrm>
            <a:off x="6864134" y="3484149"/>
            <a:ext cx="159487" cy="188188"/>
          </a:xfrm>
          <a:custGeom>
            <a:avLst/>
            <a:gdLst/>
            <a:ahLst/>
            <a:cxnLst/>
            <a:rect l="l" t="t" r="r" b="b"/>
            <a:pathLst>
              <a:path w="2917" h="3329" extrusionOk="0">
                <a:moveTo>
                  <a:pt x="2065" y="1"/>
                </a:moveTo>
                <a:cubicBezTo>
                  <a:pt x="1828" y="1"/>
                  <a:pt x="1597" y="118"/>
                  <a:pt x="1451" y="327"/>
                </a:cubicBezTo>
                <a:lnTo>
                  <a:pt x="230" y="2180"/>
                </a:lnTo>
                <a:cubicBezTo>
                  <a:pt x="0" y="2525"/>
                  <a:pt x="101" y="2984"/>
                  <a:pt x="446" y="3200"/>
                </a:cubicBezTo>
                <a:cubicBezTo>
                  <a:pt x="575" y="3287"/>
                  <a:pt x="720" y="3328"/>
                  <a:pt x="861" y="3328"/>
                </a:cubicBezTo>
                <a:cubicBezTo>
                  <a:pt x="1095" y="3328"/>
                  <a:pt x="1322" y="3214"/>
                  <a:pt x="1466" y="2999"/>
                </a:cubicBezTo>
                <a:lnTo>
                  <a:pt x="2687" y="1145"/>
                </a:lnTo>
                <a:cubicBezTo>
                  <a:pt x="2917" y="801"/>
                  <a:pt x="2816" y="341"/>
                  <a:pt x="2471" y="125"/>
                </a:cubicBezTo>
                <a:cubicBezTo>
                  <a:pt x="2344" y="41"/>
                  <a:pt x="2204" y="1"/>
                  <a:pt x="2065" y="1"/>
                </a:cubicBezTo>
                <a:close/>
              </a:path>
            </a:pathLst>
          </a:custGeom>
          <a:solidFill>
            <a:srgbClr val="28CE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46"/>
          <p:cNvSpPr/>
          <p:nvPr/>
        </p:nvSpPr>
        <p:spPr>
          <a:xfrm>
            <a:off x="7161839" y="3489858"/>
            <a:ext cx="172062" cy="247545"/>
          </a:xfrm>
          <a:custGeom>
            <a:avLst/>
            <a:gdLst/>
            <a:ahLst/>
            <a:cxnLst/>
            <a:rect l="l" t="t" r="r" b="b"/>
            <a:pathLst>
              <a:path w="3147" h="4379" extrusionOk="0">
                <a:moveTo>
                  <a:pt x="850" y="0"/>
                </a:moveTo>
                <a:cubicBezTo>
                  <a:pt x="738" y="0"/>
                  <a:pt x="624" y="27"/>
                  <a:pt x="518" y="82"/>
                </a:cubicBezTo>
                <a:cubicBezTo>
                  <a:pt x="144" y="254"/>
                  <a:pt x="0" y="700"/>
                  <a:pt x="187" y="1073"/>
                </a:cubicBezTo>
                <a:lnTo>
                  <a:pt x="1638" y="3975"/>
                </a:lnTo>
                <a:cubicBezTo>
                  <a:pt x="1772" y="4232"/>
                  <a:pt x="2037" y="4379"/>
                  <a:pt x="2309" y="4379"/>
                </a:cubicBezTo>
                <a:cubicBezTo>
                  <a:pt x="2417" y="4379"/>
                  <a:pt x="2527" y="4355"/>
                  <a:pt x="2630" y="4306"/>
                </a:cubicBezTo>
                <a:cubicBezTo>
                  <a:pt x="3003" y="4119"/>
                  <a:pt x="3147" y="3674"/>
                  <a:pt x="2960" y="3300"/>
                </a:cubicBezTo>
                <a:lnTo>
                  <a:pt x="1509" y="412"/>
                </a:lnTo>
                <a:cubicBezTo>
                  <a:pt x="1378" y="149"/>
                  <a:pt x="1118" y="0"/>
                  <a:pt x="850" y="0"/>
                </a:cubicBezTo>
                <a:close/>
              </a:path>
            </a:pathLst>
          </a:custGeom>
          <a:solidFill>
            <a:srgbClr val="28CE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46"/>
          <p:cNvSpPr/>
          <p:nvPr/>
        </p:nvSpPr>
        <p:spPr>
          <a:xfrm>
            <a:off x="7272611" y="3505291"/>
            <a:ext cx="146912" cy="195255"/>
          </a:xfrm>
          <a:custGeom>
            <a:avLst/>
            <a:gdLst/>
            <a:ahLst/>
            <a:cxnLst/>
            <a:rect l="l" t="t" r="r" b="b"/>
            <a:pathLst>
              <a:path w="2687" h="3454" extrusionOk="0">
                <a:moveTo>
                  <a:pt x="850" y="0"/>
                </a:moveTo>
                <a:cubicBezTo>
                  <a:pt x="738" y="0"/>
                  <a:pt x="624" y="27"/>
                  <a:pt x="517" y="82"/>
                </a:cubicBezTo>
                <a:cubicBezTo>
                  <a:pt x="144" y="254"/>
                  <a:pt x="0" y="700"/>
                  <a:pt x="187" y="1073"/>
                </a:cubicBezTo>
                <a:lnTo>
                  <a:pt x="1178" y="3042"/>
                </a:lnTo>
                <a:cubicBezTo>
                  <a:pt x="1310" y="3305"/>
                  <a:pt x="1562" y="3454"/>
                  <a:pt x="1831" y="3454"/>
                </a:cubicBezTo>
                <a:cubicBezTo>
                  <a:pt x="1944" y="3454"/>
                  <a:pt x="2059" y="3427"/>
                  <a:pt x="2170" y="3372"/>
                </a:cubicBezTo>
                <a:cubicBezTo>
                  <a:pt x="2543" y="3200"/>
                  <a:pt x="2687" y="2754"/>
                  <a:pt x="2500" y="2381"/>
                </a:cubicBezTo>
                <a:lnTo>
                  <a:pt x="1509" y="412"/>
                </a:lnTo>
                <a:cubicBezTo>
                  <a:pt x="1377" y="149"/>
                  <a:pt x="1118" y="0"/>
                  <a:pt x="850" y="0"/>
                </a:cubicBezTo>
                <a:close/>
              </a:path>
            </a:pathLst>
          </a:custGeom>
          <a:solidFill>
            <a:srgbClr val="28CE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46"/>
          <p:cNvSpPr/>
          <p:nvPr/>
        </p:nvSpPr>
        <p:spPr>
          <a:xfrm>
            <a:off x="5476865" y="1420182"/>
            <a:ext cx="257738" cy="272135"/>
          </a:xfrm>
          <a:custGeom>
            <a:avLst/>
            <a:gdLst/>
            <a:ahLst/>
            <a:cxnLst/>
            <a:rect l="l" t="t" r="r" b="b"/>
            <a:pathLst>
              <a:path w="4714" h="4814" fill="none" extrusionOk="0">
                <a:moveTo>
                  <a:pt x="4713" y="2400"/>
                </a:moveTo>
                <a:cubicBezTo>
                  <a:pt x="4713" y="3736"/>
                  <a:pt x="3650" y="4813"/>
                  <a:pt x="2357" y="4813"/>
                </a:cubicBezTo>
                <a:cubicBezTo>
                  <a:pt x="1050" y="4813"/>
                  <a:pt x="1" y="3736"/>
                  <a:pt x="1" y="2400"/>
                </a:cubicBezTo>
                <a:cubicBezTo>
                  <a:pt x="1" y="1078"/>
                  <a:pt x="1050" y="0"/>
                  <a:pt x="2357" y="0"/>
                </a:cubicBezTo>
                <a:cubicBezTo>
                  <a:pt x="3650" y="0"/>
                  <a:pt x="4713" y="1078"/>
                  <a:pt x="4713" y="2400"/>
                </a:cubicBezTo>
                <a:close/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46"/>
          <p:cNvSpPr/>
          <p:nvPr/>
        </p:nvSpPr>
        <p:spPr>
          <a:xfrm>
            <a:off x="5184682" y="1242282"/>
            <a:ext cx="257683" cy="272135"/>
          </a:xfrm>
          <a:custGeom>
            <a:avLst/>
            <a:gdLst/>
            <a:ahLst/>
            <a:cxnLst/>
            <a:rect l="l" t="t" r="r" b="b"/>
            <a:pathLst>
              <a:path w="4713" h="4814" fill="none" extrusionOk="0">
                <a:moveTo>
                  <a:pt x="4713" y="2414"/>
                </a:moveTo>
                <a:cubicBezTo>
                  <a:pt x="4713" y="3736"/>
                  <a:pt x="3664" y="4814"/>
                  <a:pt x="2356" y="4814"/>
                </a:cubicBezTo>
                <a:cubicBezTo>
                  <a:pt x="1063" y="4814"/>
                  <a:pt x="0" y="3736"/>
                  <a:pt x="0" y="2414"/>
                </a:cubicBezTo>
                <a:cubicBezTo>
                  <a:pt x="0" y="1078"/>
                  <a:pt x="1063" y="1"/>
                  <a:pt x="2356" y="1"/>
                </a:cubicBezTo>
                <a:cubicBezTo>
                  <a:pt x="3664" y="1"/>
                  <a:pt x="4713" y="1078"/>
                  <a:pt x="4713" y="2414"/>
                </a:cubicBezTo>
                <a:close/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46"/>
          <p:cNvSpPr/>
          <p:nvPr/>
        </p:nvSpPr>
        <p:spPr>
          <a:xfrm>
            <a:off x="5120220" y="3966350"/>
            <a:ext cx="3025168" cy="492207"/>
          </a:xfrm>
          <a:custGeom>
            <a:avLst/>
            <a:gdLst/>
            <a:ahLst/>
            <a:cxnLst/>
            <a:rect l="l" t="t" r="r" b="b"/>
            <a:pathLst>
              <a:path w="55330" h="8707" extrusionOk="0">
                <a:moveTo>
                  <a:pt x="1" y="0"/>
                </a:moveTo>
                <a:lnTo>
                  <a:pt x="55329" y="0"/>
                </a:lnTo>
                <a:lnTo>
                  <a:pt x="55329" y="8707"/>
                </a:lnTo>
                <a:lnTo>
                  <a:pt x="1" y="8707"/>
                </a:lnTo>
                <a:close/>
              </a:path>
            </a:pathLst>
          </a:custGeom>
          <a:solidFill>
            <a:srgbClr val="CAFFFF"/>
          </a:solidFill>
          <a:ln w="4300" cap="rnd" cmpd="sng">
            <a:solidFill>
              <a:srgbClr val="000000"/>
            </a:solidFill>
            <a:prstDash val="solid"/>
            <a:miter lim="1436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46"/>
          <p:cNvSpPr txBox="1"/>
          <p:nvPr/>
        </p:nvSpPr>
        <p:spPr>
          <a:xfrm>
            <a:off x="5133688" y="4087141"/>
            <a:ext cx="301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latin typeface="Kalam"/>
                <a:ea typeface="Kalam"/>
                <a:cs typeface="Kalam"/>
                <a:sym typeface="Kalam"/>
              </a:rPr>
              <a:t>INDIRECT ELISA</a:t>
            </a:r>
            <a:endParaRPr sz="1000" b="1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23" name="Google Shape;1023;p46"/>
          <p:cNvSpPr txBox="1"/>
          <p:nvPr/>
        </p:nvSpPr>
        <p:spPr>
          <a:xfrm>
            <a:off x="7218279" y="3151448"/>
            <a:ext cx="1002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28CE1B"/>
                </a:solidFill>
                <a:latin typeface="Kalam"/>
                <a:ea typeface="Kalam"/>
                <a:cs typeface="Kalam"/>
                <a:sym typeface="Kalam"/>
              </a:rPr>
              <a:t>HIV ANTIBODY</a:t>
            </a:r>
            <a:endParaRPr sz="900" dirty="0">
              <a:solidFill>
                <a:srgbClr val="28CE1B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24" name="Google Shape;1024;p46"/>
          <p:cNvSpPr txBox="1"/>
          <p:nvPr/>
        </p:nvSpPr>
        <p:spPr>
          <a:xfrm>
            <a:off x="539050" y="1094100"/>
            <a:ext cx="39999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Indirect ELISA i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nvolves the use of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2 antibodies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 antigen is attached to a well plate.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If complementary, the individual's antibodies will bind to the antigen. The well is then washed to remove any unbound antibodies.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second antibody is added to the well. This has an enzyme attached to it.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secondary antibody can bind to the primary antibody.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substrate solution is added to the well.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substrate will react with the enzyme carried by the second antibody and a colour change will ensue.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Ethics of Monoclonal Antibodies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30" name="Google Shape;1030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9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Monoclonal antibodies are often produced using </a:t>
            </a:r>
            <a:r>
              <a:rPr lang="en" b="1">
                <a:solidFill>
                  <a:srgbClr val="CCCCCC"/>
                </a:solidFill>
              </a:rPr>
              <a:t>animals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 order to make a monoclonal antibody a mouse is </a:t>
            </a:r>
            <a:r>
              <a:rPr lang="en" b="1">
                <a:solidFill>
                  <a:srgbClr val="CCCCCC"/>
                </a:solidFill>
              </a:rPr>
              <a:t>injected </a:t>
            </a:r>
            <a:r>
              <a:rPr lang="en">
                <a:solidFill>
                  <a:srgbClr val="CCCCCC"/>
                </a:solidFill>
              </a:rPr>
              <a:t>with an antigen.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mouse will then create antibodies to counteract this antigen.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antibodies are then removed from the mouse using </a:t>
            </a:r>
            <a:r>
              <a:rPr lang="en" b="1">
                <a:solidFill>
                  <a:srgbClr val="CCCCCC"/>
                </a:solidFill>
              </a:rPr>
              <a:t>surgery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Many people </a:t>
            </a:r>
            <a:r>
              <a:rPr lang="en" b="1">
                <a:solidFill>
                  <a:srgbClr val="CCCCCC"/>
                </a:solidFill>
              </a:rPr>
              <a:t>disagree </a:t>
            </a:r>
            <a:r>
              <a:rPr lang="en">
                <a:solidFill>
                  <a:srgbClr val="CCCCCC"/>
                </a:solidFill>
              </a:rPr>
              <a:t>with this on grounds of </a:t>
            </a:r>
            <a:r>
              <a:rPr lang="en" b="1">
                <a:solidFill>
                  <a:srgbClr val="CCCCCC"/>
                </a:solidFill>
              </a:rPr>
              <a:t>animal cruelty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031" name="Google Shape;1031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grpSp>
        <p:nvGrpSpPr>
          <p:cNvPr id="1032" name="Google Shape;1032;p47"/>
          <p:cNvGrpSpPr/>
          <p:nvPr/>
        </p:nvGrpSpPr>
        <p:grpSpPr>
          <a:xfrm>
            <a:off x="5901800" y="1665263"/>
            <a:ext cx="2355647" cy="2424166"/>
            <a:chOff x="5953325" y="1655125"/>
            <a:chExt cx="2355647" cy="2424166"/>
          </a:xfrm>
        </p:grpSpPr>
        <p:grpSp>
          <p:nvGrpSpPr>
            <p:cNvPr id="1033" name="Google Shape;1033;p47"/>
            <p:cNvGrpSpPr/>
            <p:nvPr/>
          </p:nvGrpSpPr>
          <p:grpSpPr>
            <a:xfrm>
              <a:off x="5953325" y="1655125"/>
              <a:ext cx="2355647" cy="1605719"/>
              <a:chOff x="260875" y="380125"/>
              <a:chExt cx="7138325" cy="4778925"/>
            </a:xfrm>
          </p:grpSpPr>
          <p:sp>
            <p:nvSpPr>
              <p:cNvPr id="1034" name="Google Shape;1034;p47"/>
              <p:cNvSpPr/>
              <p:nvPr/>
            </p:nvSpPr>
            <p:spPr>
              <a:xfrm>
                <a:off x="3590450" y="3086600"/>
                <a:ext cx="3598325" cy="1959500"/>
              </a:xfrm>
              <a:custGeom>
                <a:avLst/>
                <a:gdLst/>
                <a:ahLst/>
                <a:cxnLst/>
                <a:rect l="l" t="t" r="r" b="b"/>
                <a:pathLst>
                  <a:path w="143933" h="78380" fill="none" extrusionOk="0">
                    <a:moveTo>
                      <a:pt x="0" y="50905"/>
                    </a:moveTo>
                    <a:cubicBezTo>
                      <a:pt x="4519" y="51961"/>
                      <a:pt x="9219" y="52690"/>
                      <a:pt x="12280" y="53710"/>
                    </a:cubicBezTo>
                    <a:cubicBezTo>
                      <a:pt x="19203" y="55970"/>
                      <a:pt x="46350" y="66937"/>
                      <a:pt x="54111" y="68905"/>
                    </a:cubicBezTo>
                    <a:cubicBezTo>
                      <a:pt x="67666" y="72294"/>
                      <a:pt x="69051" y="72986"/>
                      <a:pt x="84865" y="74917"/>
                    </a:cubicBezTo>
                    <a:cubicBezTo>
                      <a:pt x="112959" y="78379"/>
                      <a:pt x="126442" y="71820"/>
                      <a:pt x="134968" y="60597"/>
                    </a:cubicBezTo>
                    <a:cubicBezTo>
                      <a:pt x="140944" y="52727"/>
                      <a:pt x="143932" y="34653"/>
                      <a:pt x="132673" y="22701"/>
                    </a:cubicBezTo>
                    <a:cubicBezTo>
                      <a:pt x="124802" y="14393"/>
                      <a:pt x="113870" y="7033"/>
                      <a:pt x="10323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7"/>
              <p:cNvSpPr/>
              <p:nvPr/>
            </p:nvSpPr>
            <p:spPr>
              <a:xfrm>
                <a:off x="6356125" y="2847000"/>
                <a:ext cx="1043075" cy="2123475"/>
              </a:xfrm>
              <a:custGeom>
                <a:avLst/>
                <a:gdLst/>
                <a:ahLst/>
                <a:cxnLst/>
                <a:rect l="l" t="t" r="r" b="b"/>
                <a:pathLst>
                  <a:path w="41723" h="84939" fill="none" extrusionOk="0">
                    <a:moveTo>
                      <a:pt x="0" y="1"/>
                    </a:moveTo>
                    <a:cubicBezTo>
                      <a:pt x="18365" y="13775"/>
                      <a:pt x="22957" y="18366"/>
                      <a:pt x="34435" y="32140"/>
                    </a:cubicBezTo>
                    <a:cubicBezTo>
                      <a:pt x="39755" y="38516"/>
                      <a:pt x="41722" y="55460"/>
                      <a:pt x="38188" y="63987"/>
                    </a:cubicBezTo>
                    <a:cubicBezTo>
                      <a:pt x="34362" y="73133"/>
                      <a:pt x="32139" y="78052"/>
                      <a:pt x="20661" y="8493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7"/>
              <p:cNvSpPr/>
              <p:nvPr/>
            </p:nvSpPr>
            <p:spPr>
              <a:xfrm>
                <a:off x="3590450" y="4359200"/>
                <a:ext cx="3282200" cy="799850"/>
              </a:xfrm>
              <a:custGeom>
                <a:avLst/>
                <a:gdLst/>
                <a:ahLst/>
                <a:cxnLst/>
                <a:rect l="l" t="t" r="r" b="b"/>
                <a:pathLst>
                  <a:path w="131288" h="31994" fill="none" extrusionOk="0">
                    <a:moveTo>
                      <a:pt x="0" y="1"/>
                    </a:moveTo>
                    <a:cubicBezTo>
                      <a:pt x="15304" y="7835"/>
                      <a:pt x="21426" y="10313"/>
                      <a:pt x="32285" y="14758"/>
                    </a:cubicBezTo>
                    <a:cubicBezTo>
                      <a:pt x="48463" y="21317"/>
                      <a:pt x="68213" y="30244"/>
                      <a:pt x="92262" y="31338"/>
                    </a:cubicBezTo>
                    <a:cubicBezTo>
                      <a:pt x="106911" y="31993"/>
                      <a:pt x="119810" y="31338"/>
                      <a:pt x="131288" y="2445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7"/>
              <p:cNvSpPr/>
              <p:nvPr/>
            </p:nvSpPr>
            <p:spPr>
              <a:xfrm>
                <a:off x="598850" y="1145350"/>
                <a:ext cx="1791875" cy="1492175"/>
              </a:xfrm>
              <a:custGeom>
                <a:avLst/>
                <a:gdLst/>
                <a:ahLst/>
                <a:cxnLst/>
                <a:rect l="l" t="t" r="r" b="b"/>
                <a:pathLst>
                  <a:path w="71675" h="59687" fill="none" extrusionOk="0">
                    <a:moveTo>
                      <a:pt x="1" y="59686"/>
                    </a:moveTo>
                    <a:cubicBezTo>
                      <a:pt x="7252" y="43398"/>
                      <a:pt x="34034" y="14648"/>
                      <a:pt x="52946" y="4227"/>
                    </a:cubicBezTo>
                    <a:cubicBezTo>
                      <a:pt x="58885" y="948"/>
                      <a:pt x="64387" y="1057"/>
                      <a:pt x="71675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7"/>
              <p:cNvSpPr/>
              <p:nvPr/>
            </p:nvSpPr>
            <p:spPr>
              <a:xfrm>
                <a:off x="688125" y="2776875"/>
                <a:ext cx="706925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28277" h="12098" fill="none" extrusionOk="0">
                    <a:moveTo>
                      <a:pt x="1" y="0"/>
                    </a:moveTo>
                    <a:cubicBezTo>
                      <a:pt x="2661" y="12098"/>
                      <a:pt x="17710" y="10750"/>
                      <a:pt x="28277" y="404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7"/>
              <p:cNvSpPr/>
              <p:nvPr/>
            </p:nvSpPr>
            <p:spPr>
              <a:xfrm>
                <a:off x="1395025" y="2069050"/>
                <a:ext cx="1403825" cy="954700"/>
              </a:xfrm>
              <a:custGeom>
                <a:avLst/>
                <a:gdLst/>
                <a:ahLst/>
                <a:cxnLst/>
                <a:rect l="l" t="t" r="r" b="b"/>
                <a:pathLst>
                  <a:path w="56153" h="38188" fill="none" extrusionOk="0">
                    <a:moveTo>
                      <a:pt x="1" y="32358"/>
                    </a:moveTo>
                    <a:cubicBezTo>
                      <a:pt x="32067" y="38188"/>
                      <a:pt x="56152" y="24232"/>
                      <a:pt x="49083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7"/>
              <p:cNvSpPr/>
              <p:nvPr/>
            </p:nvSpPr>
            <p:spPr>
              <a:xfrm>
                <a:off x="553300" y="2637500"/>
                <a:ext cx="191325" cy="268750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10750" fill="none" extrusionOk="0">
                    <a:moveTo>
                      <a:pt x="1823" y="0"/>
                    </a:moveTo>
                    <a:cubicBezTo>
                      <a:pt x="365" y="4045"/>
                      <a:pt x="1" y="5284"/>
                      <a:pt x="3025" y="8308"/>
                    </a:cubicBezTo>
                    <a:cubicBezTo>
                      <a:pt x="3462" y="8745"/>
                      <a:pt x="6523" y="10749"/>
                      <a:pt x="7653" y="1049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7"/>
              <p:cNvSpPr/>
              <p:nvPr/>
            </p:nvSpPr>
            <p:spPr>
              <a:xfrm>
                <a:off x="1670150" y="637025"/>
                <a:ext cx="657725" cy="781625"/>
              </a:xfrm>
              <a:custGeom>
                <a:avLst/>
                <a:gdLst/>
                <a:ahLst/>
                <a:cxnLst/>
                <a:rect l="l" t="t" r="r" b="b"/>
                <a:pathLst>
                  <a:path w="26309" h="31265" fill="none" extrusionOk="0">
                    <a:moveTo>
                      <a:pt x="0" y="31265"/>
                    </a:moveTo>
                    <a:cubicBezTo>
                      <a:pt x="4591" y="27803"/>
                      <a:pt x="3207" y="27111"/>
                      <a:pt x="3644" y="24742"/>
                    </a:cubicBezTo>
                    <a:cubicBezTo>
                      <a:pt x="5247" y="16033"/>
                      <a:pt x="5539" y="10859"/>
                      <a:pt x="12426" y="4300"/>
                    </a:cubicBezTo>
                    <a:cubicBezTo>
                      <a:pt x="15742" y="1130"/>
                      <a:pt x="22191" y="1"/>
                      <a:pt x="24742" y="5102"/>
                    </a:cubicBezTo>
                    <a:cubicBezTo>
                      <a:pt x="26309" y="8236"/>
                      <a:pt x="20187" y="18876"/>
                      <a:pt x="22300" y="2058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7"/>
              <p:cNvSpPr/>
              <p:nvPr/>
            </p:nvSpPr>
            <p:spPr>
              <a:xfrm>
                <a:off x="2132900" y="989575"/>
                <a:ext cx="745200" cy="965625"/>
              </a:xfrm>
              <a:custGeom>
                <a:avLst/>
                <a:gdLst/>
                <a:ahLst/>
                <a:cxnLst/>
                <a:rect l="l" t="t" r="r" b="b"/>
                <a:pathLst>
                  <a:path w="29808" h="38625" fill="none" extrusionOk="0">
                    <a:moveTo>
                      <a:pt x="1" y="16871"/>
                    </a:moveTo>
                    <a:cubicBezTo>
                      <a:pt x="1386" y="12316"/>
                      <a:pt x="5722" y="10349"/>
                      <a:pt x="8892" y="7361"/>
                    </a:cubicBezTo>
                    <a:cubicBezTo>
                      <a:pt x="16617" y="0"/>
                      <a:pt x="27366" y="3826"/>
                      <a:pt x="28933" y="14612"/>
                    </a:cubicBezTo>
                    <a:cubicBezTo>
                      <a:pt x="29808" y="20879"/>
                      <a:pt x="27548" y="28058"/>
                      <a:pt x="24342" y="32977"/>
                    </a:cubicBezTo>
                    <a:cubicBezTo>
                      <a:pt x="22811" y="35382"/>
                      <a:pt x="17455" y="37568"/>
                      <a:pt x="12026" y="3862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7"/>
              <p:cNvSpPr/>
              <p:nvPr/>
            </p:nvSpPr>
            <p:spPr>
              <a:xfrm>
                <a:off x="2242225" y="1365800"/>
                <a:ext cx="327050" cy="491025"/>
              </a:xfrm>
              <a:custGeom>
                <a:avLst/>
                <a:gdLst/>
                <a:ahLst/>
                <a:cxnLst/>
                <a:rect l="l" t="t" r="r" b="b"/>
                <a:pathLst>
                  <a:path w="13082" h="19641" fill="none" extrusionOk="0">
                    <a:moveTo>
                      <a:pt x="1" y="12134"/>
                    </a:moveTo>
                    <a:cubicBezTo>
                      <a:pt x="1239" y="10677"/>
                      <a:pt x="2150" y="9110"/>
                      <a:pt x="3608" y="7798"/>
                    </a:cubicBezTo>
                    <a:cubicBezTo>
                      <a:pt x="12098" y="0"/>
                      <a:pt x="13082" y="8745"/>
                      <a:pt x="6341" y="15523"/>
                    </a:cubicBezTo>
                    <a:cubicBezTo>
                      <a:pt x="5940" y="16070"/>
                      <a:pt x="4847" y="19640"/>
                      <a:pt x="4519" y="1964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7"/>
              <p:cNvSpPr/>
              <p:nvPr/>
            </p:nvSpPr>
            <p:spPr>
              <a:xfrm>
                <a:off x="2350625" y="1371250"/>
                <a:ext cx="279700" cy="286075"/>
              </a:xfrm>
              <a:custGeom>
                <a:avLst/>
                <a:gdLst/>
                <a:ahLst/>
                <a:cxnLst/>
                <a:rect l="l" t="t" r="r" b="b"/>
                <a:pathLst>
                  <a:path w="11188" h="11443" fill="none" extrusionOk="0">
                    <a:moveTo>
                      <a:pt x="1" y="3462"/>
                    </a:moveTo>
                    <a:cubicBezTo>
                      <a:pt x="6888" y="1"/>
                      <a:pt x="11187" y="3426"/>
                      <a:pt x="11187" y="1144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7"/>
              <p:cNvSpPr/>
              <p:nvPr/>
            </p:nvSpPr>
            <p:spPr>
              <a:xfrm>
                <a:off x="1280250" y="2122800"/>
                <a:ext cx="243250" cy="194975"/>
              </a:xfrm>
              <a:custGeom>
                <a:avLst/>
                <a:gdLst/>
                <a:ahLst/>
                <a:cxnLst/>
                <a:rect l="l" t="t" r="r" b="b"/>
                <a:pathLst>
                  <a:path w="9730" h="7799" fill="none" extrusionOk="0">
                    <a:moveTo>
                      <a:pt x="1" y="7798"/>
                    </a:moveTo>
                    <a:cubicBezTo>
                      <a:pt x="1021" y="5831"/>
                      <a:pt x="729" y="3863"/>
                      <a:pt x="3717" y="1567"/>
                    </a:cubicBezTo>
                    <a:cubicBezTo>
                      <a:pt x="5685" y="37"/>
                      <a:pt x="7507" y="0"/>
                      <a:pt x="9730" y="251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7"/>
              <p:cNvSpPr/>
              <p:nvPr/>
            </p:nvSpPr>
            <p:spPr>
              <a:xfrm>
                <a:off x="1280250" y="2179275"/>
                <a:ext cx="363500" cy="254175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10167" fill="none" extrusionOk="0">
                    <a:moveTo>
                      <a:pt x="1" y="5539"/>
                    </a:moveTo>
                    <a:cubicBezTo>
                      <a:pt x="4920" y="10167"/>
                      <a:pt x="14539" y="4956"/>
                      <a:pt x="9547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7"/>
              <p:cNvSpPr/>
              <p:nvPr/>
            </p:nvSpPr>
            <p:spPr>
              <a:xfrm>
                <a:off x="2714100" y="380125"/>
                <a:ext cx="3642050" cy="2466900"/>
              </a:xfrm>
              <a:custGeom>
                <a:avLst/>
                <a:gdLst/>
                <a:ahLst/>
                <a:cxnLst/>
                <a:rect l="l" t="t" r="r" b="b"/>
                <a:pathLst>
                  <a:path w="145682" h="98676" fill="none" extrusionOk="0">
                    <a:moveTo>
                      <a:pt x="1" y="29079"/>
                    </a:moveTo>
                    <a:cubicBezTo>
                      <a:pt x="6268" y="28532"/>
                      <a:pt x="8709" y="28350"/>
                      <a:pt x="11479" y="26710"/>
                    </a:cubicBezTo>
                    <a:cubicBezTo>
                      <a:pt x="22155" y="20297"/>
                      <a:pt x="40229" y="11989"/>
                      <a:pt x="51597" y="9183"/>
                    </a:cubicBezTo>
                    <a:cubicBezTo>
                      <a:pt x="88291" y="1"/>
                      <a:pt x="117442" y="22192"/>
                      <a:pt x="134385" y="52290"/>
                    </a:cubicBezTo>
                    <a:cubicBezTo>
                      <a:pt x="141163" y="64351"/>
                      <a:pt x="145681" y="84902"/>
                      <a:pt x="145681" y="9867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7"/>
              <p:cNvSpPr/>
              <p:nvPr/>
            </p:nvSpPr>
            <p:spPr>
              <a:xfrm>
                <a:off x="3035675" y="3039225"/>
                <a:ext cx="1931250" cy="514725"/>
              </a:xfrm>
              <a:custGeom>
                <a:avLst/>
                <a:gdLst/>
                <a:ahLst/>
                <a:cxnLst/>
                <a:rect l="l" t="t" r="r" b="b"/>
                <a:pathLst>
                  <a:path w="77250" h="20589" fill="none" extrusionOk="0">
                    <a:moveTo>
                      <a:pt x="0" y="20588"/>
                    </a:moveTo>
                    <a:cubicBezTo>
                      <a:pt x="9110" y="19859"/>
                      <a:pt x="14940" y="3936"/>
                      <a:pt x="20114" y="5138"/>
                    </a:cubicBezTo>
                    <a:cubicBezTo>
                      <a:pt x="32175" y="7944"/>
                      <a:pt x="43399" y="5576"/>
                      <a:pt x="59468" y="10167"/>
                    </a:cubicBezTo>
                    <a:cubicBezTo>
                      <a:pt x="67958" y="12608"/>
                      <a:pt x="67776" y="14029"/>
                      <a:pt x="75756" y="14539"/>
                    </a:cubicBezTo>
                    <a:cubicBezTo>
                      <a:pt x="77250" y="14612"/>
                      <a:pt x="59614" y="9365"/>
                      <a:pt x="6165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7"/>
              <p:cNvSpPr/>
              <p:nvPr/>
            </p:nvSpPr>
            <p:spPr>
              <a:xfrm>
                <a:off x="1828650" y="3270600"/>
                <a:ext cx="957450" cy="288800"/>
              </a:xfrm>
              <a:custGeom>
                <a:avLst/>
                <a:gdLst/>
                <a:ahLst/>
                <a:cxnLst/>
                <a:rect l="l" t="t" r="r" b="b"/>
                <a:pathLst>
                  <a:path w="38298" h="11552" fill="none" extrusionOk="0">
                    <a:moveTo>
                      <a:pt x="0" y="11552"/>
                    </a:moveTo>
                    <a:cubicBezTo>
                      <a:pt x="5576" y="8782"/>
                      <a:pt x="8090" y="8454"/>
                      <a:pt x="11260" y="3718"/>
                    </a:cubicBezTo>
                    <a:cubicBezTo>
                      <a:pt x="12535" y="1823"/>
                      <a:pt x="15705" y="1968"/>
                      <a:pt x="18147" y="1422"/>
                    </a:cubicBezTo>
                    <a:cubicBezTo>
                      <a:pt x="24560" y="1"/>
                      <a:pt x="32467" y="1021"/>
                      <a:pt x="38297" y="685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7"/>
              <p:cNvSpPr/>
              <p:nvPr/>
            </p:nvSpPr>
            <p:spPr>
              <a:xfrm>
                <a:off x="4930475" y="3401775"/>
                <a:ext cx="112975" cy="6015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2406" extrusionOk="0">
                    <a:moveTo>
                      <a:pt x="0" y="1"/>
                    </a:moveTo>
                    <a:cubicBezTo>
                      <a:pt x="507" y="440"/>
                      <a:pt x="1302" y="785"/>
                      <a:pt x="2108" y="1123"/>
                    </a:cubicBezTo>
                    <a:lnTo>
                      <a:pt x="2108" y="1123"/>
                    </a:lnTo>
                    <a:lnTo>
                      <a:pt x="0" y="1"/>
                    </a:lnTo>
                    <a:close/>
                    <a:moveTo>
                      <a:pt x="2108" y="1123"/>
                    </a:moveTo>
                    <a:lnTo>
                      <a:pt x="4519" y="2406"/>
                    </a:lnTo>
                    <a:cubicBezTo>
                      <a:pt x="3990" y="1897"/>
                      <a:pt x="3042" y="1515"/>
                      <a:pt x="2108" y="11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7"/>
              <p:cNvSpPr/>
              <p:nvPr/>
            </p:nvSpPr>
            <p:spPr>
              <a:xfrm>
                <a:off x="4930475" y="3401775"/>
                <a:ext cx="112975" cy="6015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2406" fill="none" extrusionOk="0">
                    <a:moveTo>
                      <a:pt x="0" y="1"/>
                    </a:moveTo>
                    <a:cubicBezTo>
                      <a:pt x="1093" y="948"/>
                      <a:pt x="3535" y="1458"/>
                      <a:pt x="4519" y="240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7"/>
              <p:cNvSpPr/>
              <p:nvPr/>
            </p:nvSpPr>
            <p:spPr>
              <a:xfrm>
                <a:off x="1123575" y="3414550"/>
                <a:ext cx="491925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19677" h="8163" fill="none" extrusionOk="0">
                    <a:moveTo>
                      <a:pt x="19677" y="0"/>
                    </a:moveTo>
                    <a:cubicBezTo>
                      <a:pt x="17746" y="875"/>
                      <a:pt x="14685" y="911"/>
                      <a:pt x="12681" y="947"/>
                    </a:cubicBezTo>
                    <a:cubicBezTo>
                      <a:pt x="10312" y="1020"/>
                      <a:pt x="3243" y="3571"/>
                      <a:pt x="2004" y="5284"/>
                    </a:cubicBezTo>
                    <a:cubicBezTo>
                      <a:pt x="0" y="8162"/>
                      <a:pt x="6595" y="5903"/>
                      <a:pt x="7506" y="5393"/>
                    </a:cubicBezTo>
                    <a:cubicBezTo>
                      <a:pt x="8782" y="4591"/>
                      <a:pt x="9110" y="4446"/>
                      <a:pt x="10749" y="353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7"/>
              <p:cNvSpPr/>
              <p:nvPr/>
            </p:nvSpPr>
            <p:spPr>
              <a:xfrm>
                <a:off x="1372025" y="3563025"/>
                <a:ext cx="165150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3569" extrusionOk="0">
                    <a:moveTo>
                      <a:pt x="6605" y="1"/>
                    </a:moveTo>
                    <a:lnTo>
                      <a:pt x="6605" y="1"/>
                    </a:lnTo>
                    <a:cubicBezTo>
                      <a:pt x="5599" y="484"/>
                      <a:pt x="4271" y="1209"/>
                      <a:pt x="3072" y="1879"/>
                    </a:cubicBezTo>
                    <a:lnTo>
                      <a:pt x="3072" y="1879"/>
                    </a:lnTo>
                    <a:lnTo>
                      <a:pt x="6605" y="1"/>
                    </a:lnTo>
                    <a:close/>
                    <a:moveTo>
                      <a:pt x="3072" y="1879"/>
                    </a:moveTo>
                    <a:lnTo>
                      <a:pt x="301" y="3353"/>
                    </a:lnTo>
                    <a:cubicBezTo>
                      <a:pt x="85" y="3502"/>
                      <a:pt x="1" y="3569"/>
                      <a:pt x="25" y="3569"/>
                    </a:cubicBezTo>
                    <a:cubicBezTo>
                      <a:pt x="106" y="3569"/>
                      <a:pt x="1475" y="2772"/>
                      <a:pt x="3072" y="18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47"/>
              <p:cNvSpPr/>
              <p:nvPr/>
            </p:nvSpPr>
            <p:spPr>
              <a:xfrm>
                <a:off x="1341275" y="3563025"/>
                <a:ext cx="19590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7836" h="4410" fill="none" extrusionOk="0">
                    <a:moveTo>
                      <a:pt x="7835" y="1"/>
                    </a:moveTo>
                    <a:cubicBezTo>
                      <a:pt x="5102" y="1312"/>
                      <a:pt x="1" y="4410"/>
                      <a:pt x="1531" y="335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47"/>
              <p:cNvSpPr/>
              <p:nvPr/>
            </p:nvSpPr>
            <p:spPr>
              <a:xfrm>
                <a:off x="1158175" y="3549350"/>
                <a:ext cx="15307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6123" h="5467" fill="none" extrusionOk="0">
                    <a:moveTo>
                      <a:pt x="5539" y="3317"/>
                    </a:moveTo>
                    <a:cubicBezTo>
                      <a:pt x="3645" y="4046"/>
                      <a:pt x="1" y="5467"/>
                      <a:pt x="4228" y="1531"/>
                    </a:cubicBezTo>
                    <a:cubicBezTo>
                      <a:pt x="4847" y="985"/>
                      <a:pt x="5612" y="584"/>
                      <a:pt x="6122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47"/>
              <p:cNvSpPr/>
              <p:nvPr/>
            </p:nvSpPr>
            <p:spPr>
              <a:xfrm>
                <a:off x="2633950" y="3729725"/>
                <a:ext cx="174925" cy="197700"/>
              </a:xfrm>
              <a:custGeom>
                <a:avLst/>
                <a:gdLst/>
                <a:ahLst/>
                <a:cxnLst/>
                <a:rect l="l" t="t" r="r" b="b"/>
                <a:pathLst>
                  <a:path w="6997" h="7908" fill="none" extrusionOk="0">
                    <a:moveTo>
                      <a:pt x="6996" y="1"/>
                    </a:moveTo>
                    <a:cubicBezTo>
                      <a:pt x="4482" y="1713"/>
                      <a:pt x="0" y="6705"/>
                      <a:pt x="0" y="790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47"/>
              <p:cNvSpPr/>
              <p:nvPr/>
            </p:nvSpPr>
            <p:spPr>
              <a:xfrm>
                <a:off x="2633950" y="3793500"/>
                <a:ext cx="203150" cy="152150"/>
              </a:xfrm>
              <a:custGeom>
                <a:avLst/>
                <a:gdLst/>
                <a:ahLst/>
                <a:cxnLst/>
                <a:rect l="l" t="t" r="r" b="b"/>
                <a:pathLst>
                  <a:path w="8126" h="6086" fill="none" extrusionOk="0">
                    <a:moveTo>
                      <a:pt x="0" y="5357"/>
                    </a:moveTo>
                    <a:cubicBezTo>
                      <a:pt x="2879" y="6086"/>
                      <a:pt x="6085" y="4774"/>
                      <a:pt x="812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7"/>
              <p:cNvSpPr/>
              <p:nvPr/>
            </p:nvSpPr>
            <p:spPr>
              <a:xfrm>
                <a:off x="2836175" y="3553925"/>
                <a:ext cx="199525" cy="268750"/>
              </a:xfrm>
              <a:custGeom>
                <a:avLst/>
                <a:gdLst/>
                <a:ahLst/>
                <a:cxnLst/>
                <a:rect l="l" t="t" r="r" b="b"/>
                <a:pathLst>
                  <a:path w="7981" h="10750" fill="none" extrusionOk="0">
                    <a:moveTo>
                      <a:pt x="0" y="10239"/>
                    </a:moveTo>
                    <a:cubicBezTo>
                      <a:pt x="5393" y="10749"/>
                      <a:pt x="6158" y="4518"/>
                      <a:pt x="798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47"/>
              <p:cNvSpPr/>
              <p:nvPr/>
            </p:nvSpPr>
            <p:spPr>
              <a:xfrm>
                <a:off x="2249525" y="3441875"/>
                <a:ext cx="591225" cy="368950"/>
              </a:xfrm>
              <a:custGeom>
                <a:avLst/>
                <a:gdLst/>
                <a:ahLst/>
                <a:cxnLst/>
                <a:rect l="l" t="t" r="r" b="b"/>
                <a:pathLst>
                  <a:path w="23649" h="14758" fill="none" extrusionOk="0">
                    <a:moveTo>
                      <a:pt x="21462" y="0"/>
                    </a:moveTo>
                    <a:cubicBezTo>
                      <a:pt x="23649" y="1786"/>
                      <a:pt x="18620" y="9146"/>
                      <a:pt x="16543" y="10167"/>
                    </a:cubicBezTo>
                    <a:cubicBezTo>
                      <a:pt x="14575" y="11150"/>
                      <a:pt x="4518" y="6887"/>
                      <a:pt x="0" y="1475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47"/>
              <p:cNvSpPr/>
              <p:nvPr/>
            </p:nvSpPr>
            <p:spPr>
              <a:xfrm>
                <a:off x="2204875" y="3765250"/>
                <a:ext cx="192250" cy="135775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5431" fill="none" extrusionOk="0">
                    <a:moveTo>
                      <a:pt x="1786" y="1823"/>
                    </a:moveTo>
                    <a:cubicBezTo>
                      <a:pt x="1" y="5430"/>
                      <a:pt x="6195" y="1094"/>
                      <a:pt x="7689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47"/>
              <p:cNvSpPr/>
              <p:nvPr/>
            </p:nvSpPr>
            <p:spPr>
              <a:xfrm>
                <a:off x="2460850" y="3804425"/>
                <a:ext cx="163100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4374" fill="none" extrusionOk="0">
                    <a:moveTo>
                      <a:pt x="6523" y="1130"/>
                    </a:moveTo>
                    <a:cubicBezTo>
                      <a:pt x="5284" y="1"/>
                      <a:pt x="4519" y="4300"/>
                      <a:pt x="1" y="437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7"/>
              <p:cNvSpPr/>
              <p:nvPr/>
            </p:nvSpPr>
            <p:spPr>
              <a:xfrm>
                <a:off x="2362475" y="3754325"/>
                <a:ext cx="209550" cy="168550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6742" fill="none" extrusionOk="0">
                    <a:moveTo>
                      <a:pt x="8381" y="1"/>
                    </a:moveTo>
                    <a:cubicBezTo>
                      <a:pt x="5758" y="1604"/>
                      <a:pt x="0" y="6742"/>
                      <a:pt x="3936" y="637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7"/>
              <p:cNvSpPr/>
              <p:nvPr/>
            </p:nvSpPr>
            <p:spPr>
              <a:xfrm>
                <a:off x="2290500" y="3741575"/>
                <a:ext cx="281525" cy="16490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6596" fill="none" extrusionOk="0">
                    <a:moveTo>
                      <a:pt x="11260" y="511"/>
                    </a:moveTo>
                    <a:cubicBezTo>
                      <a:pt x="5685" y="4737"/>
                      <a:pt x="6305" y="4118"/>
                      <a:pt x="5029" y="4628"/>
                    </a:cubicBezTo>
                    <a:cubicBezTo>
                      <a:pt x="1" y="6596"/>
                      <a:pt x="1422" y="2660"/>
                      <a:pt x="5867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7"/>
              <p:cNvSpPr/>
              <p:nvPr/>
            </p:nvSpPr>
            <p:spPr>
              <a:xfrm>
                <a:off x="4544225" y="3399050"/>
                <a:ext cx="890025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35601" h="25654" fill="none" extrusionOk="0">
                    <a:moveTo>
                      <a:pt x="35054" y="1"/>
                    </a:moveTo>
                    <a:cubicBezTo>
                      <a:pt x="35236" y="1203"/>
                      <a:pt x="35601" y="3827"/>
                      <a:pt x="34435" y="4628"/>
                    </a:cubicBezTo>
                    <a:cubicBezTo>
                      <a:pt x="27038" y="9547"/>
                      <a:pt x="17309" y="12790"/>
                      <a:pt x="9365" y="18621"/>
                    </a:cubicBezTo>
                    <a:cubicBezTo>
                      <a:pt x="7324" y="20115"/>
                      <a:pt x="2660" y="24341"/>
                      <a:pt x="0" y="2565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7"/>
              <p:cNvSpPr/>
              <p:nvPr/>
            </p:nvSpPr>
            <p:spPr>
              <a:xfrm>
                <a:off x="4266375" y="3769825"/>
                <a:ext cx="295175" cy="270575"/>
              </a:xfrm>
              <a:custGeom>
                <a:avLst/>
                <a:gdLst/>
                <a:ahLst/>
                <a:cxnLst/>
                <a:rect l="l" t="t" r="r" b="b"/>
                <a:pathLst>
                  <a:path w="11807" h="10823" fill="none" extrusionOk="0">
                    <a:moveTo>
                      <a:pt x="11807" y="0"/>
                    </a:moveTo>
                    <a:cubicBezTo>
                      <a:pt x="8746" y="0"/>
                      <a:pt x="1" y="7798"/>
                      <a:pt x="1" y="1082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7"/>
              <p:cNvSpPr/>
              <p:nvPr/>
            </p:nvSpPr>
            <p:spPr>
              <a:xfrm>
                <a:off x="4492300" y="3797150"/>
                <a:ext cx="173100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6924" h="11880" fill="none" extrusionOk="0">
                    <a:moveTo>
                      <a:pt x="2296" y="9547"/>
                    </a:moveTo>
                    <a:cubicBezTo>
                      <a:pt x="0" y="11879"/>
                      <a:pt x="3681" y="1421"/>
                      <a:pt x="692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47"/>
              <p:cNvSpPr/>
              <p:nvPr/>
            </p:nvSpPr>
            <p:spPr>
              <a:xfrm>
                <a:off x="4069600" y="3775275"/>
                <a:ext cx="25785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0314" h="8273" extrusionOk="0">
                    <a:moveTo>
                      <a:pt x="10313" y="1"/>
                    </a:moveTo>
                    <a:cubicBezTo>
                      <a:pt x="9402" y="693"/>
                      <a:pt x="1" y="7689"/>
                      <a:pt x="1" y="8272"/>
                    </a:cubicBezTo>
                    <a:lnTo>
                      <a:pt x="1031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47"/>
              <p:cNvSpPr/>
              <p:nvPr/>
            </p:nvSpPr>
            <p:spPr>
              <a:xfrm>
                <a:off x="4069600" y="3775275"/>
                <a:ext cx="25785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0314" h="8273" fill="none" extrusionOk="0">
                    <a:moveTo>
                      <a:pt x="10313" y="1"/>
                    </a:moveTo>
                    <a:cubicBezTo>
                      <a:pt x="9402" y="693"/>
                      <a:pt x="1" y="7689"/>
                      <a:pt x="1" y="827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47"/>
              <p:cNvSpPr/>
              <p:nvPr/>
            </p:nvSpPr>
            <p:spPr>
              <a:xfrm>
                <a:off x="4043200" y="3880050"/>
                <a:ext cx="342550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13702" h="6705" fill="none" extrusionOk="0">
                    <a:moveTo>
                      <a:pt x="1057" y="4081"/>
                    </a:moveTo>
                    <a:cubicBezTo>
                      <a:pt x="0" y="6705"/>
                      <a:pt x="2660" y="5721"/>
                      <a:pt x="4045" y="5320"/>
                    </a:cubicBezTo>
                    <a:cubicBezTo>
                      <a:pt x="6413" y="4628"/>
                      <a:pt x="11806" y="2223"/>
                      <a:pt x="13701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7"/>
              <p:cNvSpPr/>
              <p:nvPr/>
            </p:nvSpPr>
            <p:spPr>
              <a:xfrm>
                <a:off x="1615475" y="2919900"/>
                <a:ext cx="265125" cy="494675"/>
              </a:xfrm>
              <a:custGeom>
                <a:avLst/>
                <a:gdLst/>
                <a:ahLst/>
                <a:cxnLst/>
                <a:rect l="l" t="t" r="r" b="b"/>
                <a:pathLst>
                  <a:path w="10605" h="19787" fill="none" extrusionOk="0">
                    <a:moveTo>
                      <a:pt x="3317" y="0"/>
                    </a:moveTo>
                    <a:cubicBezTo>
                      <a:pt x="8928" y="7069"/>
                      <a:pt x="10604" y="8563"/>
                      <a:pt x="10604" y="8563"/>
                    </a:cubicBezTo>
                    <a:cubicBezTo>
                      <a:pt x="10604" y="13154"/>
                      <a:pt x="4337" y="15450"/>
                      <a:pt x="1" y="1978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7"/>
              <p:cNvSpPr/>
              <p:nvPr/>
            </p:nvSpPr>
            <p:spPr>
              <a:xfrm>
                <a:off x="1415975" y="2860675"/>
                <a:ext cx="581225" cy="593050"/>
              </a:xfrm>
              <a:custGeom>
                <a:avLst/>
                <a:gdLst/>
                <a:ahLst/>
                <a:cxnLst/>
                <a:rect l="l" t="t" r="r" b="b"/>
                <a:pathLst>
                  <a:path w="23249" h="23722" fill="none" extrusionOk="0">
                    <a:moveTo>
                      <a:pt x="1" y="1"/>
                    </a:moveTo>
                    <a:cubicBezTo>
                      <a:pt x="6159" y="4920"/>
                      <a:pt x="23249" y="15633"/>
                      <a:pt x="23249" y="2372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47"/>
              <p:cNvSpPr/>
              <p:nvPr/>
            </p:nvSpPr>
            <p:spPr>
              <a:xfrm>
                <a:off x="1262950" y="2865225"/>
                <a:ext cx="562075" cy="640425"/>
              </a:xfrm>
              <a:custGeom>
                <a:avLst/>
                <a:gdLst/>
                <a:ahLst/>
                <a:cxnLst/>
                <a:rect l="l" t="t" r="r" b="b"/>
                <a:pathLst>
                  <a:path w="22483" h="25617" fill="none" extrusionOk="0">
                    <a:moveTo>
                      <a:pt x="0" y="1"/>
                    </a:moveTo>
                    <a:cubicBezTo>
                      <a:pt x="1604" y="1"/>
                      <a:pt x="4992" y="4045"/>
                      <a:pt x="6268" y="5102"/>
                    </a:cubicBezTo>
                    <a:cubicBezTo>
                      <a:pt x="10057" y="8236"/>
                      <a:pt x="22483" y="20078"/>
                      <a:pt x="22483" y="2561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47"/>
              <p:cNvSpPr/>
              <p:nvPr/>
            </p:nvSpPr>
            <p:spPr>
              <a:xfrm>
                <a:off x="1177325" y="2869775"/>
                <a:ext cx="349825" cy="448225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17929" fill="none" extrusionOk="0">
                    <a:moveTo>
                      <a:pt x="0" y="1"/>
                    </a:moveTo>
                    <a:cubicBezTo>
                      <a:pt x="3935" y="2989"/>
                      <a:pt x="12025" y="11260"/>
                      <a:pt x="13992" y="1792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7"/>
              <p:cNvSpPr/>
              <p:nvPr/>
            </p:nvSpPr>
            <p:spPr>
              <a:xfrm>
                <a:off x="1135400" y="2889825"/>
                <a:ext cx="284250" cy="420900"/>
              </a:xfrm>
              <a:custGeom>
                <a:avLst/>
                <a:gdLst/>
                <a:ahLst/>
                <a:cxnLst/>
                <a:rect l="l" t="t" r="r" b="b"/>
                <a:pathLst>
                  <a:path w="11370" h="1683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9" y="132"/>
                      <a:pt x="183" y="271"/>
                      <a:pt x="281" y="415"/>
                    </a:cubicBezTo>
                    <a:lnTo>
                      <a:pt x="281" y="415"/>
                    </a:lnTo>
                    <a:lnTo>
                      <a:pt x="1" y="1"/>
                    </a:lnTo>
                    <a:close/>
                    <a:moveTo>
                      <a:pt x="281" y="415"/>
                    </a:moveTo>
                    <a:lnTo>
                      <a:pt x="11370" y="16835"/>
                    </a:lnTo>
                    <a:cubicBezTo>
                      <a:pt x="9575" y="13316"/>
                      <a:pt x="3055" y="4493"/>
                      <a:pt x="281" y="4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7"/>
              <p:cNvSpPr/>
              <p:nvPr/>
            </p:nvSpPr>
            <p:spPr>
              <a:xfrm>
                <a:off x="1135400" y="2889825"/>
                <a:ext cx="284250" cy="420900"/>
              </a:xfrm>
              <a:custGeom>
                <a:avLst/>
                <a:gdLst/>
                <a:ahLst/>
                <a:cxnLst/>
                <a:rect l="l" t="t" r="r" b="b"/>
                <a:pathLst>
                  <a:path w="11370" h="16836" fill="none" extrusionOk="0">
                    <a:moveTo>
                      <a:pt x="1" y="1"/>
                    </a:moveTo>
                    <a:cubicBezTo>
                      <a:pt x="2588" y="3863"/>
                      <a:pt x="9511" y="13191"/>
                      <a:pt x="11370" y="1683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7"/>
              <p:cNvSpPr/>
              <p:nvPr/>
            </p:nvSpPr>
            <p:spPr>
              <a:xfrm>
                <a:off x="1088950" y="2966350"/>
                <a:ext cx="166725" cy="297900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11916" fill="none" extrusionOk="0">
                    <a:moveTo>
                      <a:pt x="0" y="656"/>
                    </a:moveTo>
                    <a:cubicBezTo>
                      <a:pt x="1932" y="0"/>
                      <a:pt x="6669" y="10240"/>
                      <a:pt x="6669" y="1191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7"/>
              <p:cNvSpPr/>
              <p:nvPr/>
            </p:nvSpPr>
            <p:spPr>
              <a:xfrm>
                <a:off x="988750" y="2982750"/>
                <a:ext cx="77450" cy="290625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11625" fill="none" extrusionOk="0">
                    <a:moveTo>
                      <a:pt x="0" y="0"/>
                    </a:moveTo>
                    <a:cubicBezTo>
                      <a:pt x="2551" y="2551"/>
                      <a:pt x="3098" y="8600"/>
                      <a:pt x="1567" y="1162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47"/>
              <p:cNvSpPr/>
              <p:nvPr/>
            </p:nvSpPr>
            <p:spPr>
              <a:xfrm>
                <a:off x="846625" y="2916250"/>
                <a:ext cx="58325" cy="242325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9693" fill="none" extrusionOk="0">
                    <a:moveTo>
                      <a:pt x="1932" y="0"/>
                    </a:moveTo>
                    <a:cubicBezTo>
                      <a:pt x="2333" y="3462"/>
                      <a:pt x="1896" y="6668"/>
                      <a:pt x="1" y="969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47"/>
              <p:cNvSpPr/>
              <p:nvPr/>
            </p:nvSpPr>
            <p:spPr>
              <a:xfrm>
                <a:off x="952300" y="2919900"/>
                <a:ext cx="17350" cy="26602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641" extrusionOk="0">
                    <a:moveTo>
                      <a:pt x="1" y="0"/>
                    </a:moveTo>
                    <a:cubicBezTo>
                      <a:pt x="1" y="1704"/>
                      <a:pt x="168" y="3443"/>
                      <a:pt x="339" y="5196"/>
                    </a:cubicBezTo>
                    <a:lnTo>
                      <a:pt x="339" y="5196"/>
                    </a:lnTo>
                    <a:lnTo>
                      <a:pt x="1" y="0"/>
                    </a:lnTo>
                    <a:close/>
                    <a:moveTo>
                      <a:pt x="339" y="5196"/>
                    </a:moveTo>
                    <a:lnTo>
                      <a:pt x="693" y="10640"/>
                    </a:lnTo>
                    <a:cubicBezTo>
                      <a:pt x="693" y="8827"/>
                      <a:pt x="515" y="7004"/>
                      <a:pt x="339" y="5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47"/>
              <p:cNvSpPr/>
              <p:nvPr/>
            </p:nvSpPr>
            <p:spPr>
              <a:xfrm>
                <a:off x="952300" y="2919900"/>
                <a:ext cx="17350" cy="26602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641" fill="none" extrusionOk="0">
                    <a:moveTo>
                      <a:pt x="1" y="0"/>
                    </a:moveTo>
                    <a:cubicBezTo>
                      <a:pt x="1" y="3462"/>
                      <a:pt x="693" y="7069"/>
                      <a:pt x="693" y="1064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47"/>
              <p:cNvSpPr/>
              <p:nvPr/>
            </p:nvSpPr>
            <p:spPr>
              <a:xfrm>
                <a:off x="727300" y="2916250"/>
                <a:ext cx="102050" cy="125725"/>
              </a:xfrm>
              <a:custGeom>
                <a:avLst/>
                <a:gdLst/>
                <a:ahLst/>
                <a:cxnLst/>
                <a:rect l="l" t="t" r="r" b="b"/>
                <a:pathLst>
                  <a:path w="4082" h="5029" fill="none" extrusionOk="0">
                    <a:moveTo>
                      <a:pt x="4082" y="0"/>
                    </a:moveTo>
                    <a:cubicBezTo>
                      <a:pt x="4082" y="2624"/>
                      <a:pt x="1968" y="3717"/>
                      <a:pt x="0" y="502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47"/>
              <p:cNvSpPr/>
              <p:nvPr/>
            </p:nvSpPr>
            <p:spPr>
              <a:xfrm>
                <a:off x="527800" y="2544575"/>
                <a:ext cx="1084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1021" fill="none" extrusionOk="0">
                    <a:moveTo>
                      <a:pt x="4337" y="620"/>
                    </a:moveTo>
                    <a:cubicBezTo>
                      <a:pt x="4191" y="0"/>
                      <a:pt x="838" y="547"/>
                      <a:pt x="0" y="102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7"/>
              <p:cNvSpPr/>
              <p:nvPr/>
            </p:nvSpPr>
            <p:spPr>
              <a:xfrm>
                <a:off x="505025" y="2452575"/>
                <a:ext cx="164900" cy="44650"/>
              </a:xfrm>
              <a:custGeom>
                <a:avLst/>
                <a:gdLst/>
                <a:ahLst/>
                <a:cxnLst/>
                <a:rect l="l" t="t" r="r" b="b"/>
                <a:pathLst>
                  <a:path w="6596" h="1786" fill="none" extrusionOk="0">
                    <a:moveTo>
                      <a:pt x="6596" y="1786"/>
                    </a:moveTo>
                    <a:cubicBezTo>
                      <a:pt x="4300" y="984"/>
                      <a:pt x="2478" y="0"/>
                      <a:pt x="0" y="72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47"/>
              <p:cNvSpPr/>
              <p:nvPr/>
            </p:nvSpPr>
            <p:spPr>
              <a:xfrm>
                <a:off x="260875" y="2232125"/>
                <a:ext cx="438200" cy="23047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9219" fill="none" extrusionOk="0">
                    <a:moveTo>
                      <a:pt x="17528" y="9219"/>
                    </a:moveTo>
                    <a:cubicBezTo>
                      <a:pt x="15159" y="3316"/>
                      <a:pt x="5940" y="0"/>
                      <a:pt x="1" y="145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7"/>
              <p:cNvSpPr/>
              <p:nvPr/>
            </p:nvSpPr>
            <p:spPr>
              <a:xfrm>
                <a:off x="502300" y="2155600"/>
                <a:ext cx="230500" cy="252350"/>
              </a:xfrm>
              <a:custGeom>
                <a:avLst/>
                <a:gdLst/>
                <a:ahLst/>
                <a:cxnLst/>
                <a:rect l="l" t="t" r="r" b="b"/>
                <a:pathLst>
                  <a:path w="9220" h="10094" fill="none" extrusionOk="0">
                    <a:moveTo>
                      <a:pt x="9219" y="10094"/>
                    </a:moveTo>
                    <a:cubicBezTo>
                      <a:pt x="7434" y="4701"/>
                      <a:pt x="4664" y="2842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7"/>
              <p:cNvSpPr/>
              <p:nvPr/>
            </p:nvSpPr>
            <p:spPr>
              <a:xfrm>
                <a:off x="496825" y="1820350"/>
                <a:ext cx="311575" cy="46190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18476" fill="none" extrusionOk="0">
                    <a:moveTo>
                      <a:pt x="12462" y="18475"/>
                    </a:moveTo>
                    <a:cubicBezTo>
                      <a:pt x="12462" y="10459"/>
                      <a:pt x="7070" y="3535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7"/>
              <p:cNvSpPr/>
              <p:nvPr/>
            </p:nvSpPr>
            <p:spPr>
              <a:xfrm>
                <a:off x="890350" y="1272875"/>
                <a:ext cx="137600" cy="872725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34909" fill="none" extrusionOk="0">
                    <a:moveTo>
                      <a:pt x="1495" y="34908"/>
                    </a:moveTo>
                    <a:cubicBezTo>
                      <a:pt x="5503" y="28167"/>
                      <a:pt x="4009" y="6523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7"/>
              <p:cNvSpPr/>
              <p:nvPr/>
            </p:nvSpPr>
            <p:spPr>
              <a:xfrm>
                <a:off x="1528950" y="2748625"/>
                <a:ext cx="522000" cy="347100"/>
              </a:xfrm>
              <a:custGeom>
                <a:avLst/>
                <a:gdLst/>
                <a:ahLst/>
                <a:cxnLst/>
                <a:rect l="l" t="t" r="r" b="b"/>
                <a:pathLst>
                  <a:path w="20880" h="13884" fill="none" extrusionOk="0">
                    <a:moveTo>
                      <a:pt x="0" y="1"/>
                    </a:moveTo>
                    <a:cubicBezTo>
                      <a:pt x="3170" y="474"/>
                      <a:pt x="5174" y="1094"/>
                      <a:pt x="6632" y="1895"/>
                    </a:cubicBezTo>
                    <a:cubicBezTo>
                      <a:pt x="11442" y="4519"/>
                      <a:pt x="18839" y="8381"/>
                      <a:pt x="20879" y="1388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7"/>
              <p:cNvSpPr/>
              <p:nvPr/>
            </p:nvSpPr>
            <p:spPr>
              <a:xfrm>
                <a:off x="1469725" y="2792350"/>
                <a:ext cx="274225" cy="234150"/>
              </a:xfrm>
              <a:custGeom>
                <a:avLst/>
                <a:gdLst/>
                <a:ahLst/>
                <a:cxnLst/>
                <a:rect l="l" t="t" r="r" b="b"/>
                <a:pathLst>
                  <a:path w="10969" h="9366" fill="none" extrusionOk="0">
                    <a:moveTo>
                      <a:pt x="1" y="1"/>
                    </a:moveTo>
                    <a:cubicBezTo>
                      <a:pt x="729" y="1021"/>
                      <a:pt x="8928" y="6049"/>
                      <a:pt x="10969" y="936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7"/>
              <p:cNvSpPr/>
              <p:nvPr/>
            </p:nvSpPr>
            <p:spPr>
              <a:xfrm>
                <a:off x="761925" y="1563475"/>
                <a:ext cx="125725" cy="658650"/>
              </a:xfrm>
              <a:custGeom>
                <a:avLst/>
                <a:gdLst/>
                <a:ahLst/>
                <a:cxnLst/>
                <a:rect l="l" t="t" r="r" b="b"/>
                <a:pathLst>
                  <a:path w="5029" h="26346" fill="none" extrusionOk="0">
                    <a:moveTo>
                      <a:pt x="4336" y="26345"/>
                    </a:moveTo>
                    <a:cubicBezTo>
                      <a:pt x="3972" y="15997"/>
                      <a:pt x="5029" y="8928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7"/>
              <p:cNvSpPr/>
              <p:nvPr/>
            </p:nvSpPr>
            <p:spPr>
              <a:xfrm>
                <a:off x="1052500" y="1395850"/>
                <a:ext cx="118450" cy="56027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2411" fill="none" extrusionOk="0">
                    <a:moveTo>
                      <a:pt x="1094" y="22410"/>
                    </a:moveTo>
                    <a:cubicBezTo>
                      <a:pt x="2916" y="15851"/>
                      <a:pt x="4738" y="5685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7"/>
              <p:cNvSpPr/>
              <p:nvPr/>
            </p:nvSpPr>
            <p:spPr>
              <a:xfrm>
                <a:off x="1215575" y="1215475"/>
                <a:ext cx="80175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07" h="24087" fill="none" extrusionOk="0">
                    <a:moveTo>
                      <a:pt x="0" y="24087"/>
                    </a:moveTo>
                    <a:cubicBezTo>
                      <a:pt x="2332" y="16763"/>
                      <a:pt x="3207" y="7179"/>
                      <a:pt x="802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7"/>
              <p:cNvSpPr/>
              <p:nvPr/>
            </p:nvSpPr>
            <p:spPr>
              <a:xfrm>
                <a:off x="3504825" y="2660275"/>
                <a:ext cx="225025" cy="510150"/>
              </a:xfrm>
              <a:custGeom>
                <a:avLst/>
                <a:gdLst/>
                <a:ahLst/>
                <a:cxnLst/>
                <a:rect l="l" t="t" r="r" b="b"/>
                <a:pathLst>
                  <a:path w="9001" h="20406" fill="none" extrusionOk="0">
                    <a:moveTo>
                      <a:pt x="3170" y="0"/>
                    </a:moveTo>
                    <a:cubicBezTo>
                      <a:pt x="8490" y="6267"/>
                      <a:pt x="9000" y="15304"/>
                      <a:pt x="0" y="2040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7"/>
              <p:cNvSpPr/>
              <p:nvPr/>
            </p:nvSpPr>
            <p:spPr>
              <a:xfrm>
                <a:off x="3963950" y="3461900"/>
                <a:ext cx="1079500" cy="50470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20188" fill="none" extrusionOk="0">
                    <a:moveTo>
                      <a:pt x="6778" y="18439"/>
                    </a:moveTo>
                    <a:cubicBezTo>
                      <a:pt x="0" y="20188"/>
                      <a:pt x="10531" y="12426"/>
                      <a:pt x="13009" y="11115"/>
                    </a:cubicBezTo>
                    <a:cubicBezTo>
                      <a:pt x="19604" y="7544"/>
                      <a:pt x="28386" y="7398"/>
                      <a:pt x="35491" y="4301"/>
                    </a:cubicBezTo>
                    <a:cubicBezTo>
                      <a:pt x="37313" y="3499"/>
                      <a:pt x="40884" y="2296"/>
                      <a:pt x="43180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7"/>
              <p:cNvSpPr/>
              <p:nvPr/>
            </p:nvSpPr>
            <p:spPr>
              <a:xfrm>
                <a:off x="5409650" y="3079313"/>
                <a:ext cx="760675" cy="330700"/>
              </a:xfrm>
              <a:custGeom>
                <a:avLst/>
                <a:gdLst/>
                <a:ahLst/>
                <a:cxnLst/>
                <a:rect l="l" t="t" r="r" b="b"/>
                <a:pathLst>
                  <a:path w="30427" h="13228" fill="none" extrusionOk="0">
                    <a:moveTo>
                      <a:pt x="1" y="13227"/>
                    </a:moveTo>
                    <a:cubicBezTo>
                      <a:pt x="1750" y="10786"/>
                      <a:pt x="7762" y="9984"/>
                      <a:pt x="8673" y="9547"/>
                    </a:cubicBezTo>
                    <a:cubicBezTo>
                      <a:pt x="17309" y="5648"/>
                      <a:pt x="23212" y="7215"/>
                      <a:pt x="30427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36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7"/>
              <p:cNvSpPr/>
              <p:nvPr/>
            </p:nvSpPr>
            <p:spPr>
              <a:xfrm>
                <a:off x="1415075" y="3517475"/>
                <a:ext cx="413600" cy="186775"/>
              </a:xfrm>
              <a:custGeom>
                <a:avLst/>
                <a:gdLst/>
                <a:ahLst/>
                <a:cxnLst/>
                <a:rect l="l" t="t" r="r" b="b"/>
                <a:pathLst>
                  <a:path w="16544" h="7471" fill="none" extrusionOk="0">
                    <a:moveTo>
                      <a:pt x="16543" y="1677"/>
                    </a:moveTo>
                    <a:cubicBezTo>
                      <a:pt x="13956" y="2588"/>
                      <a:pt x="10677" y="3134"/>
                      <a:pt x="9292" y="3171"/>
                    </a:cubicBezTo>
                    <a:cubicBezTo>
                      <a:pt x="6523" y="3316"/>
                      <a:pt x="5612" y="5649"/>
                      <a:pt x="3826" y="6377"/>
                    </a:cubicBezTo>
                    <a:cubicBezTo>
                      <a:pt x="3207" y="6632"/>
                      <a:pt x="2077" y="7470"/>
                      <a:pt x="1239" y="7325"/>
                    </a:cubicBezTo>
                    <a:cubicBezTo>
                      <a:pt x="0" y="7143"/>
                      <a:pt x="2150" y="5138"/>
                      <a:pt x="2405" y="4738"/>
                    </a:cubicBezTo>
                    <a:cubicBezTo>
                      <a:pt x="4082" y="2369"/>
                      <a:pt x="6523" y="912"/>
                      <a:pt x="9256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7"/>
              <p:cNvSpPr/>
              <p:nvPr/>
            </p:nvSpPr>
            <p:spPr>
              <a:xfrm>
                <a:off x="1253825" y="3544800"/>
                <a:ext cx="172200" cy="151250"/>
              </a:xfrm>
              <a:custGeom>
                <a:avLst/>
                <a:gdLst/>
                <a:ahLst/>
                <a:cxnLst/>
                <a:rect l="l" t="t" r="r" b="b"/>
                <a:pathLst>
                  <a:path w="6888" h="6050" fill="none" extrusionOk="0">
                    <a:moveTo>
                      <a:pt x="6888" y="1"/>
                    </a:moveTo>
                    <a:cubicBezTo>
                      <a:pt x="4228" y="2078"/>
                      <a:pt x="1" y="3645"/>
                      <a:pt x="1385" y="5539"/>
                    </a:cubicBezTo>
                    <a:cubicBezTo>
                      <a:pt x="1713" y="6050"/>
                      <a:pt x="3718" y="5248"/>
                      <a:pt x="5029" y="408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7"/>
              <p:cNvSpPr/>
              <p:nvPr/>
            </p:nvSpPr>
            <p:spPr>
              <a:xfrm>
                <a:off x="4266363" y="3841775"/>
                <a:ext cx="349825" cy="229600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9184" fill="none" extrusionOk="0">
                    <a:moveTo>
                      <a:pt x="1" y="7944"/>
                    </a:moveTo>
                    <a:cubicBezTo>
                      <a:pt x="1240" y="9183"/>
                      <a:pt x="4483" y="6705"/>
                      <a:pt x="5977" y="5576"/>
                    </a:cubicBezTo>
                    <a:cubicBezTo>
                      <a:pt x="9256" y="3134"/>
                      <a:pt x="11041" y="3317"/>
                      <a:pt x="13993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7"/>
              <p:cNvSpPr/>
              <p:nvPr/>
            </p:nvSpPr>
            <p:spPr>
              <a:xfrm>
                <a:off x="2623950" y="3810813"/>
                <a:ext cx="89300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2734" fill="none" extrusionOk="0">
                    <a:moveTo>
                      <a:pt x="3571" y="1"/>
                    </a:moveTo>
                    <a:cubicBezTo>
                      <a:pt x="2478" y="2734"/>
                      <a:pt x="1020" y="1641"/>
                      <a:pt x="0" y="94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47"/>
            <p:cNvSpPr txBox="1"/>
            <p:nvPr/>
          </p:nvSpPr>
          <p:spPr>
            <a:xfrm>
              <a:off x="5953325" y="3294191"/>
              <a:ext cx="2349921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Laboratory mice are used as </a:t>
              </a:r>
              <a:r>
                <a:rPr lang="en" sz="1300" b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bioreactors </a:t>
              </a:r>
              <a:r>
                <a:rPr lang="en" sz="13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to culture monoclonal antibodies.</a:t>
              </a:r>
              <a:endParaRPr sz="1100" dirty="0"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and Passive Immunity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4" name="Google Shape;11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There are </a:t>
            </a:r>
            <a:r>
              <a:rPr lang="en" b="1">
                <a:solidFill>
                  <a:srgbClr val="CCCCCC"/>
                </a:solidFill>
              </a:rPr>
              <a:t>key differences </a:t>
            </a:r>
            <a:r>
              <a:rPr lang="en">
                <a:solidFill>
                  <a:srgbClr val="CCCCCC"/>
                </a:solidFill>
              </a:rPr>
              <a:t>between active and passive immunity.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115" name="Google Shape;11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aphicFrame>
        <p:nvGraphicFramePr>
          <p:cNvPr id="116" name="Google Shape;116;p27"/>
          <p:cNvGraphicFramePr/>
          <p:nvPr/>
        </p:nvGraphicFramePr>
        <p:xfrm>
          <a:off x="952500" y="1755125"/>
          <a:ext cx="7239000" cy="2697330"/>
        </p:xfrm>
        <a:graphic>
          <a:graphicData uri="http://schemas.openxmlformats.org/drawingml/2006/table">
            <a:tbl>
              <a:tblPr>
                <a:noFill/>
                <a:tableStyleId>{17C7A930-CDDE-4A12-B21F-1824A1B57ABB}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5599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Active Immunity</a:t>
                      </a:r>
                      <a:endParaRPr sz="1300" b="1">
                        <a:solidFill>
                          <a:srgbClr val="5599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FF00B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Passive Immunity</a:t>
                      </a:r>
                      <a:endParaRPr sz="1300" b="1">
                        <a:solidFill>
                          <a:srgbClr val="FF00BC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Active immunity requires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direct exposure 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to an antigen.</a:t>
                      </a:r>
                      <a:endParaRPr sz="13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Passive immunity does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not 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require exposure to an antigen.</a:t>
                      </a:r>
                      <a:endParaRPr sz="13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Protection only develops after a period of time.</a:t>
                      </a:r>
                      <a:endParaRPr sz="13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protection from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antibodies 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is immediate.</a:t>
                      </a:r>
                      <a:endParaRPr sz="13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Memory cells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are produced by the body.</a:t>
                      </a:r>
                      <a:endParaRPr sz="13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Memory cells are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not 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produced by the body.</a:t>
                      </a:r>
                      <a:endParaRPr sz="13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Protection will last for a number of years. Memory cells will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persist 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 the bloodstream which contain complementary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antibodies 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to the pathogenic antigen.</a:t>
                      </a:r>
                      <a:endParaRPr sz="13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Protection will only last for a number of days or weeks. The antibodies that are delivered to the individual are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broken down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over time.</a:t>
                      </a:r>
                      <a:endParaRPr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Vaccination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During the process of synthesising antibodies to battle a pathogen, the </a:t>
            </a:r>
            <a:r>
              <a:rPr lang="en" b="1">
                <a:solidFill>
                  <a:srgbClr val="CCCCCC"/>
                </a:solidFill>
              </a:rPr>
              <a:t>symptoms </a:t>
            </a:r>
            <a:r>
              <a:rPr lang="en">
                <a:solidFill>
                  <a:srgbClr val="CCCCCC"/>
                </a:solidFill>
              </a:rPr>
              <a:t>of a </a:t>
            </a:r>
            <a:r>
              <a:rPr lang="en" b="1">
                <a:solidFill>
                  <a:srgbClr val="CCCCCC"/>
                </a:solidFill>
              </a:rPr>
              <a:t>disease </a:t>
            </a:r>
            <a:r>
              <a:rPr lang="en">
                <a:solidFill>
                  <a:srgbClr val="CCCCCC"/>
                </a:solidFill>
              </a:rPr>
              <a:t>are usually felt.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Vaccination can </a:t>
            </a:r>
            <a:r>
              <a:rPr lang="en" b="1">
                <a:solidFill>
                  <a:srgbClr val="CCCCCC"/>
                </a:solidFill>
              </a:rPr>
              <a:t>help </a:t>
            </a:r>
            <a:r>
              <a:rPr lang="en">
                <a:solidFill>
                  <a:srgbClr val="CCCCCC"/>
                </a:solidFill>
              </a:rPr>
              <a:t>to avoid the symptoms of disease.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Vaccines contain </a:t>
            </a:r>
            <a:r>
              <a:rPr lang="en" b="1">
                <a:solidFill>
                  <a:srgbClr val="CCCCCC"/>
                </a:solidFill>
              </a:rPr>
              <a:t>antigens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stimulate the production of </a:t>
            </a:r>
            <a:r>
              <a:rPr lang="en" b="1">
                <a:solidFill>
                  <a:srgbClr val="CCCCCC"/>
                </a:solidFill>
              </a:rPr>
              <a:t>memory cells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Vaccines are comprised of </a:t>
            </a:r>
            <a:r>
              <a:rPr lang="en" b="1">
                <a:solidFill>
                  <a:srgbClr val="CCCCCC"/>
                </a:solidFill>
              </a:rPr>
              <a:t>attenuated </a:t>
            </a:r>
            <a:r>
              <a:rPr lang="en">
                <a:solidFill>
                  <a:srgbClr val="CCCCCC"/>
                </a:solidFill>
              </a:rPr>
              <a:t>pathogen.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This means the pathogen has been rendered harmless.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Vaccines protect </a:t>
            </a:r>
            <a:r>
              <a:rPr lang="en" b="1">
                <a:solidFill>
                  <a:srgbClr val="CCCCCC"/>
                </a:solidFill>
              </a:rPr>
              <a:t>individuals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communities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vaccines prevent the individual succumbing to disease.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Vaccines can also create </a:t>
            </a:r>
            <a:r>
              <a:rPr lang="en" b="1">
                <a:solidFill>
                  <a:srgbClr val="CCCCCC"/>
                </a:solidFill>
              </a:rPr>
              <a:t>herd immunity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Herd immunity reduces the rate of transmission through populations.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23" name="Google Shape;12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9"/>
          <p:cNvPicPr preferRelativeResize="0"/>
          <p:nvPr/>
        </p:nvPicPr>
        <p:blipFill rotWithShape="1">
          <a:blip r:embed="rId3">
            <a:alphaModFix/>
          </a:blip>
          <a:srcRect t="3603" b="4930"/>
          <a:stretch/>
        </p:blipFill>
        <p:spPr>
          <a:xfrm>
            <a:off x="4498426" y="3150"/>
            <a:ext cx="4645579" cy="513719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cxnSp>
        <p:nvCxnSpPr>
          <p:cNvPr id="130" name="Google Shape;130;p29"/>
          <p:cNvCxnSpPr/>
          <p:nvPr/>
        </p:nvCxnSpPr>
        <p:spPr>
          <a:xfrm>
            <a:off x="4498425" y="3150"/>
            <a:ext cx="0" cy="5137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" name="Google Shape;131;p29"/>
          <p:cNvSpPr txBox="1"/>
          <p:nvPr/>
        </p:nvSpPr>
        <p:spPr>
          <a:xfrm>
            <a:off x="781825" y="1401900"/>
            <a:ext cx="28695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Edward Jenner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was an British doctor who pioneered the concept of vaccination.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Jenner used a strain of cowpox to immunize individuals against the lethal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smallpox virus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Jenner performed his first vaccination 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1796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38" name="Google Shape;138;p30"/>
          <p:cNvSpPr/>
          <p:nvPr/>
        </p:nvSpPr>
        <p:spPr>
          <a:xfrm>
            <a:off x="721366" y="4060342"/>
            <a:ext cx="19" cy="35879"/>
          </a:xfrm>
          <a:custGeom>
            <a:avLst/>
            <a:gdLst/>
            <a:ahLst/>
            <a:cxnLst/>
            <a:rect l="l" t="t" r="r" b="b"/>
            <a:pathLst>
              <a:path w="1" h="1668" extrusionOk="0">
                <a:moveTo>
                  <a:pt x="1" y="0"/>
                </a:moveTo>
                <a:lnTo>
                  <a:pt x="1" y="166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0"/>
          <p:cNvSpPr/>
          <p:nvPr/>
        </p:nvSpPr>
        <p:spPr>
          <a:xfrm>
            <a:off x="4843185" y="4060342"/>
            <a:ext cx="19" cy="35879"/>
          </a:xfrm>
          <a:custGeom>
            <a:avLst/>
            <a:gdLst/>
            <a:ahLst/>
            <a:cxnLst/>
            <a:rect l="l" t="t" r="r" b="b"/>
            <a:pathLst>
              <a:path w="1" h="1668" extrusionOk="0">
                <a:moveTo>
                  <a:pt x="1" y="0"/>
                </a:moveTo>
                <a:lnTo>
                  <a:pt x="1" y="166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0"/>
          <p:cNvSpPr/>
          <p:nvPr/>
        </p:nvSpPr>
        <p:spPr>
          <a:xfrm>
            <a:off x="1114807" y="4060342"/>
            <a:ext cx="19" cy="35879"/>
          </a:xfrm>
          <a:custGeom>
            <a:avLst/>
            <a:gdLst/>
            <a:ahLst/>
            <a:cxnLst/>
            <a:rect l="l" t="t" r="r" b="b"/>
            <a:pathLst>
              <a:path w="1" h="1668" extrusionOk="0">
                <a:moveTo>
                  <a:pt x="0" y="0"/>
                </a:moveTo>
                <a:lnTo>
                  <a:pt x="0" y="166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0"/>
          <p:cNvSpPr/>
          <p:nvPr/>
        </p:nvSpPr>
        <p:spPr>
          <a:xfrm>
            <a:off x="1902173" y="4060342"/>
            <a:ext cx="19" cy="35879"/>
          </a:xfrm>
          <a:custGeom>
            <a:avLst/>
            <a:gdLst/>
            <a:ahLst/>
            <a:cxnLst/>
            <a:rect l="l" t="t" r="r" b="b"/>
            <a:pathLst>
              <a:path w="1" h="1668" extrusionOk="0">
                <a:moveTo>
                  <a:pt x="1" y="0"/>
                </a:moveTo>
                <a:lnTo>
                  <a:pt x="1" y="166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0"/>
          <p:cNvSpPr/>
          <p:nvPr/>
        </p:nvSpPr>
        <p:spPr>
          <a:xfrm>
            <a:off x="2689559" y="4060342"/>
            <a:ext cx="19" cy="35879"/>
          </a:xfrm>
          <a:custGeom>
            <a:avLst/>
            <a:gdLst/>
            <a:ahLst/>
            <a:cxnLst/>
            <a:rect l="l" t="t" r="r" b="b"/>
            <a:pathLst>
              <a:path w="1" h="1668" extrusionOk="0">
                <a:moveTo>
                  <a:pt x="0" y="0"/>
                </a:moveTo>
                <a:lnTo>
                  <a:pt x="0" y="166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0"/>
          <p:cNvSpPr/>
          <p:nvPr/>
        </p:nvSpPr>
        <p:spPr>
          <a:xfrm>
            <a:off x="3476403" y="4060342"/>
            <a:ext cx="19" cy="35879"/>
          </a:xfrm>
          <a:custGeom>
            <a:avLst/>
            <a:gdLst/>
            <a:ahLst/>
            <a:cxnLst/>
            <a:rect l="l" t="t" r="r" b="b"/>
            <a:pathLst>
              <a:path w="1" h="1668" extrusionOk="0">
                <a:moveTo>
                  <a:pt x="1" y="0"/>
                </a:moveTo>
                <a:lnTo>
                  <a:pt x="1" y="166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0"/>
          <p:cNvSpPr/>
          <p:nvPr/>
        </p:nvSpPr>
        <p:spPr>
          <a:xfrm>
            <a:off x="4263266" y="4060342"/>
            <a:ext cx="19" cy="35879"/>
          </a:xfrm>
          <a:custGeom>
            <a:avLst/>
            <a:gdLst/>
            <a:ahLst/>
            <a:cxnLst/>
            <a:rect l="l" t="t" r="r" b="b"/>
            <a:pathLst>
              <a:path w="1" h="1668" extrusionOk="0">
                <a:moveTo>
                  <a:pt x="0" y="0"/>
                </a:moveTo>
                <a:lnTo>
                  <a:pt x="0" y="166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0"/>
          <p:cNvSpPr/>
          <p:nvPr/>
        </p:nvSpPr>
        <p:spPr>
          <a:xfrm>
            <a:off x="721888" y="4060342"/>
            <a:ext cx="4289215" cy="22"/>
          </a:xfrm>
          <a:custGeom>
            <a:avLst/>
            <a:gdLst/>
            <a:ahLst/>
            <a:cxnLst/>
            <a:rect l="l" t="t" r="r" b="b"/>
            <a:pathLst>
              <a:path w="221579" h="1" extrusionOk="0">
                <a:moveTo>
                  <a:pt x="1" y="0"/>
                </a:moveTo>
                <a:lnTo>
                  <a:pt x="221579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0"/>
          <p:cNvSpPr/>
          <p:nvPr/>
        </p:nvSpPr>
        <p:spPr>
          <a:xfrm>
            <a:off x="721888" y="4060342"/>
            <a:ext cx="4289215" cy="22"/>
          </a:xfrm>
          <a:custGeom>
            <a:avLst/>
            <a:gdLst/>
            <a:ahLst/>
            <a:cxnLst/>
            <a:rect l="l" t="t" r="r" b="b"/>
            <a:pathLst>
              <a:path w="221579" h="1" fill="none" extrusionOk="0">
                <a:moveTo>
                  <a:pt x="1" y="0"/>
                </a:moveTo>
                <a:lnTo>
                  <a:pt x="221579" y="0"/>
                </a:lnTo>
              </a:path>
            </a:pathLst>
          </a:custGeom>
          <a:noFill/>
          <a:ln w="8725" cap="flat" cmpd="sng">
            <a:solidFill>
              <a:schemeClr val="dk1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0"/>
          <p:cNvSpPr/>
          <p:nvPr/>
        </p:nvSpPr>
        <p:spPr>
          <a:xfrm>
            <a:off x="721888" y="3619645"/>
            <a:ext cx="4289215" cy="22"/>
          </a:xfrm>
          <a:custGeom>
            <a:avLst/>
            <a:gdLst/>
            <a:ahLst/>
            <a:cxnLst/>
            <a:rect l="l" t="t" r="r" b="b"/>
            <a:pathLst>
              <a:path w="221579" h="1" extrusionOk="0">
                <a:moveTo>
                  <a:pt x="1" y="1"/>
                </a:moveTo>
                <a:lnTo>
                  <a:pt x="221579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0"/>
          <p:cNvSpPr/>
          <p:nvPr/>
        </p:nvSpPr>
        <p:spPr>
          <a:xfrm>
            <a:off x="721888" y="3619645"/>
            <a:ext cx="4289215" cy="22"/>
          </a:xfrm>
          <a:custGeom>
            <a:avLst/>
            <a:gdLst/>
            <a:ahLst/>
            <a:cxnLst/>
            <a:rect l="l" t="t" r="r" b="b"/>
            <a:pathLst>
              <a:path w="221579" h="1" fill="none" extrusionOk="0">
                <a:moveTo>
                  <a:pt x="1" y="1"/>
                </a:moveTo>
                <a:lnTo>
                  <a:pt x="221579" y="1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0"/>
          <p:cNvSpPr/>
          <p:nvPr/>
        </p:nvSpPr>
        <p:spPr>
          <a:xfrm>
            <a:off x="721888" y="3178970"/>
            <a:ext cx="4289215" cy="22"/>
          </a:xfrm>
          <a:custGeom>
            <a:avLst/>
            <a:gdLst/>
            <a:ahLst/>
            <a:cxnLst/>
            <a:rect l="l" t="t" r="r" b="b"/>
            <a:pathLst>
              <a:path w="221579" h="1" extrusionOk="0">
                <a:moveTo>
                  <a:pt x="1" y="0"/>
                </a:moveTo>
                <a:lnTo>
                  <a:pt x="221579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0"/>
          <p:cNvSpPr/>
          <p:nvPr/>
        </p:nvSpPr>
        <p:spPr>
          <a:xfrm>
            <a:off x="721888" y="3178970"/>
            <a:ext cx="4289215" cy="22"/>
          </a:xfrm>
          <a:custGeom>
            <a:avLst/>
            <a:gdLst/>
            <a:ahLst/>
            <a:cxnLst/>
            <a:rect l="l" t="t" r="r" b="b"/>
            <a:pathLst>
              <a:path w="221579" h="1" fill="none" extrusionOk="0">
                <a:moveTo>
                  <a:pt x="1" y="0"/>
                </a:moveTo>
                <a:lnTo>
                  <a:pt x="221579" y="0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0"/>
          <p:cNvSpPr/>
          <p:nvPr/>
        </p:nvSpPr>
        <p:spPr>
          <a:xfrm>
            <a:off x="721888" y="2738274"/>
            <a:ext cx="4289215" cy="22"/>
          </a:xfrm>
          <a:custGeom>
            <a:avLst/>
            <a:gdLst/>
            <a:ahLst/>
            <a:cxnLst/>
            <a:rect l="l" t="t" r="r" b="b"/>
            <a:pathLst>
              <a:path w="221579" h="1" extrusionOk="0">
                <a:moveTo>
                  <a:pt x="1" y="1"/>
                </a:moveTo>
                <a:lnTo>
                  <a:pt x="221579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0"/>
          <p:cNvSpPr/>
          <p:nvPr/>
        </p:nvSpPr>
        <p:spPr>
          <a:xfrm>
            <a:off x="721888" y="2738274"/>
            <a:ext cx="4289215" cy="22"/>
          </a:xfrm>
          <a:custGeom>
            <a:avLst/>
            <a:gdLst/>
            <a:ahLst/>
            <a:cxnLst/>
            <a:rect l="l" t="t" r="r" b="b"/>
            <a:pathLst>
              <a:path w="221579" h="1" fill="none" extrusionOk="0">
                <a:moveTo>
                  <a:pt x="1" y="1"/>
                </a:moveTo>
                <a:lnTo>
                  <a:pt x="221579" y="1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0"/>
          <p:cNvSpPr/>
          <p:nvPr/>
        </p:nvSpPr>
        <p:spPr>
          <a:xfrm>
            <a:off x="721888" y="2298180"/>
            <a:ext cx="4289215" cy="22"/>
          </a:xfrm>
          <a:custGeom>
            <a:avLst/>
            <a:gdLst/>
            <a:ahLst/>
            <a:cxnLst/>
            <a:rect l="l" t="t" r="r" b="b"/>
            <a:pathLst>
              <a:path w="221579" h="1" extrusionOk="0">
                <a:moveTo>
                  <a:pt x="1" y="0"/>
                </a:moveTo>
                <a:lnTo>
                  <a:pt x="221579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0"/>
          <p:cNvSpPr/>
          <p:nvPr/>
        </p:nvSpPr>
        <p:spPr>
          <a:xfrm>
            <a:off x="721888" y="2298180"/>
            <a:ext cx="4289215" cy="22"/>
          </a:xfrm>
          <a:custGeom>
            <a:avLst/>
            <a:gdLst/>
            <a:ahLst/>
            <a:cxnLst/>
            <a:rect l="l" t="t" r="r" b="b"/>
            <a:pathLst>
              <a:path w="221579" h="1" fill="none" extrusionOk="0">
                <a:moveTo>
                  <a:pt x="1" y="0"/>
                </a:moveTo>
                <a:lnTo>
                  <a:pt x="221579" y="0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0"/>
          <p:cNvSpPr/>
          <p:nvPr/>
        </p:nvSpPr>
        <p:spPr>
          <a:xfrm>
            <a:off x="721888" y="1857483"/>
            <a:ext cx="4289215" cy="22"/>
          </a:xfrm>
          <a:custGeom>
            <a:avLst/>
            <a:gdLst/>
            <a:ahLst/>
            <a:cxnLst/>
            <a:rect l="l" t="t" r="r" b="b"/>
            <a:pathLst>
              <a:path w="221579" h="1" extrusionOk="0">
                <a:moveTo>
                  <a:pt x="1" y="1"/>
                </a:moveTo>
                <a:lnTo>
                  <a:pt x="221579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0"/>
          <p:cNvSpPr/>
          <p:nvPr/>
        </p:nvSpPr>
        <p:spPr>
          <a:xfrm>
            <a:off x="721888" y="1857483"/>
            <a:ext cx="4289215" cy="22"/>
          </a:xfrm>
          <a:custGeom>
            <a:avLst/>
            <a:gdLst/>
            <a:ahLst/>
            <a:cxnLst/>
            <a:rect l="l" t="t" r="r" b="b"/>
            <a:pathLst>
              <a:path w="221579" h="1" fill="none" extrusionOk="0">
                <a:moveTo>
                  <a:pt x="1" y="1"/>
                </a:moveTo>
                <a:lnTo>
                  <a:pt x="221579" y="1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0"/>
          <p:cNvSpPr/>
          <p:nvPr/>
        </p:nvSpPr>
        <p:spPr>
          <a:xfrm>
            <a:off x="721888" y="1417368"/>
            <a:ext cx="4289215" cy="22"/>
          </a:xfrm>
          <a:custGeom>
            <a:avLst/>
            <a:gdLst/>
            <a:ahLst/>
            <a:cxnLst/>
            <a:rect l="l" t="t" r="r" b="b"/>
            <a:pathLst>
              <a:path w="221579" h="1" extrusionOk="0">
                <a:moveTo>
                  <a:pt x="1" y="1"/>
                </a:moveTo>
                <a:lnTo>
                  <a:pt x="221579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0"/>
          <p:cNvSpPr/>
          <p:nvPr/>
        </p:nvSpPr>
        <p:spPr>
          <a:xfrm>
            <a:off x="721888" y="1417368"/>
            <a:ext cx="4289215" cy="22"/>
          </a:xfrm>
          <a:custGeom>
            <a:avLst/>
            <a:gdLst/>
            <a:ahLst/>
            <a:cxnLst/>
            <a:rect l="l" t="t" r="r" b="b"/>
            <a:pathLst>
              <a:path w="221579" h="1" fill="none" extrusionOk="0">
                <a:moveTo>
                  <a:pt x="1" y="1"/>
                </a:moveTo>
                <a:lnTo>
                  <a:pt x="221579" y="1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0"/>
          <p:cNvSpPr/>
          <p:nvPr/>
        </p:nvSpPr>
        <p:spPr>
          <a:xfrm>
            <a:off x="721888" y="976112"/>
            <a:ext cx="4289215" cy="22"/>
          </a:xfrm>
          <a:custGeom>
            <a:avLst/>
            <a:gdLst/>
            <a:ahLst/>
            <a:cxnLst/>
            <a:rect l="l" t="t" r="r" b="b"/>
            <a:pathLst>
              <a:path w="221579" h="1" extrusionOk="0">
                <a:moveTo>
                  <a:pt x="1" y="0"/>
                </a:moveTo>
                <a:lnTo>
                  <a:pt x="221579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0"/>
          <p:cNvSpPr/>
          <p:nvPr/>
        </p:nvSpPr>
        <p:spPr>
          <a:xfrm>
            <a:off x="721888" y="976112"/>
            <a:ext cx="4289215" cy="22"/>
          </a:xfrm>
          <a:custGeom>
            <a:avLst/>
            <a:gdLst/>
            <a:ahLst/>
            <a:cxnLst/>
            <a:rect l="l" t="t" r="r" b="b"/>
            <a:pathLst>
              <a:path w="221579" h="1" fill="none" extrusionOk="0">
                <a:moveTo>
                  <a:pt x="1" y="0"/>
                </a:moveTo>
                <a:lnTo>
                  <a:pt x="221579" y="0"/>
                </a:lnTo>
              </a:path>
            </a:pathLst>
          </a:custGeom>
          <a:noFill/>
          <a:ln w="8725" cap="flat" cmpd="sng">
            <a:solidFill>
              <a:srgbClr val="DDDDDD"/>
            </a:solidFill>
            <a:prstDash val="solid"/>
            <a:miter lim="268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0"/>
          <p:cNvSpPr/>
          <p:nvPr/>
        </p:nvSpPr>
        <p:spPr>
          <a:xfrm>
            <a:off x="721366" y="922913"/>
            <a:ext cx="4289738" cy="3137147"/>
          </a:xfrm>
          <a:custGeom>
            <a:avLst/>
            <a:gdLst/>
            <a:ahLst/>
            <a:cxnLst/>
            <a:rect l="l" t="t" r="r" b="b"/>
            <a:pathLst>
              <a:path w="221606" h="145846" fill="none" extrusionOk="0">
                <a:moveTo>
                  <a:pt x="1" y="119956"/>
                </a:moveTo>
                <a:lnTo>
                  <a:pt x="2071" y="137431"/>
                </a:lnTo>
                <a:lnTo>
                  <a:pt x="6130" y="137726"/>
                </a:lnTo>
                <a:lnTo>
                  <a:pt x="8147" y="140818"/>
                </a:lnTo>
                <a:lnTo>
                  <a:pt x="10190" y="139205"/>
                </a:lnTo>
                <a:lnTo>
                  <a:pt x="12206" y="36347"/>
                </a:lnTo>
                <a:lnTo>
                  <a:pt x="14249" y="129742"/>
                </a:lnTo>
                <a:lnTo>
                  <a:pt x="16266" y="136113"/>
                </a:lnTo>
                <a:lnTo>
                  <a:pt x="18336" y="138345"/>
                </a:lnTo>
                <a:lnTo>
                  <a:pt x="20352" y="136920"/>
                </a:lnTo>
                <a:lnTo>
                  <a:pt x="22395" y="122268"/>
                </a:lnTo>
                <a:lnTo>
                  <a:pt x="24411" y="137592"/>
                </a:lnTo>
                <a:lnTo>
                  <a:pt x="26455" y="133936"/>
                </a:lnTo>
                <a:lnTo>
                  <a:pt x="28471" y="127242"/>
                </a:lnTo>
                <a:lnTo>
                  <a:pt x="30514" y="124957"/>
                </a:lnTo>
                <a:lnTo>
                  <a:pt x="32530" y="137054"/>
                </a:lnTo>
                <a:lnTo>
                  <a:pt x="34600" y="109740"/>
                </a:lnTo>
                <a:lnTo>
                  <a:pt x="36617" y="128532"/>
                </a:lnTo>
                <a:lnTo>
                  <a:pt x="38660" y="136328"/>
                </a:lnTo>
                <a:lnTo>
                  <a:pt x="40676" y="115413"/>
                </a:lnTo>
                <a:lnTo>
                  <a:pt x="42719" y="93959"/>
                </a:lnTo>
                <a:lnTo>
                  <a:pt x="44736" y="133506"/>
                </a:lnTo>
                <a:lnTo>
                  <a:pt x="46779" y="129661"/>
                </a:lnTo>
                <a:lnTo>
                  <a:pt x="48795" y="121569"/>
                </a:lnTo>
                <a:lnTo>
                  <a:pt x="50865" y="111111"/>
                </a:lnTo>
                <a:lnTo>
                  <a:pt x="52882" y="131462"/>
                </a:lnTo>
                <a:lnTo>
                  <a:pt x="54925" y="115762"/>
                </a:lnTo>
                <a:lnTo>
                  <a:pt x="56941" y="140469"/>
                </a:lnTo>
                <a:lnTo>
                  <a:pt x="58984" y="122994"/>
                </a:lnTo>
                <a:lnTo>
                  <a:pt x="61001" y="115493"/>
                </a:lnTo>
                <a:lnTo>
                  <a:pt x="63044" y="118047"/>
                </a:lnTo>
                <a:lnTo>
                  <a:pt x="65060" y="133640"/>
                </a:lnTo>
                <a:lnTo>
                  <a:pt x="67130" y="108692"/>
                </a:lnTo>
                <a:lnTo>
                  <a:pt x="69146" y="89739"/>
                </a:lnTo>
                <a:lnTo>
                  <a:pt x="71190" y="106111"/>
                </a:lnTo>
                <a:lnTo>
                  <a:pt x="73206" y="73151"/>
                </a:lnTo>
                <a:lnTo>
                  <a:pt x="75249" y="115467"/>
                </a:lnTo>
                <a:lnTo>
                  <a:pt x="77265" y="68823"/>
                </a:lnTo>
                <a:lnTo>
                  <a:pt x="79309" y="30917"/>
                </a:lnTo>
                <a:lnTo>
                  <a:pt x="81325" y="59414"/>
                </a:lnTo>
                <a:lnTo>
                  <a:pt x="83395" y="73178"/>
                </a:lnTo>
                <a:lnTo>
                  <a:pt x="85411" y="0"/>
                </a:lnTo>
                <a:lnTo>
                  <a:pt x="87454" y="57612"/>
                </a:lnTo>
                <a:lnTo>
                  <a:pt x="89471" y="52101"/>
                </a:lnTo>
                <a:lnTo>
                  <a:pt x="91514" y="76485"/>
                </a:lnTo>
                <a:lnTo>
                  <a:pt x="93530" y="110251"/>
                </a:lnTo>
                <a:lnTo>
                  <a:pt x="95573" y="133156"/>
                </a:lnTo>
                <a:lnTo>
                  <a:pt x="97590" y="132699"/>
                </a:lnTo>
                <a:lnTo>
                  <a:pt x="99660" y="127027"/>
                </a:lnTo>
                <a:lnTo>
                  <a:pt x="101676" y="138802"/>
                </a:lnTo>
                <a:lnTo>
                  <a:pt x="103719" y="142969"/>
                </a:lnTo>
                <a:lnTo>
                  <a:pt x="105736" y="143883"/>
                </a:lnTo>
                <a:lnTo>
                  <a:pt x="107779" y="144904"/>
                </a:lnTo>
                <a:lnTo>
                  <a:pt x="109795" y="145576"/>
                </a:lnTo>
                <a:lnTo>
                  <a:pt x="111838" y="145684"/>
                </a:lnTo>
                <a:lnTo>
                  <a:pt x="113855" y="145576"/>
                </a:lnTo>
                <a:lnTo>
                  <a:pt x="115925" y="145765"/>
                </a:lnTo>
                <a:lnTo>
                  <a:pt x="117941" y="145738"/>
                </a:lnTo>
                <a:lnTo>
                  <a:pt x="119984" y="145792"/>
                </a:lnTo>
                <a:lnTo>
                  <a:pt x="122000" y="145765"/>
                </a:lnTo>
                <a:lnTo>
                  <a:pt x="124044" y="145792"/>
                </a:lnTo>
                <a:lnTo>
                  <a:pt x="126060" y="145765"/>
                </a:lnTo>
                <a:lnTo>
                  <a:pt x="128103" y="145845"/>
                </a:lnTo>
                <a:lnTo>
                  <a:pt x="130119" y="145845"/>
                </a:lnTo>
                <a:lnTo>
                  <a:pt x="132189" y="145845"/>
                </a:lnTo>
                <a:lnTo>
                  <a:pt x="134206" y="145792"/>
                </a:lnTo>
                <a:lnTo>
                  <a:pt x="136249" y="145792"/>
                </a:lnTo>
                <a:lnTo>
                  <a:pt x="138265" y="145792"/>
                </a:lnTo>
                <a:lnTo>
                  <a:pt x="140308" y="145765"/>
                </a:lnTo>
                <a:lnTo>
                  <a:pt x="142325" y="145845"/>
                </a:lnTo>
                <a:lnTo>
                  <a:pt x="144368" y="145845"/>
                </a:lnTo>
                <a:lnTo>
                  <a:pt x="146384" y="145845"/>
                </a:lnTo>
                <a:lnTo>
                  <a:pt x="148454" y="145792"/>
                </a:lnTo>
                <a:lnTo>
                  <a:pt x="150471" y="145845"/>
                </a:lnTo>
                <a:lnTo>
                  <a:pt x="152514" y="145845"/>
                </a:lnTo>
                <a:lnTo>
                  <a:pt x="154530" y="145845"/>
                </a:lnTo>
                <a:lnTo>
                  <a:pt x="156573" y="145845"/>
                </a:lnTo>
                <a:lnTo>
                  <a:pt x="158589" y="145845"/>
                </a:lnTo>
                <a:lnTo>
                  <a:pt x="160633" y="145845"/>
                </a:lnTo>
                <a:lnTo>
                  <a:pt x="162649" y="145845"/>
                </a:lnTo>
                <a:lnTo>
                  <a:pt x="164719" y="145845"/>
                </a:lnTo>
                <a:lnTo>
                  <a:pt x="166735" y="145845"/>
                </a:lnTo>
                <a:lnTo>
                  <a:pt x="168752" y="145845"/>
                </a:lnTo>
                <a:lnTo>
                  <a:pt x="170795" y="145845"/>
                </a:lnTo>
                <a:lnTo>
                  <a:pt x="172811" y="145845"/>
                </a:lnTo>
                <a:lnTo>
                  <a:pt x="174854" y="145845"/>
                </a:lnTo>
                <a:lnTo>
                  <a:pt x="176871" y="145845"/>
                </a:lnTo>
                <a:lnTo>
                  <a:pt x="178914" y="145845"/>
                </a:lnTo>
                <a:lnTo>
                  <a:pt x="180930" y="145845"/>
                </a:lnTo>
                <a:lnTo>
                  <a:pt x="183000" y="145845"/>
                </a:lnTo>
                <a:lnTo>
                  <a:pt x="185016" y="145845"/>
                </a:lnTo>
                <a:lnTo>
                  <a:pt x="187060" y="145845"/>
                </a:lnTo>
                <a:lnTo>
                  <a:pt x="189076" y="145845"/>
                </a:lnTo>
                <a:lnTo>
                  <a:pt x="191119" y="145845"/>
                </a:lnTo>
                <a:lnTo>
                  <a:pt x="193135" y="145845"/>
                </a:lnTo>
                <a:lnTo>
                  <a:pt x="195179" y="145845"/>
                </a:lnTo>
                <a:lnTo>
                  <a:pt x="197195" y="145845"/>
                </a:lnTo>
                <a:lnTo>
                  <a:pt x="199265" y="145845"/>
                </a:lnTo>
                <a:lnTo>
                  <a:pt x="201281" y="145845"/>
                </a:lnTo>
                <a:lnTo>
                  <a:pt x="203324" y="145845"/>
                </a:lnTo>
                <a:lnTo>
                  <a:pt x="205341" y="145845"/>
                </a:lnTo>
                <a:lnTo>
                  <a:pt x="207384" y="145845"/>
                </a:lnTo>
                <a:lnTo>
                  <a:pt x="209400" y="145845"/>
                </a:lnTo>
                <a:lnTo>
                  <a:pt x="211443" y="145845"/>
                </a:lnTo>
                <a:lnTo>
                  <a:pt x="213460" y="145845"/>
                </a:lnTo>
                <a:lnTo>
                  <a:pt x="215530" y="145845"/>
                </a:lnTo>
                <a:lnTo>
                  <a:pt x="217546" y="145845"/>
                </a:lnTo>
                <a:lnTo>
                  <a:pt x="219589" y="145845"/>
                </a:lnTo>
                <a:lnTo>
                  <a:pt x="221606" y="145845"/>
                </a:lnTo>
              </a:path>
            </a:pathLst>
          </a:custGeom>
          <a:noFill/>
          <a:ln w="9525" cap="rnd" cmpd="sng">
            <a:solidFill>
              <a:srgbClr val="FF00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0"/>
          <p:cNvSpPr txBox="1"/>
          <p:nvPr/>
        </p:nvSpPr>
        <p:spPr>
          <a:xfrm>
            <a:off x="650360" y="4064535"/>
            <a:ext cx="396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1910</a:t>
            </a:r>
            <a:endParaRPr sz="900" dirty="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3" name="Google Shape;163;p30"/>
          <p:cNvSpPr txBox="1"/>
          <p:nvPr/>
        </p:nvSpPr>
        <p:spPr>
          <a:xfrm>
            <a:off x="954289" y="4068706"/>
            <a:ext cx="443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1920</a:t>
            </a:r>
            <a:endParaRPr sz="900" dirty="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4" name="Google Shape;164;p30"/>
          <p:cNvSpPr txBox="1"/>
          <p:nvPr/>
        </p:nvSpPr>
        <p:spPr>
          <a:xfrm>
            <a:off x="1652805" y="4064535"/>
            <a:ext cx="443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1940</a:t>
            </a:r>
            <a:endParaRPr sz="900" dirty="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2467755" y="4064535"/>
            <a:ext cx="443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1960</a:t>
            </a:r>
            <a:endParaRPr sz="900" dirty="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6" name="Google Shape;166;p30"/>
          <p:cNvSpPr txBox="1"/>
          <p:nvPr/>
        </p:nvSpPr>
        <p:spPr>
          <a:xfrm>
            <a:off x="3256705" y="4064535"/>
            <a:ext cx="443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1980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7" name="Google Shape;167;p30"/>
          <p:cNvSpPr txBox="1"/>
          <p:nvPr/>
        </p:nvSpPr>
        <p:spPr>
          <a:xfrm>
            <a:off x="4049955" y="4064535"/>
            <a:ext cx="443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2000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8" name="Google Shape;168;p30"/>
          <p:cNvSpPr txBox="1"/>
          <p:nvPr/>
        </p:nvSpPr>
        <p:spPr>
          <a:xfrm>
            <a:off x="4621635" y="4064535"/>
            <a:ext cx="443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2019</a:t>
            </a:r>
            <a:endParaRPr sz="900" dirty="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69" name="Google Shape;169;p30"/>
          <p:cNvCxnSpPr>
            <a:cxnSpLocks/>
          </p:cNvCxnSpPr>
          <p:nvPr/>
        </p:nvCxnSpPr>
        <p:spPr>
          <a:xfrm rot="10800000">
            <a:off x="2378375" y="918438"/>
            <a:ext cx="0" cy="3146100"/>
          </a:xfrm>
          <a:prstGeom prst="straightConnector1">
            <a:avLst/>
          </a:prstGeom>
          <a:noFill/>
          <a:ln w="19050" cap="flat" cmpd="sng">
            <a:solidFill>
              <a:srgbClr val="009D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0" name="Google Shape;170;p30"/>
          <p:cNvSpPr txBox="1"/>
          <p:nvPr/>
        </p:nvSpPr>
        <p:spPr>
          <a:xfrm>
            <a:off x="483732" y="3934671"/>
            <a:ext cx="264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0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71" name="Google Shape;171;p30"/>
          <p:cNvSpPr txBox="1"/>
          <p:nvPr/>
        </p:nvSpPr>
        <p:spPr>
          <a:xfrm>
            <a:off x="492920" y="3490221"/>
            <a:ext cx="264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5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72" name="Google Shape;172;p30"/>
          <p:cNvSpPr txBox="1"/>
          <p:nvPr/>
        </p:nvSpPr>
        <p:spPr>
          <a:xfrm>
            <a:off x="424185" y="3050110"/>
            <a:ext cx="32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10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73" name="Google Shape;173;p30"/>
          <p:cNvSpPr txBox="1"/>
          <p:nvPr/>
        </p:nvSpPr>
        <p:spPr>
          <a:xfrm>
            <a:off x="424185" y="2609423"/>
            <a:ext cx="32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15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74" name="Google Shape;174;p30"/>
          <p:cNvSpPr txBox="1"/>
          <p:nvPr/>
        </p:nvSpPr>
        <p:spPr>
          <a:xfrm>
            <a:off x="2375222" y="1456284"/>
            <a:ext cx="1147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>
                <a:solidFill>
                  <a:srgbClr val="009DFF"/>
                </a:solidFill>
                <a:latin typeface="Kalam"/>
                <a:ea typeface="Kalam"/>
                <a:cs typeface="Kalam"/>
                <a:sym typeface="Kalam"/>
              </a:rPr>
              <a:t>SALK VACCINE </a:t>
            </a:r>
            <a:r>
              <a:rPr lang="en"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RELEASED IN 1954</a:t>
            </a:r>
            <a:endParaRPr sz="800" dirty="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75" name="Google Shape;175;p30"/>
          <p:cNvSpPr txBox="1"/>
          <p:nvPr/>
        </p:nvSpPr>
        <p:spPr>
          <a:xfrm>
            <a:off x="424185" y="2172185"/>
            <a:ext cx="32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20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76" name="Google Shape;176;p30"/>
          <p:cNvSpPr txBox="1"/>
          <p:nvPr/>
        </p:nvSpPr>
        <p:spPr>
          <a:xfrm>
            <a:off x="424185" y="1728660"/>
            <a:ext cx="32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25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77" name="Google Shape;177;p30"/>
          <p:cNvSpPr txBox="1"/>
          <p:nvPr/>
        </p:nvSpPr>
        <p:spPr>
          <a:xfrm>
            <a:off x="424185" y="1285135"/>
            <a:ext cx="32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30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78" name="Google Shape;178;p30"/>
          <p:cNvSpPr txBox="1"/>
          <p:nvPr/>
        </p:nvSpPr>
        <p:spPr>
          <a:xfrm>
            <a:off x="424185" y="841610"/>
            <a:ext cx="32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35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79" name="Google Shape;179;p30"/>
          <p:cNvSpPr txBox="1"/>
          <p:nvPr/>
        </p:nvSpPr>
        <p:spPr>
          <a:xfrm rot="-5400000">
            <a:off x="3661560" y="2344648"/>
            <a:ext cx="3112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NUMBER OF CASES OF POLIO PER 100,000 IN US →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80" name="Google Shape;180;p30"/>
          <p:cNvSpPr txBox="1"/>
          <p:nvPr/>
        </p:nvSpPr>
        <p:spPr>
          <a:xfrm>
            <a:off x="5685450" y="1779000"/>
            <a:ext cx="27870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1954 a polio vaccine, developed by virologist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Jonas Salk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became the first widely-distributed vaccine in the United States.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Today polio cases in the US have been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all but eradicated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0575" y="0"/>
            <a:ext cx="403343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87" name="Google Shape;187;p31"/>
          <p:cNvSpPr txBox="1"/>
          <p:nvPr/>
        </p:nvSpPr>
        <p:spPr>
          <a:xfrm>
            <a:off x="709925" y="1833000"/>
            <a:ext cx="3561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production, distribution and uptake of COVID-19 vaccines is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unprecedented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vast majority of vaccines are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injected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Oral vaccines are usually broken down by enzymes in the body.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88" name="Google Shape;188;p31"/>
          <p:cNvCxnSpPr/>
          <p:nvPr/>
        </p:nvCxnSpPr>
        <p:spPr>
          <a:xfrm>
            <a:off x="511057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94" name="Google Shape;194;p32"/>
          <p:cNvSpPr txBox="1"/>
          <p:nvPr/>
        </p:nvSpPr>
        <p:spPr>
          <a:xfrm>
            <a:off x="4765499" y="1879050"/>
            <a:ext cx="3915107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Herd immunity. The entirety of the population </a:t>
            </a:r>
            <a:r>
              <a:rPr lang="en" sz="1300" b="1" dirty="0">
                <a:latin typeface="Cambria"/>
                <a:ea typeface="Cambria"/>
                <a:cs typeface="Cambria"/>
                <a:sym typeface="Cambria"/>
              </a:rPr>
              <a:t>does not </a:t>
            </a: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need to be vaccinated to contain a disease. </a:t>
            </a:r>
            <a:endParaRPr sz="13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Depending on the transmissibility of a disease (the </a:t>
            </a:r>
            <a:r>
              <a:rPr lang="en" sz="1300" b="1" dirty="0">
                <a:latin typeface="Cambria"/>
                <a:ea typeface="Cambria"/>
                <a:cs typeface="Cambria"/>
                <a:sym typeface="Cambria"/>
              </a:rPr>
              <a:t>R number</a:t>
            </a: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) a greater or lesser proportion of the population will have to be vaccinated.</a:t>
            </a:r>
            <a:endParaRPr sz="1300" dirty="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95" name="Google Shape;195;p32"/>
          <p:cNvGrpSpPr/>
          <p:nvPr/>
        </p:nvGrpSpPr>
        <p:grpSpPr>
          <a:xfrm>
            <a:off x="326725" y="100150"/>
            <a:ext cx="4019728" cy="4943190"/>
            <a:chOff x="-12" y="45325"/>
            <a:chExt cx="4004112" cy="5098175"/>
          </a:xfrm>
        </p:grpSpPr>
        <p:sp>
          <p:nvSpPr>
            <p:cNvPr id="196" name="Google Shape;196;p32"/>
            <p:cNvSpPr/>
            <p:nvPr/>
          </p:nvSpPr>
          <p:spPr>
            <a:xfrm>
              <a:off x="217450" y="225625"/>
              <a:ext cx="58725" cy="38725"/>
            </a:xfrm>
            <a:custGeom>
              <a:avLst/>
              <a:gdLst/>
              <a:ahLst/>
              <a:cxnLst/>
              <a:rect l="l" t="t" r="r" b="b"/>
              <a:pathLst>
                <a:path w="2349" h="1549" extrusionOk="0">
                  <a:moveTo>
                    <a:pt x="0" y="0"/>
                  </a:moveTo>
                  <a:lnTo>
                    <a:pt x="0" y="348"/>
                  </a:lnTo>
                  <a:lnTo>
                    <a:pt x="2349" y="348"/>
                  </a:lnTo>
                  <a:lnTo>
                    <a:pt x="2349" y="0"/>
                  </a:lnTo>
                  <a:close/>
                  <a:moveTo>
                    <a:pt x="0" y="1201"/>
                  </a:moveTo>
                  <a:lnTo>
                    <a:pt x="0" y="1549"/>
                  </a:lnTo>
                  <a:lnTo>
                    <a:pt x="2349" y="1549"/>
                  </a:lnTo>
                  <a:lnTo>
                    <a:pt x="2349" y="12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2"/>
            <p:cNvSpPr/>
            <p:nvPr/>
          </p:nvSpPr>
          <p:spPr>
            <a:xfrm>
              <a:off x="1631275" y="225625"/>
              <a:ext cx="59175" cy="38725"/>
            </a:xfrm>
            <a:custGeom>
              <a:avLst/>
              <a:gdLst/>
              <a:ahLst/>
              <a:cxnLst/>
              <a:rect l="l" t="t" r="r" b="b"/>
              <a:pathLst>
                <a:path w="2367" h="1549" extrusionOk="0">
                  <a:moveTo>
                    <a:pt x="1" y="0"/>
                  </a:moveTo>
                  <a:lnTo>
                    <a:pt x="1" y="348"/>
                  </a:lnTo>
                  <a:lnTo>
                    <a:pt x="2367" y="348"/>
                  </a:lnTo>
                  <a:lnTo>
                    <a:pt x="2367" y="0"/>
                  </a:lnTo>
                  <a:close/>
                  <a:moveTo>
                    <a:pt x="1" y="1201"/>
                  </a:moveTo>
                  <a:lnTo>
                    <a:pt x="1" y="1549"/>
                  </a:lnTo>
                  <a:lnTo>
                    <a:pt x="2367" y="1549"/>
                  </a:lnTo>
                  <a:lnTo>
                    <a:pt x="2367" y="12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2"/>
            <p:cNvSpPr/>
            <p:nvPr/>
          </p:nvSpPr>
          <p:spPr>
            <a:xfrm>
              <a:off x="2701125" y="225175"/>
              <a:ext cx="58725" cy="39175"/>
            </a:xfrm>
            <a:custGeom>
              <a:avLst/>
              <a:gdLst/>
              <a:ahLst/>
              <a:cxnLst/>
              <a:rect l="l" t="t" r="r" b="b"/>
              <a:pathLst>
                <a:path w="2349" h="1567" extrusionOk="0">
                  <a:moveTo>
                    <a:pt x="1" y="1"/>
                  </a:moveTo>
                  <a:lnTo>
                    <a:pt x="1" y="366"/>
                  </a:lnTo>
                  <a:lnTo>
                    <a:pt x="2349" y="366"/>
                  </a:lnTo>
                  <a:lnTo>
                    <a:pt x="2349" y="1"/>
                  </a:lnTo>
                  <a:close/>
                  <a:moveTo>
                    <a:pt x="1" y="1219"/>
                  </a:moveTo>
                  <a:lnTo>
                    <a:pt x="1" y="1567"/>
                  </a:lnTo>
                  <a:lnTo>
                    <a:pt x="2349" y="1567"/>
                  </a:lnTo>
                  <a:lnTo>
                    <a:pt x="2349" y="12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2"/>
            <p:cNvSpPr/>
            <p:nvPr/>
          </p:nvSpPr>
          <p:spPr>
            <a:xfrm>
              <a:off x="70875" y="1651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40"/>
                    <a:pt x="1288" y="1183"/>
                  </a:cubicBezTo>
                  <a:cubicBezTo>
                    <a:pt x="1288" y="1653"/>
                    <a:pt x="1566" y="2053"/>
                    <a:pt x="1967" y="2244"/>
                  </a:cubicBezTo>
                  <a:lnTo>
                    <a:pt x="1549" y="2244"/>
                  </a:lnTo>
                  <a:cubicBezTo>
                    <a:pt x="1479" y="2244"/>
                    <a:pt x="1410" y="2279"/>
                    <a:pt x="1358" y="2314"/>
                  </a:cubicBezTo>
                  <a:cubicBezTo>
                    <a:pt x="1271" y="2331"/>
                    <a:pt x="1201" y="2384"/>
                    <a:pt x="1184" y="2471"/>
                  </a:cubicBezTo>
                  <a:lnTo>
                    <a:pt x="36" y="6019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40" y="6419"/>
                  </a:lnTo>
                  <a:cubicBezTo>
                    <a:pt x="572" y="6431"/>
                    <a:pt x="603" y="6437"/>
                    <a:pt x="632" y="6437"/>
                  </a:cubicBezTo>
                  <a:cubicBezTo>
                    <a:pt x="731" y="6437"/>
                    <a:pt x="813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5" y="10977"/>
                    <a:pt x="749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5" y="11222"/>
                    <a:pt x="1496" y="11222"/>
                  </a:cubicBezTo>
                  <a:cubicBezTo>
                    <a:pt x="1641" y="11222"/>
                    <a:pt x="1776" y="11121"/>
                    <a:pt x="1793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60"/>
                  </a:lnTo>
                  <a:cubicBezTo>
                    <a:pt x="3024" y="11098"/>
                    <a:pt x="3136" y="11209"/>
                    <a:pt x="3270" y="11209"/>
                  </a:cubicBezTo>
                  <a:cubicBezTo>
                    <a:pt x="3287" y="11209"/>
                    <a:pt x="3305" y="11207"/>
                    <a:pt x="3323" y="11203"/>
                  </a:cubicBezTo>
                  <a:lnTo>
                    <a:pt x="3898" y="11134"/>
                  </a:lnTo>
                  <a:cubicBezTo>
                    <a:pt x="4071" y="11116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7" y="6305"/>
                    <a:pt x="4153" y="6382"/>
                    <a:pt x="4274" y="6382"/>
                  </a:cubicBezTo>
                  <a:cubicBezTo>
                    <a:pt x="4305" y="6382"/>
                    <a:pt x="4336" y="6378"/>
                    <a:pt x="4367" y="6367"/>
                  </a:cubicBezTo>
                  <a:lnTo>
                    <a:pt x="4646" y="6280"/>
                  </a:lnTo>
                  <a:cubicBezTo>
                    <a:pt x="4785" y="6228"/>
                    <a:pt x="4872" y="6071"/>
                    <a:pt x="4819" y="5932"/>
                  </a:cubicBezTo>
                  <a:lnTo>
                    <a:pt x="3706" y="2453"/>
                  </a:lnTo>
                  <a:cubicBezTo>
                    <a:pt x="3677" y="2350"/>
                    <a:pt x="3572" y="2271"/>
                    <a:pt x="3456" y="2271"/>
                  </a:cubicBezTo>
                  <a:cubicBezTo>
                    <a:pt x="3435" y="2271"/>
                    <a:pt x="3414" y="2274"/>
                    <a:pt x="3393" y="2279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6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40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2"/>
            <p:cNvSpPr/>
            <p:nvPr/>
          </p:nvSpPr>
          <p:spPr>
            <a:xfrm>
              <a:off x="1482975" y="1651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8" y="0"/>
                    <a:pt x="1288" y="540"/>
                    <a:pt x="1288" y="1183"/>
                  </a:cubicBezTo>
                  <a:cubicBezTo>
                    <a:pt x="1288" y="1653"/>
                    <a:pt x="1567" y="2053"/>
                    <a:pt x="1967" y="2244"/>
                  </a:cubicBezTo>
                  <a:lnTo>
                    <a:pt x="1549" y="2244"/>
                  </a:lnTo>
                  <a:cubicBezTo>
                    <a:pt x="1480" y="2244"/>
                    <a:pt x="1427" y="2279"/>
                    <a:pt x="1358" y="2314"/>
                  </a:cubicBezTo>
                  <a:cubicBezTo>
                    <a:pt x="1288" y="2331"/>
                    <a:pt x="1219" y="2384"/>
                    <a:pt x="1184" y="2471"/>
                  </a:cubicBezTo>
                  <a:lnTo>
                    <a:pt x="53" y="6019"/>
                  </a:lnTo>
                  <a:cubicBezTo>
                    <a:pt x="1" y="6141"/>
                    <a:pt x="71" y="6263"/>
                    <a:pt x="192" y="6315"/>
                  </a:cubicBezTo>
                  <a:lnTo>
                    <a:pt x="558" y="6419"/>
                  </a:lnTo>
                  <a:cubicBezTo>
                    <a:pt x="586" y="6431"/>
                    <a:pt x="614" y="6437"/>
                    <a:pt x="643" y="6437"/>
                  </a:cubicBezTo>
                  <a:cubicBezTo>
                    <a:pt x="738" y="6437"/>
                    <a:pt x="827" y="6374"/>
                    <a:pt x="853" y="6280"/>
                  </a:cubicBezTo>
                  <a:lnTo>
                    <a:pt x="1219" y="5167"/>
                  </a:lnTo>
                  <a:lnTo>
                    <a:pt x="1219" y="6889"/>
                  </a:lnTo>
                  <a:lnTo>
                    <a:pt x="662" y="10803"/>
                  </a:lnTo>
                  <a:cubicBezTo>
                    <a:pt x="645" y="10977"/>
                    <a:pt x="766" y="11116"/>
                    <a:pt x="923" y="11134"/>
                  </a:cubicBezTo>
                  <a:lnTo>
                    <a:pt x="1480" y="11221"/>
                  </a:lnTo>
                  <a:cubicBezTo>
                    <a:pt x="1491" y="11222"/>
                    <a:pt x="1502" y="11222"/>
                    <a:pt x="1513" y="11222"/>
                  </a:cubicBezTo>
                  <a:cubicBezTo>
                    <a:pt x="1656" y="11222"/>
                    <a:pt x="1777" y="11121"/>
                    <a:pt x="1793" y="10960"/>
                  </a:cubicBezTo>
                  <a:lnTo>
                    <a:pt x="2315" y="7254"/>
                  </a:lnTo>
                  <a:lnTo>
                    <a:pt x="2506" y="7254"/>
                  </a:lnTo>
                  <a:lnTo>
                    <a:pt x="3010" y="10960"/>
                  </a:lnTo>
                  <a:cubicBezTo>
                    <a:pt x="3026" y="11098"/>
                    <a:pt x="3150" y="11209"/>
                    <a:pt x="3287" y="11209"/>
                  </a:cubicBezTo>
                  <a:cubicBezTo>
                    <a:pt x="3305" y="11209"/>
                    <a:pt x="3323" y="11207"/>
                    <a:pt x="3341" y="11203"/>
                  </a:cubicBezTo>
                  <a:lnTo>
                    <a:pt x="3915" y="11134"/>
                  </a:lnTo>
                  <a:cubicBezTo>
                    <a:pt x="4072" y="11116"/>
                    <a:pt x="4193" y="10960"/>
                    <a:pt x="4159" y="10803"/>
                  </a:cubicBezTo>
                  <a:lnTo>
                    <a:pt x="3637" y="6941"/>
                  </a:lnTo>
                  <a:cubicBezTo>
                    <a:pt x="3637" y="6924"/>
                    <a:pt x="3637" y="6924"/>
                    <a:pt x="3637" y="6924"/>
                  </a:cubicBezTo>
                  <a:lnTo>
                    <a:pt x="3637" y="4976"/>
                  </a:lnTo>
                  <a:lnTo>
                    <a:pt x="4019" y="6193"/>
                  </a:lnTo>
                  <a:cubicBezTo>
                    <a:pt x="4061" y="6305"/>
                    <a:pt x="4170" y="6382"/>
                    <a:pt x="4283" y="6382"/>
                  </a:cubicBezTo>
                  <a:cubicBezTo>
                    <a:pt x="4311" y="6382"/>
                    <a:pt x="4339" y="6378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72" y="6071"/>
                    <a:pt x="4837" y="5932"/>
                  </a:cubicBezTo>
                  <a:lnTo>
                    <a:pt x="3724" y="2453"/>
                  </a:lnTo>
                  <a:cubicBezTo>
                    <a:pt x="3679" y="2350"/>
                    <a:pt x="3572" y="2271"/>
                    <a:pt x="3467" y="2271"/>
                  </a:cubicBezTo>
                  <a:cubicBezTo>
                    <a:pt x="3448" y="2271"/>
                    <a:pt x="3429" y="2274"/>
                    <a:pt x="3411" y="2279"/>
                  </a:cubicBezTo>
                  <a:cubicBezTo>
                    <a:pt x="3376" y="2262"/>
                    <a:pt x="3324" y="2244"/>
                    <a:pt x="3289" y="2244"/>
                  </a:cubicBezTo>
                  <a:lnTo>
                    <a:pt x="2993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40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2522C3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2"/>
            <p:cNvSpPr/>
            <p:nvPr/>
          </p:nvSpPr>
          <p:spPr>
            <a:xfrm>
              <a:off x="2550225" y="1651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0" y="0"/>
                  </a:moveTo>
                  <a:cubicBezTo>
                    <a:pt x="1827" y="0"/>
                    <a:pt x="1288" y="540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8" y="2244"/>
                  </a:lnTo>
                  <a:cubicBezTo>
                    <a:pt x="1479" y="2244"/>
                    <a:pt x="1409" y="2279"/>
                    <a:pt x="1357" y="2314"/>
                  </a:cubicBezTo>
                  <a:cubicBezTo>
                    <a:pt x="1270" y="2331"/>
                    <a:pt x="1201" y="2384"/>
                    <a:pt x="1183" y="2471"/>
                  </a:cubicBezTo>
                  <a:lnTo>
                    <a:pt x="35" y="6019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19"/>
                  </a:lnTo>
                  <a:cubicBezTo>
                    <a:pt x="585" y="6431"/>
                    <a:pt x="613" y="6437"/>
                    <a:pt x="640" y="6437"/>
                  </a:cubicBezTo>
                  <a:cubicBezTo>
                    <a:pt x="731" y="6437"/>
                    <a:pt x="812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03"/>
                  </a:lnTo>
                  <a:cubicBezTo>
                    <a:pt x="644" y="10977"/>
                    <a:pt x="748" y="11116"/>
                    <a:pt x="905" y="11134"/>
                  </a:cubicBezTo>
                  <a:lnTo>
                    <a:pt x="1461" y="11221"/>
                  </a:lnTo>
                  <a:cubicBezTo>
                    <a:pt x="1473" y="11222"/>
                    <a:pt x="1484" y="11222"/>
                    <a:pt x="1496" y="11222"/>
                  </a:cubicBezTo>
                  <a:cubicBezTo>
                    <a:pt x="1640" y="11222"/>
                    <a:pt x="1776" y="11121"/>
                    <a:pt x="1792" y="10960"/>
                  </a:cubicBezTo>
                  <a:lnTo>
                    <a:pt x="2296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5" y="11098"/>
                    <a:pt x="3136" y="11209"/>
                    <a:pt x="3281" y="11209"/>
                  </a:cubicBezTo>
                  <a:cubicBezTo>
                    <a:pt x="3300" y="11209"/>
                    <a:pt x="3320" y="11207"/>
                    <a:pt x="3340" y="11203"/>
                  </a:cubicBezTo>
                  <a:lnTo>
                    <a:pt x="3914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60" y="6305"/>
                    <a:pt x="4158" y="6382"/>
                    <a:pt x="4275" y="6382"/>
                  </a:cubicBezTo>
                  <a:cubicBezTo>
                    <a:pt x="4305" y="6382"/>
                    <a:pt x="4335" y="6378"/>
                    <a:pt x="4367" y="6367"/>
                  </a:cubicBezTo>
                  <a:lnTo>
                    <a:pt x="4645" y="6280"/>
                  </a:lnTo>
                  <a:cubicBezTo>
                    <a:pt x="4801" y="6228"/>
                    <a:pt x="4871" y="6071"/>
                    <a:pt x="4819" y="5932"/>
                  </a:cubicBezTo>
                  <a:lnTo>
                    <a:pt x="3706" y="2453"/>
                  </a:lnTo>
                  <a:cubicBezTo>
                    <a:pt x="3676" y="2350"/>
                    <a:pt x="3571" y="2271"/>
                    <a:pt x="3455" y="2271"/>
                  </a:cubicBezTo>
                  <a:cubicBezTo>
                    <a:pt x="3434" y="2271"/>
                    <a:pt x="3413" y="2274"/>
                    <a:pt x="3392" y="2279"/>
                  </a:cubicBezTo>
                  <a:cubicBezTo>
                    <a:pt x="3358" y="2262"/>
                    <a:pt x="3323" y="2244"/>
                    <a:pt x="3288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40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6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2"/>
            <p:cNvSpPr/>
            <p:nvPr/>
          </p:nvSpPr>
          <p:spPr>
            <a:xfrm>
              <a:off x="39575" y="61745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4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5"/>
                    <a:pt x="1201" y="2384"/>
                    <a:pt x="1183" y="2471"/>
                  </a:cubicBezTo>
                  <a:lnTo>
                    <a:pt x="35" y="6003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2" y="11204"/>
                  </a:lnTo>
                  <a:cubicBezTo>
                    <a:pt x="1480" y="11208"/>
                    <a:pt x="1498" y="11210"/>
                    <a:pt x="1516" y="11210"/>
                  </a:cubicBezTo>
                  <a:cubicBezTo>
                    <a:pt x="1653" y="11210"/>
                    <a:pt x="1777" y="11099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47" y="11206"/>
                    <a:pt x="3303" y="11206"/>
                  </a:cubicBezTo>
                  <a:cubicBezTo>
                    <a:pt x="3315" y="11206"/>
                    <a:pt x="3328" y="11205"/>
                    <a:pt x="3340" y="11204"/>
                  </a:cubicBezTo>
                  <a:lnTo>
                    <a:pt x="3914" y="11134"/>
                  </a:lnTo>
                  <a:cubicBezTo>
                    <a:pt x="4071" y="11099"/>
                    <a:pt x="4175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9"/>
                  </a:lnTo>
                  <a:lnTo>
                    <a:pt x="4019" y="6176"/>
                  </a:lnTo>
                  <a:cubicBezTo>
                    <a:pt x="4062" y="6307"/>
                    <a:pt x="4166" y="6377"/>
                    <a:pt x="4289" y="6377"/>
                  </a:cubicBezTo>
                  <a:cubicBezTo>
                    <a:pt x="4314" y="6377"/>
                    <a:pt x="4340" y="6374"/>
                    <a:pt x="4367" y="6368"/>
                  </a:cubicBezTo>
                  <a:lnTo>
                    <a:pt x="4645" y="6263"/>
                  </a:lnTo>
                  <a:cubicBezTo>
                    <a:pt x="4802" y="6229"/>
                    <a:pt x="4871" y="6072"/>
                    <a:pt x="4836" y="5916"/>
                  </a:cubicBezTo>
                  <a:lnTo>
                    <a:pt x="3706" y="2454"/>
                  </a:lnTo>
                  <a:cubicBezTo>
                    <a:pt x="3674" y="2329"/>
                    <a:pt x="3559" y="2260"/>
                    <a:pt x="3447" y="2260"/>
                  </a:cubicBezTo>
                  <a:cubicBezTo>
                    <a:pt x="3435" y="2260"/>
                    <a:pt x="3422" y="2261"/>
                    <a:pt x="3410" y="2262"/>
                  </a:cubicBezTo>
                  <a:cubicBezTo>
                    <a:pt x="3358" y="2245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4"/>
                    <a:pt x="3653" y="1654"/>
                    <a:pt x="3653" y="1184"/>
                  </a:cubicBezTo>
                  <a:cubicBezTo>
                    <a:pt x="3653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2"/>
            <p:cNvSpPr/>
            <p:nvPr/>
          </p:nvSpPr>
          <p:spPr>
            <a:xfrm>
              <a:off x="235700" y="87100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66"/>
                  </a:cubicBezTo>
                  <a:cubicBezTo>
                    <a:pt x="1288" y="1636"/>
                    <a:pt x="1566" y="2053"/>
                    <a:pt x="1949" y="2245"/>
                  </a:cubicBezTo>
                  <a:lnTo>
                    <a:pt x="1549" y="2245"/>
                  </a:lnTo>
                  <a:cubicBezTo>
                    <a:pt x="1480" y="2245"/>
                    <a:pt x="1410" y="2262"/>
                    <a:pt x="1358" y="2297"/>
                  </a:cubicBezTo>
                  <a:cubicBezTo>
                    <a:pt x="1271" y="2314"/>
                    <a:pt x="1201" y="2384"/>
                    <a:pt x="1166" y="2454"/>
                  </a:cubicBezTo>
                  <a:lnTo>
                    <a:pt x="36" y="6002"/>
                  </a:lnTo>
                  <a:cubicBezTo>
                    <a:pt x="1" y="6124"/>
                    <a:pt x="53" y="6263"/>
                    <a:pt x="192" y="6298"/>
                  </a:cubicBezTo>
                  <a:lnTo>
                    <a:pt x="540" y="6420"/>
                  </a:lnTo>
                  <a:cubicBezTo>
                    <a:pt x="561" y="6426"/>
                    <a:pt x="583" y="6429"/>
                    <a:pt x="605" y="6429"/>
                  </a:cubicBezTo>
                  <a:cubicBezTo>
                    <a:pt x="707" y="6429"/>
                    <a:pt x="807" y="6364"/>
                    <a:pt x="836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4"/>
                  </a:lnTo>
                  <a:cubicBezTo>
                    <a:pt x="627" y="10960"/>
                    <a:pt x="749" y="11099"/>
                    <a:pt x="905" y="11134"/>
                  </a:cubicBezTo>
                  <a:lnTo>
                    <a:pt x="1462" y="11204"/>
                  </a:lnTo>
                  <a:cubicBezTo>
                    <a:pt x="1474" y="11205"/>
                    <a:pt x="1485" y="11206"/>
                    <a:pt x="1496" y="11206"/>
                  </a:cubicBezTo>
                  <a:cubicBezTo>
                    <a:pt x="1638" y="11206"/>
                    <a:pt x="1760" y="11105"/>
                    <a:pt x="1793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3" y="10960"/>
                  </a:lnTo>
                  <a:cubicBezTo>
                    <a:pt x="3009" y="11105"/>
                    <a:pt x="3145" y="11206"/>
                    <a:pt x="3289" y="11206"/>
                  </a:cubicBezTo>
                  <a:cubicBezTo>
                    <a:pt x="3301" y="11206"/>
                    <a:pt x="3312" y="11205"/>
                    <a:pt x="3323" y="11204"/>
                  </a:cubicBezTo>
                  <a:lnTo>
                    <a:pt x="3898" y="11117"/>
                  </a:lnTo>
                  <a:cubicBezTo>
                    <a:pt x="4054" y="11099"/>
                    <a:pt x="4176" y="10960"/>
                    <a:pt x="4158" y="10786"/>
                  </a:cubicBezTo>
                  <a:lnTo>
                    <a:pt x="3619" y="6924"/>
                  </a:lnTo>
                  <a:cubicBezTo>
                    <a:pt x="3619" y="6924"/>
                    <a:pt x="3619" y="6907"/>
                    <a:pt x="3619" y="6907"/>
                  </a:cubicBezTo>
                  <a:lnTo>
                    <a:pt x="3619" y="4959"/>
                  </a:lnTo>
                  <a:lnTo>
                    <a:pt x="4002" y="6176"/>
                  </a:lnTo>
                  <a:cubicBezTo>
                    <a:pt x="4044" y="6288"/>
                    <a:pt x="4152" y="6365"/>
                    <a:pt x="4265" y="6365"/>
                  </a:cubicBezTo>
                  <a:cubicBezTo>
                    <a:pt x="4293" y="6365"/>
                    <a:pt x="4322" y="6361"/>
                    <a:pt x="4350" y="6350"/>
                  </a:cubicBezTo>
                  <a:lnTo>
                    <a:pt x="4646" y="6263"/>
                  </a:lnTo>
                  <a:cubicBezTo>
                    <a:pt x="4785" y="6211"/>
                    <a:pt x="4872" y="6072"/>
                    <a:pt x="4819" y="5915"/>
                  </a:cubicBezTo>
                  <a:lnTo>
                    <a:pt x="3706" y="2454"/>
                  </a:lnTo>
                  <a:cubicBezTo>
                    <a:pt x="3659" y="2328"/>
                    <a:pt x="3556" y="2260"/>
                    <a:pt x="3435" y="2260"/>
                  </a:cubicBezTo>
                  <a:cubicBezTo>
                    <a:pt x="3421" y="2260"/>
                    <a:pt x="3407" y="2260"/>
                    <a:pt x="3393" y="2262"/>
                  </a:cubicBezTo>
                  <a:cubicBezTo>
                    <a:pt x="3358" y="2245"/>
                    <a:pt x="3323" y="2245"/>
                    <a:pt x="3271" y="2245"/>
                  </a:cubicBezTo>
                  <a:lnTo>
                    <a:pt x="2976" y="2245"/>
                  </a:lnTo>
                  <a:cubicBezTo>
                    <a:pt x="3376" y="2053"/>
                    <a:pt x="3654" y="1636"/>
                    <a:pt x="3654" y="1166"/>
                  </a:cubicBezTo>
                  <a:cubicBezTo>
                    <a:pt x="3654" y="523"/>
                    <a:pt x="3115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2"/>
            <p:cNvSpPr/>
            <p:nvPr/>
          </p:nvSpPr>
          <p:spPr>
            <a:xfrm>
              <a:off x="1065050" y="1304150"/>
              <a:ext cx="122225" cy="280150"/>
            </a:xfrm>
            <a:custGeom>
              <a:avLst/>
              <a:gdLst/>
              <a:ahLst/>
              <a:cxnLst/>
              <a:rect l="l" t="t" r="r" b="b"/>
              <a:pathLst>
                <a:path w="4889" h="11206" extrusionOk="0">
                  <a:moveTo>
                    <a:pt x="2471" y="1"/>
                  </a:moveTo>
                  <a:cubicBezTo>
                    <a:pt x="1827" y="1"/>
                    <a:pt x="1305" y="523"/>
                    <a:pt x="1305" y="1166"/>
                  </a:cubicBezTo>
                  <a:cubicBezTo>
                    <a:pt x="1305" y="1654"/>
                    <a:pt x="1566" y="2054"/>
                    <a:pt x="1966" y="2245"/>
                  </a:cubicBezTo>
                  <a:lnTo>
                    <a:pt x="1566" y="2245"/>
                  </a:lnTo>
                  <a:cubicBezTo>
                    <a:pt x="1479" y="2245"/>
                    <a:pt x="1427" y="2262"/>
                    <a:pt x="1357" y="2297"/>
                  </a:cubicBezTo>
                  <a:cubicBezTo>
                    <a:pt x="1288" y="2315"/>
                    <a:pt x="1218" y="2384"/>
                    <a:pt x="1184" y="2454"/>
                  </a:cubicBezTo>
                  <a:lnTo>
                    <a:pt x="53" y="6003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9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79" y="10804"/>
                  </a:lnTo>
                  <a:cubicBezTo>
                    <a:pt x="644" y="10960"/>
                    <a:pt x="766" y="11099"/>
                    <a:pt x="923" y="11134"/>
                  </a:cubicBezTo>
                  <a:lnTo>
                    <a:pt x="1479" y="11204"/>
                  </a:lnTo>
                  <a:cubicBezTo>
                    <a:pt x="1491" y="11205"/>
                    <a:pt x="1502" y="11206"/>
                    <a:pt x="1513" y="11206"/>
                  </a:cubicBezTo>
                  <a:cubicBezTo>
                    <a:pt x="1655" y="11206"/>
                    <a:pt x="1776" y="11105"/>
                    <a:pt x="1792" y="10960"/>
                  </a:cubicBezTo>
                  <a:lnTo>
                    <a:pt x="2314" y="7255"/>
                  </a:lnTo>
                  <a:lnTo>
                    <a:pt x="2506" y="7255"/>
                  </a:lnTo>
                  <a:lnTo>
                    <a:pt x="3010" y="10960"/>
                  </a:lnTo>
                  <a:cubicBezTo>
                    <a:pt x="3026" y="11105"/>
                    <a:pt x="3162" y="11206"/>
                    <a:pt x="3306" y="11206"/>
                  </a:cubicBezTo>
                  <a:cubicBezTo>
                    <a:pt x="3318" y="11206"/>
                    <a:pt x="3329" y="11205"/>
                    <a:pt x="3341" y="11204"/>
                  </a:cubicBezTo>
                  <a:lnTo>
                    <a:pt x="3915" y="11117"/>
                  </a:lnTo>
                  <a:cubicBezTo>
                    <a:pt x="4071" y="11099"/>
                    <a:pt x="4193" y="10960"/>
                    <a:pt x="4158" y="10786"/>
                  </a:cubicBezTo>
                  <a:lnTo>
                    <a:pt x="3636" y="6924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9"/>
                  </a:lnTo>
                  <a:lnTo>
                    <a:pt x="4019" y="6176"/>
                  </a:lnTo>
                  <a:cubicBezTo>
                    <a:pt x="4060" y="6298"/>
                    <a:pt x="4164" y="6368"/>
                    <a:pt x="4273" y="6368"/>
                  </a:cubicBezTo>
                  <a:cubicBezTo>
                    <a:pt x="4305" y="6368"/>
                    <a:pt x="4336" y="6362"/>
                    <a:pt x="4367" y="6350"/>
                  </a:cubicBezTo>
                  <a:lnTo>
                    <a:pt x="4663" y="6263"/>
                  </a:lnTo>
                  <a:cubicBezTo>
                    <a:pt x="4802" y="6211"/>
                    <a:pt x="4889" y="6072"/>
                    <a:pt x="4837" y="5916"/>
                  </a:cubicBezTo>
                  <a:lnTo>
                    <a:pt x="3723" y="2454"/>
                  </a:lnTo>
                  <a:cubicBezTo>
                    <a:pt x="3676" y="2329"/>
                    <a:pt x="3573" y="2260"/>
                    <a:pt x="3452" y="2260"/>
                  </a:cubicBezTo>
                  <a:cubicBezTo>
                    <a:pt x="3438" y="2260"/>
                    <a:pt x="3424" y="2261"/>
                    <a:pt x="3410" y="2262"/>
                  </a:cubicBezTo>
                  <a:cubicBezTo>
                    <a:pt x="3375" y="2245"/>
                    <a:pt x="3323" y="2245"/>
                    <a:pt x="3288" y="2245"/>
                  </a:cubicBezTo>
                  <a:lnTo>
                    <a:pt x="2993" y="2245"/>
                  </a:lnTo>
                  <a:cubicBezTo>
                    <a:pt x="3393" y="2054"/>
                    <a:pt x="3654" y="1654"/>
                    <a:pt x="3654" y="1166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2"/>
            <p:cNvSpPr/>
            <p:nvPr/>
          </p:nvSpPr>
          <p:spPr>
            <a:xfrm>
              <a:off x="458375" y="1534650"/>
              <a:ext cx="122225" cy="280150"/>
            </a:xfrm>
            <a:custGeom>
              <a:avLst/>
              <a:gdLst/>
              <a:ahLst/>
              <a:cxnLst/>
              <a:rect l="l" t="t" r="r" b="b"/>
              <a:pathLst>
                <a:path w="4889" h="11206" extrusionOk="0">
                  <a:moveTo>
                    <a:pt x="2488" y="1"/>
                  </a:moveTo>
                  <a:cubicBezTo>
                    <a:pt x="1827" y="1"/>
                    <a:pt x="1305" y="523"/>
                    <a:pt x="1305" y="1184"/>
                  </a:cubicBezTo>
                  <a:cubicBezTo>
                    <a:pt x="1305" y="1653"/>
                    <a:pt x="1584" y="2053"/>
                    <a:pt x="1966" y="2245"/>
                  </a:cubicBezTo>
                  <a:lnTo>
                    <a:pt x="1566" y="2245"/>
                  </a:lnTo>
                  <a:cubicBezTo>
                    <a:pt x="1497" y="2245"/>
                    <a:pt x="1427" y="2262"/>
                    <a:pt x="1375" y="2297"/>
                  </a:cubicBezTo>
                  <a:cubicBezTo>
                    <a:pt x="1288" y="2314"/>
                    <a:pt x="1218" y="2384"/>
                    <a:pt x="1183" y="2454"/>
                  </a:cubicBezTo>
                  <a:lnTo>
                    <a:pt x="53" y="6002"/>
                  </a:lnTo>
                  <a:cubicBezTo>
                    <a:pt x="1" y="6124"/>
                    <a:pt x="70" y="6263"/>
                    <a:pt x="209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79" y="10804"/>
                  </a:lnTo>
                  <a:cubicBezTo>
                    <a:pt x="644" y="10960"/>
                    <a:pt x="766" y="11099"/>
                    <a:pt x="922" y="11134"/>
                  </a:cubicBezTo>
                  <a:lnTo>
                    <a:pt x="1479" y="11204"/>
                  </a:lnTo>
                  <a:cubicBezTo>
                    <a:pt x="1491" y="11205"/>
                    <a:pt x="1502" y="11206"/>
                    <a:pt x="1513" y="11206"/>
                  </a:cubicBezTo>
                  <a:cubicBezTo>
                    <a:pt x="1655" y="11206"/>
                    <a:pt x="1776" y="11105"/>
                    <a:pt x="1792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10" y="10960"/>
                  </a:lnTo>
                  <a:cubicBezTo>
                    <a:pt x="3026" y="11105"/>
                    <a:pt x="3162" y="11206"/>
                    <a:pt x="3306" y="11206"/>
                  </a:cubicBezTo>
                  <a:cubicBezTo>
                    <a:pt x="3318" y="11206"/>
                    <a:pt x="3329" y="11205"/>
                    <a:pt x="3340" y="11204"/>
                  </a:cubicBezTo>
                  <a:lnTo>
                    <a:pt x="3915" y="11117"/>
                  </a:lnTo>
                  <a:cubicBezTo>
                    <a:pt x="4071" y="11099"/>
                    <a:pt x="4193" y="10960"/>
                    <a:pt x="4175" y="10786"/>
                  </a:cubicBezTo>
                  <a:lnTo>
                    <a:pt x="3636" y="6924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9"/>
                  </a:lnTo>
                  <a:lnTo>
                    <a:pt x="4019" y="6176"/>
                  </a:lnTo>
                  <a:cubicBezTo>
                    <a:pt x="4060" y="6298"/>
                    <a:pt x="4164" y="6367"/>
                    <a:pt x="4273" y="6367"/>
                  </a:cubicBezTo>
                  <a:cubicBezTo>
                    <a:pt x="4304" y="6367"/>
                    <a:pt x="4336" y="6362"/>
                    <a:pt x="4367" y="6350"/>
                  </a:cubicBezTo>
                  <a:lnTo>
                    <a:pt x="4663" y="6263"/>
                  </a:lnTo>
                  <a:cubicBezTo>
                    <a:pt x="4802" y="6211"/>
                    <a:pt x="4889" y="6072"/>
                    <a:pt x="4837" y="5915"/>
                  </a:cubicBezTo>
                  <a:lnTo>
                    <a:pt x="3723" y="2454"/>
                  </a:lnTo>
                  <a:cubicBezTo>
                    <a:pt x="3676" y="2328"/>
                    <a:pt x="3573" y="2260"/>
                    <a:pt x="3452" y="2260"/>
                  </a:cubicBezTo>
                  <a:cubicBezTo>
                    <a:pt x="3438" y="2260"/>
                    <a:pt x="3424" y="2260"/>
                    <a:pt x="3410" y="2262"/>
                  </a:cubicBezTo>
                  <a:cubicBezTo>
                    <a:pt x="3375" y="2245"/>
                    <a:pt x="3340" y="2245"/>
                    <a:pt x="3288" y="2245"/>
                  </a:cubicBezTo>
                  <a:lnTo>
                    <a:pt x="2993" y="2245"/>
                  </a:lnTo>
                  <a:cubicBezTo>
                    <a:pt x="3393" y="2053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88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2"/>
            <p:cNvSpPr/>
            <p:nvPr/>
          </p:nvSpPr>
          <p:spPr>
            <a:xfrm>
              <a:off x="673650" y="1606425"/>
              <a:ext cx="122225" cy="280125"/>
            </a:xfrm>
            <a:custGeom>
              <a:avLst/>
              <a:gdLst/>
              <a:ahLst/>
              <a:cxnLst/>
              <a:rect l="l" t="t" r="r" b="b"/>
              <a:pathLst>
                <a:path w="4889" h="11205" extrusionOk="0">
                  <a:moveTo>
                    <a:pt x="2488" y="0"/>
                  </a:moveTo>
                  <a:cubicBezTo>
                    <a:pt x="1827" y="0"/>
                    <a:pt x="1305" y="522"/>
                    <a:pt x="1305" y="1183"/>
                  </a:cubicBezTo>
                  <a:cubicBezTo>
                    <a:pt x="1305" y="1653"/>
                    <a:pt x="1566" y="2053"/>
                    <a:pt x="1966" y="2244"/>
                  </a:cubicBezTo>
                  <a:lnTo>
                    <a:pt x="1566" y="2244"/>
                  </a:lnTo>
                  <a:cubicBezTo>
                    <a:pt x="1496" y="2244"/>
                    <a:pt x="1427" y="2262"/>
                    <a:pt x="1357" y="2296"/>
                  </a:cubicBezTo>
                  <a:cubicBezTo>
                    <a:pt x="1288" y="2314"/>
                    <a:pt x="1218" y="2383"/>
                    <a:pt x="1183" y="2453"/>
                  </a:cubicBezTo>
                  <a:lnTo>
                    <a:pt x="53" y="6002"/>
                  </a:lnTo>
                  <a:cubicBezTo>
                    <a:pt x="0" y="6123"/>
                    <a:pt x="70" y="6263"/>
                    <a:pt x="209" y="6297"/>
                  </a:cubicBezTo>
                  <a:lnTo>
                    <a:pt x="557" y="6419"/>
                  </a:lnTo>
                  <a:cubicBezTo>
                    <a:pt x="578" y="6425"/>
                    <a:pt x="600" y="6428"/>
                    <a:pt x="622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18" y="5149"/>
                  </a:lnTo>
                  <a:lnTo>
                    <a:pt x="1218" y="6871"/>
                  </a:lnTo>
                  <a:lnTo>
                    <a:pt x="679" y="10803"/>
                  </a:lnTo>
                  <a:cubicBezTo>
                    <a:pt x="644" y="10959"/>
                    <a:pt x="766" y="11099"/>
                    <a:pt x="922" y="11133"/>
                  </a:cubicBezTo>
                  <a:lnTo>
                    <a:pt x="1479" y="11203"/>
                  </a:lnTo>
                  <a:cubicBezTo>
                    <a:pt x="1490" y="11204"/>
                    <a:pt x="1502" y="11205"/>
                    <a:pt x="1513" y="11205"/>
                  </a:cubicBezTo>
                  <a:cubicBezTo>
                    <a:pt x="1655" y="11205"/>
                    <a:pt x="1776" y="11105"/>
                    <a:pt x="1792" y="10959"/>
                  </a:cubicBezTo>
                  <a:lnTo>
                    <a:pt x="2314" y="7254"/>
                  </a:lnTo>
                  <a:lnTo>
                    <a:pt x="2505" y="7254"/>
                  </a:lnTo>
                  <a:lnTo>
                    <a:pt x="3010" y="10959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8" y="11205"/>
                    <a:pt x="3329" y="11204"/>
                    <a:pt x="3340" y="11203"/>
                  </a:cubicBezTo>
                  <a:lnTo>
                    <a:pt x="3914" y="11116"/>
                  </a:lnTo>
                  <a:cubicBezTo>
                    <a:pt x="4071" y="11099"/>
                    <a:pt x="4193" y="10959"/>
                    <a:pt x="4175" y="10785"/>
                  </a:cubicBezTo>
                  <a:lnTo>
                    <a:pt x="3636" y="6924"/>
                  </a:lnTo>
                  <a:cubicBezTo>
                    <a:pt x="3636" y="6924"/>
                    <a:pt x="3636" y="6924"/>
                    <a:pt x="3636" y="6906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59" y="6297"/>
                    <a:pt x="4163" y="6367"/>
                    <a:pt x="4273" y="6367"/>
                  </a:cubicBezTo>
                  <a:cubicBezTo>
                    <a:pt x="4304" y="6367"/>
                    <a:pt x="4336" y="6361"/>
                    <a:pt x="4367" y="6350"/>
                  </a:cubicBezTo>
                  <a:lnTo>
                    <a:pt x="4662" y="6263"/>
                  </a:lnTo>
                  <a:cubicBezTo>
                    <a:pt x="4802" y="6210"/>
                    <a:pt x="4889" y="6071"/>
                    <a:pt x="4836" y="5915"/>
                  </a:cubicBezTo>
                  <a:lnTo>
                    <a:pt x="3723" y="2453"/>
                  </a:lnTo>
                  <a:cubicBezTo>
                    <a:pt x="3676" y="2328"/>
                    <a:pt x="3573" y="2259"/>
                    <a:pt x="3452" y="2259"/>
                  </a:cubicBezTo>
                  <a:cubicBezTo>
                    <a:pt x="3438" y="2259"/>
                    <a:pt x="3424" y="2260"/>
                    <a:pt x="3410" y="2262"/>
                  </a:cubicBezTo>
                  <a:cubicBezTo>
                    <a:pt x="3375" y="2244"/>
                    <a:pt x="3323" y="2244"/>
                    <a:pt x="3288" y="2244"/>
                  </a:cubicBezTo>
                  <a:lnTo>
                    <a:pt x="2992" y="2244"/>
                  </a:lnTo>
                  <a:cubicBezTo>
                    <a:pt x="3393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88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2"/>
            <p:cNvSpPr/>
            <p:nvPr/>
          </p:nvSpPr>
          <p:spPr>
            <a:xfrm>
              <a:off x="1253800" y="110410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3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5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2" y="11204"/>
                  </a:lnTo>
                  <a:cubicBezTo>
                    <a:pt x="1473" y="11205"/>
                    <a:pt x="1484" y="11206"/>
                    <a:pt x="1496" y="11206"/>
                  </a:cubicBezTo>
                  <a:cubicBezTo>
                    <a:pt x="1640" y="11206"/>
                    <a:pt x="1776" y="11105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47" y="11206"/>
                    <a:pt x="3303" y="11206"/>
                  </a:cubicBezTo>
                  <a:cubicBezTo>
                    <a:pt x="3315" y="11206"/>
                    <a:pt x="3328" y="11205"/>
                    <a:pt x="3340" y="11204"/>
                  </a:cubicBezTo>
                  <a:lnTo>
                    <a:pt x="3914" y="11134"/>
                  </a:lnTo>
                  <a:cubicBezTo>
                    <a:pt x="4071" y="11099"/>
                    <a:pt x="4175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9"/>
                  </a:lnTo>
                  <a:lnTo>
                    <a:pt x="4019" y="6176"/>
                  </a:lnTo>
                  <a:cubicBezTo>
                    <a:pt x="4062" y="6306"/>
                    <a:pt x="4178" y="6377"/>
                    <a:pt x="4295" y="6377"/>
                  </a:cubicBezTo>
                  <a:cubicBezTo>
                    <a:pt x="4319" y="6377"/>
                    <a:pt x="4343" y="6374"/>
                    <a:pt x="4367" y="6368"/>
                  </a:cubicBezTo>
                  <a:lnTo>
                    <a:pt x="4645" y="6263"/>
                  </a:lnTo>
                  <a:cubicBezTo>
                    <a:pt x="4802" y="6229"/>
                    <a:pt x="4871" y="6072"/>
                    <a:pt x="4836" y="5915"/>
                  </a:cubicBezTo>
                  <a:lnTo>
                    <a:pt x="3706" y="2454"/>
                  </a:lnTo>
                  <a:cubicBezTo>
                    <a:pt x="3674" y="2329"/>
                    <a:pt x="3559" y="2260"/>
                    <a:pt x="3447" y="2260"/>
                  </a:cubicBezTo>
                  <a:cubicBezTo>
                    <a:pt x="3435" y="2260"/>
                    <a:pt x="3422" y="2261"/>
                    <a:pt x="3410" y="2262"/>
                  </a:cubicBezTo>
                  <a:cubicBezTo>
                    <a:pt x="3358" y="2245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4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2"/>
            <p:cNvSpPr/>
            <p:nvPr/>
          </p:nvSpPr>
          <p:spPr>
            <a:xfrm>
              <a:off x="135250" y="113890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27" y="1"/>
                    <a:pt x="1288" y="540"/>
                    <a:pt x="1288" y="1183"/>
                  </a:cubicBezTo>
                  <a:cubicBezTo>
                    <a:pt x="1288" y="1653"/>
                    <a:pt x="1566" y="2071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79"/>
                    <a:pt x="1357" y="2314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19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5" y="6432"/>
                    <a:pt x="614" y="6437"/>
                    <a:pt x="642" y="6437"/>
                  </a:cubicBezTo>
                  <a:cubicBezTo>
                    <a:pt x="737" y="6437"/>
                    <a:pt x="826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21"/>
                  </a:lnTo>
                  <a:cubicBezTo>
                    <a:pt x="644" y="10977"/>
                    <a:pt x="748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5" y="11223"/>
                    <a:pt x="1496" y="11223"/>
                  </a:cubicBezTo>
                  <a:cubicBezTo>
                    <a:pt x="1640" y="11223"/>
                    <a:pt x="1776" y="11122"/>
                    <a:pt x="1792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06"/>
                    <a:pt x="3149" y="11222"/>
                    <a:pt x="3307" y="11222"/>
                  </a:cubicBezTo>
                  <a:cubicBezTo>
                    <a:pt x="3318" y="11222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61" y="6305"/>
                    <a:pt x="4158" y="6383"/>
                    <a:pt x="4275" y="6383"/>
                  </a:cubicBezTo>
                  <a:cubicBezTo>
                    <a:pt x="4305" y="6383"/>
                    <a:pt x="4335" y="6378"/>
                    <a:pt x="4367" y="6367"/>
                  </a:cubicBezTo>
                  <a:lnTo>
                    <a:pt x="4645" y="6280"/>
                  </a:lnTo>
                  <a:cubicBezTo>
                    <a:pt x="4802" y="6228"/>
                    <a:pt x="4871" y="6072"/>
                    <a:pt x="4819" y="5933"/>
                  </a:cubicBezTo>
                  <a:lnTo>
                    <a:pt x="3706" y="2453"/>
                  </a:lnTo>
                  <a:cubicBezTo>
                    <a:pt x="3676" y="2350"/>
                    <a:pt x="3571" y="2272"/>
                    <a:pt x="3466" y="2272"/>
                  </a:cubicBezTo>
                  <a:cubicBezTo>
                    <a:pt x="3447" y="2272"/>
                    <a:pt x="3428" y="2274"/>
                    <a:pt x="3410" y="2279"/>
                  </a:cubicBezTo>
                  <a:cubicBezTo>
                    <a:pt x="3358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71"/>
                    <a:pt x="3654" y="1653"/>
                    <a:pt x="3654" y="1183"/>
                  </a:cubicBezTo>
                  <a:cubicBezTo>
                    <a:pt x="3654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774550" y="67660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0" y="1"/>
                  </a:moveTo>
                  <a:cubicBezTo>
                    <a:pt x="1827" y="1"/>
                    <a:pt x="1288" y="540"/>
                    <a:pt x="1288" y="1184"/>
                  </a:cubicBezTo>
                  <a:cubicBezTo>
                    <a:pt x="1288" y="1653"/>
                    <a:pt x="1566" y="2071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80"/>
                    <a:pt x="1357" y="2314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20"/>
                  </a:lnTo>
                  <a:cubicBezTo>
                    <a:pt x="0" y="6142"/>
                    <a:pt x="70" y="6281"/>
                    <a:pt x="192" y="6315"/>
                  </a:cubicBezTo>
                  <a:lnTo>
                    <a:pt x="557" y="6420"/>
                  </a:lnTo>
                  <a:cubicBezTo>
                    <a:pt x="585" y="6432"/>
                    <a:pt x="614" y="6437"/>
                    <a:pt x="642" y="6437"/>
                  </a:cubicBezTo>
                  <a:cubicBezTo>
                    <a:pt x="737" y="6437"/>
                    <a:pt x="826" y="6375"/>
                    <a:pt x="853" y="6281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1" y="10821"/>
                  </a:lnTo>
                  <a:cubicBezTo>
                    <a:pt x="644" y="10978"/>
                    <a:pt x="748" y="11117"/>
                    <a:pt x="905" y="11134"/>
                  </a:cubicBezTo>
                  <a:lnTo>
                    <a:pt x="1461" y="11221"/>
                  </a:lnTo>
                  <a:cubicBezTo>
                    <a:pt x="1473" y="11222"/>
                    <a:pt x="1484" y="11223"/>
                    <a:pt x="1496" y="11223"/>
                  </a:cubicBezTo>
                  <a:cubicBezTo>
                    <a:pt x="1640" y="11223"/>
                    <a:pt x="1776" y="11123"/>
                    <a:pt x="1792" y="10978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21"/>
                    <a:pt x="3147" y="11223"/>
                    <a:pt x="3303" y="11223"/>
                  </a:cubicBezTo>
                  <a:cubicBezTo>
                    <a:pt x="3315" y="11223"/>
                    <a:pt x="3328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4"/>
                  </a:cubicBezTo>
                  <a:lnTo>
                    <a:pt x="3619" y="6942"/>
                  </a:lnTo>
                  <a:cubicBezTo>
                    <a:pt x="3619" y="6942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60" y="6305"/>
                    <a:pt x="4158" y="6383"/>
                    <a:pt x="4275" y="6383"/>
                  </a:cubicBezTo>
                  <a:cubicBezTo>
                    <a:pt x="4305" y="6383"/>
                    <a:pt x="4335" y="6378"/>
                    <a:pt x="4367" y="6368"/>
                  </a:cubicBezTo>
                  <a:lnTo>
                    <a:pt x="4645" y="6281"/>
                  </a:lnTo>
                  <a:cubicBezTo>
                    <a:pt x="4801" y="6228"/>
                    <a:pt x="4871" y="6072"/>
                    <a:pt x="4836" y="5933"/>
                  </a:cubicBezTo>
                  <a:lnTo>
                    <a:pt x="3706" y="2454"/>
                  </a:lnTo>
                  <a:cubicBezTo>
                    <a:pt x="3676" y="2350"/>
                    <a:pt x="3571" y="2272"/>
                    <a:pt x="3466" y="2272"/>
                  </a:cubicBezTo>
                  <a:cubicBezTo>
                    <a:pt x="3447" y="2272"/>
                    <a:pt x="3428" y="2274"/>
                    <a:pt x="3410" y="2280"/>
                  </a:cubicBezTo>
                  <a:cubicBezTo>
                    <a:pt x="3358" y="2262"/>
                    <a:pt x="3323" y="2262"/>
                    <a:pt x="3288" y="2262"/>
                  </a:cubicBezTo>
                  <a:lnTo>
                    <a:pt x="2975" y="2262"/>
                  </a:lnTo>
                  <a:cubicBezTo>
                    <a:pt x="3375" y="2071"/>
                    <a:pt x="3653" y="1653"/>
                    <a:pt x="3653" y="1184"/>
                  </a:cubicBezTo>
                  <a:cubicBezTo>
                    <a:pt x="3653" y="540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1342075" y="13789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39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79"/>
                    <a:pt x="1358" y="2314"/>
                  </a:cubicBezTo>
                  <a:cubicBezTo>
                    <a:pt x="1271" y="2331"/>
                    <a:pt x="1201" y="2383"/>
                    <a:pt x="1184" y="2470"/>
                  </a:cubicBezTo>
                  <a:lnTo>
                    <a:pt x="36" y="6019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40" y="6419"/>
                  </a:lnTo>
                  <a:cubicBezTo>
                    <a:pt x="572" y="6431"/>
                    <a:pt x="603" y="6437"/>
                    <a:pt x="632" y="6437"/>
                  </a:cubicBezTo>
                  <a:cubicBezTo>
                    <a:pt x="731" y="6437"/>
                    <a:pt x="813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0"/>
                  </a:lnTo>
                  <a:cubicBezTo>
                    <a:pt x="644" y="10977"/>
                    <a:pt x="749" y="11116"/>
                    <a:pt x="905" y="11133"/>
                  </a:cubicBezTo>
                  <a:lnTo>
                    <a:pt x="1462" y="11220"/>
                  </a:lnTo>
                  <a:cubicBezTo>
                    <a:pt x="1473" y="11222"/>
                    <a:pt x="1485" y="11222"/>
                    <a:pt x="1496" y="11222"/>
                  </a:cubicBezTo>
                  <a:cubicBezTo>
                    <a:pt x="1641" y="11222"/>
                    <a:pt x="1776" y="11121"/>
                    <a:pt x="1793" y="10959"/>
                  </a:cubicBezTo>
                  <a:lnTo>
                    <a:pt x="2297" y="7271"/>
                  </a:lnTo>
                  <a:lnTo>
                    <a:pt x="2488" y="7271"/>
                  </a:lnTo>
                  <a:lnTo>
                    <a:pt x="2993" y="10959"/>
                  </a:lnTo>
                  <a:cubicBezTo>
                    <a:pt x="3025" y="11106"/>
                    <a:pt x="3149" y="11222"/>
                    <a:pt x="3293" y="11222"/>
                  </a:cubicBezTo>
                  <a:cubicBezTo>
                    <a:pt x="3303" y="11222"/>
                    <a:pt x="3313" y="11221"/>
                    <a:pt x="3323" y="11220"/>
                  </a:cubicBezTo>
                  <a:lnTo>
                    <a:pt x="3915" y="11133"/>
                  </a:lnTo>
                  <a:cubicBezTo>
                    <a:pt x="4071" y="11116"/>
                    <a:pt x="4176" y="10959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7" y="6304"/>
                    <a:pt x="4153" y="6382"/>
                    <a:pt x="4274" y="6382"/>
                  </a:cubicBezTo>
                  <a:cubicBezTo>
                    <a:pt x="4304" y="6382"/>
                    <a:pt x="4336" y="6377"/>
                    <a:pt x="4367" y="6367"/>
                  </a:cubicBezTo>
                  <a:lnTo>
                    <a:pt x="4645" y="6280"/>
                  </a:lnTo>
                  <a:cubicBezTo>
                    <a:pt x="4785" y="6228"/>
                    <a:pt x="4872" y="6071"/>
                    <a:pt x="4819" y="5932"/>
                  </a:cubicBezTo>
                  <a:lnTo>
                    <a:pt x="3706" y="2453"/>
                  </a:lnTo>
                  <a:cubicBezTo>
                    <a:pt x="3677" y="2349"/>
                    <a:pt x="3572" y="2271"/>
                    <a:pt x="3456" y="2271"/>
                  </a:cubicBezTo>
                  <a:cubicBezTo>
                    <a:pt x="3435" y="2271"/>
                    <a:pt x="3414" y="2274"/>
                    <a:pt x="3393" y="2279"/>
                  </a:cubicBezTo>
                  <a:cubicBezTo>
                    <a:pt x="3358" y="2261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39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995025" y="16346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84"/>
                  </a:cubicBezTo>
                  <a:cubicBezTo>
                    <a:pt x="1288" y="1653"/>
                    <a:pt x="1567" y="2053"/>
                    <a:pt x="1967" y="2245"/>
                  </a:cubicBezTo>
                  <a:lnTo>
                    <a:pt x="1549" y="2245"/>
                  </a:lnTo>
                  <a:cubicBezTo>
                    <a:pt x="1480" y="2245"/>
                    <a:pt x="1410" y="2280"/>
                    <a:pt x="1358" y="2314"/>
                  </a:cubicBezTo>
                  <a:cubicBezTo>
                    <a:pt x="1271" y="2332"/>
                    <a:pt x="1201" y="2384"/>
                    <a:pt x="1166" y="2471"/>
                  </a:cubicBezTo>
                  <a:lnTo>
                    <a:pt x="36" y="6002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40" y="6420"/>
                  </a:lnTo>
                  <a:cubicBezTo>
                    <a:pt x="568" y="6432"/>
                    <a:pt x="596" y="6437"/>
                    <a:pt x="624" y="6437"/>
                  </a:cubicBezTo>
                  <a:cubicBezTo>
                    <a:pt x="719" y="6437"/>
                    <a:pt x="809" y="6371"/>
                    <a:pt x="836" y="6263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2" y="10804"/>
                  </a:lnTo>
                  <a:cubicBezTo>
                    <a:pt x="627" y="10960"/>
                    <a:pt x="749" y="11117"/>
                    <a:pt x="905" y="11134"/>
                  </a:cubicBezTo>
                  <a:lnTo>
                    <a:pt x="1462" y="11221"/>
                  </a:lnTo>
                  <a:cubicBezTo>
                    <a:pt x="1472" y="11222"/>
                    <a:pt x="1482" y="11223"/>
                    <a:pt x="1492" y="11223"/>
                  </a:cubicBezTo>
                  <a:cubicBezTo>
                    <a:pt x="1636" y="11223"/>
                    <a:pt x="1760" y="11107"/>
                    <a:pt x="1793" y="10960"/>
                  </a:cubicBezTo>
                  <a:lnTo>
                    <a:pt x="2297" y="7255"/>
                  </a:lnTo>
                  <a:lnTo>
                    <a:pt x="2489" y="7255"/>
                  </a:lnTo>
                  <a:lnTo>
                    <a:pt x="2993" y="10960"/>
                  </a:lnTo>
                  <a:cubicBezTo>
                    <a:pt x="3008" y="11098"/>
                    <a:pt x="3132" y="11210"/>
                    <a:pt x="3269" y="11210"/>
                  </a:cubicBezTo>
                  <a:cubicBezTo>
                    <a:pt x="3287" y="11210"/>
                    <a:pt x="3305" y="11208"/>
                    <a:pt x="3323" y="11204"/>
                  </a:cubicBezTo>
                  <a:lnTo>
                    <a:pt x="3898" y="11134"/>
                  </a:lnTo>
                  <a:cubicBezTo>
                    <a:pt x="4072" y="11117"/>
                    <a:pt x="4176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7" y="6305"/>
                    <a:pt x="4153" y="6383"/>
                    <a:pt x="4265" y="6383"/>
                  </a:cubicBezTo>
                  <a:cubicBezTo>
                    <a:pt x="4293" y="6383"/>
                    <a:pt x="4322" y="6378"/>
                    <a:pt x="4350" y="6368"/>
                  </a:cubicBezTo>
                  <a:lnTo>
                    <a:pt x="4646" y="6281"/>
                  </a:lnTo>
                  <a:cubicBezTo>
                    <a:pt x="4785" y="6228"/>
                    <a:pt x="4872" y="6072"/>
                    <a:pt x="4820" y="5933"/>
                  </a:cubicBezTo>
                  <a:lnTo>
                    <a:pt x="3706" y="2454"/>
                  </a:lnTo>
                  <a:cubicBezTo>
                    <a:pt x="3658" y="2342"/>
                    <a:pt x="3553" y="2260"/>
                    <a:pt x="3428" y="2260"/>
                  </a:cubicBezTo>
                  <a:cubicBezTo>
                    <a:pt x="3417" y="2260"/>
                    <a:pt x="3405" y="2261"/>
                    <a:pt x="3393" y="2262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6" y="2245"/>
                  </a:lnTo>
                  <a:cubicBezTo>
                    <a:pt x="3376" y="2053"/>
                    <a:pt x="3654" y="1653"/>
                    <a:pt x="3654" y="1184"/>
                  </a:cubicBezTo>
                  <a:cubicBezTo>
                    <a:pt x="3654" y="523"/>
                    <a:pt x="3115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817175" y="1265900"/>
              <a:ext cx="122225" cy="280225"/>
            </a:xfrm>
            <a:custGeom>
              <a:avLst/>
              <a:gdLst/>
              <a:ahLst/>
              <a:cxnLst/>
              <a:rect l="l" t="t" r="r" b="b"/>
              <a:pathLst>
                <a:path w="4889" h="11209" extrusionOk="0">
                  <a:moveTo>
                    <a:pt x="2470" y="0"/>
                  </a:moveTo>
                  <a:cubicBezTo>
                    <a:pt x="1827" y="0"/>
                    <a:pt x="1305" y="522"/>
                    <a:pt x="1305" y="1183"/>
                  </a:cubicBezTo>
                  <a:cubicBezTo>
                    <a:pt x="1305" y="1653"/>
                    <a:pt x="1566" y="2053"/>
                    <a:pt x="1966" y="2244"/>
                  </a:cubicBezTo>
                  <a:lnTo>
                    <a:pt x="1566" y="2244"/>
                  </a:lnTo>
                  <a:cubicBezTo>
                    <a:pt x="1479" y="2244"/>
                    <a:pt x="1426" y="2262"/>
                    <a:pt x="1357" y="2296"/>
                  </a:cubicBezTo>
                  <a:cubicBezTo>
                    <a:pt x="1287" y="2314"/>
                    <a:pt x="1218" y="2383"/>
                    <a:pt x="1183" y="2470"/>
                  </a:cubicBezTo>
                  <a:lnTo>
                    <a:pt x="52" y="6002"/>
                  </a:lnTo>
                  <a:cubicBezTo>
                    <a:pt x="0" y="6123"/>
                    <a:pt x="70" y="6263"/>
                    <a:pt x="191" y="6297"/>
                  </a:cubicBezTo>
                  <a:lnTo>
                    <a:pt x="557" y="6419"/>
                  </a:lnTo>
                  <a:cubicBezTo>
                    <a:pt x="578" y="6425"/>
                    <a:pt x="600" y="6428"/>
                    <a:pt x="621" y="6428"/>
                  </a:cubicBezTo>
                  <a:cubicBezTo>
                    <a:pt x="724" y="6428"/>
                    <a:pt x="824" y="6363"/>
                    <a:pt x="852" y="6263"/>
                  </a:cubicBezTo>
                  <a:lnTo>
                    <a:pt x="1218" y="5149"/>
                  </a:lnTo>
                  <a:lnTo>
                    <a:pt x="1218" y="6871"/>
                  </a:lnTo>
                  <a:lnTo>
                    <a:pt x="678" y="10803"/>
                  </a:lnTo>
                  <a:cubicBezTo>
                    <a:pt x="644" y="10959"/>
                    <a:pt x="765" y="11116"/>
                    <a:pt x="922" y="11133"/>
                  </a:cubicBezTo>
                  <a:lnTo>
                    <a:pt x="1479" y="11203"/>
                  </a:lnTo>
                  <a:cubicBezTo>
                    <a:pt x="1497" y="11207"/>
                    <a:pt x="1515" y="11209"/>
                    <a:pt x="1532" y="11209"/>
                  </a:cubicBezTo>
                  <a:cubicBezTo>
                    <a:pt x="1666" y="11209"/>
                    <a:pt x="1776" y="11098"/>
                    <a:pt x="1792" y="10959"/>
                  </a:cubicBezTo>
                  <a:lnTo>
                    <a:pt x="2314" y="7254"/>
                  </a:lnTo>
                  <a:lnTo>
                    <a:pt x="2505" y="7254"/>
                  </a:lnTo>
                  <a:lnTo>
                    <a:pt x="3009" y="10959"/>
                  </a:lnTo>
                  <a:cubicBezTo>
                    <a:pt x="3026" y="11105"/>
                    <a:pt x="3161" y="11205"/>
                    <a:pt x="3306" y="11205"/>
                  </a:cubicBezTo>
                  <a:cubicBezTo>
                    <a:pt x="3317" y="11205"/>
                    <a:pt x="3329" y="11204"/>
                    <a:pt x="3340" y="11203"/>
                  </a:cubicBezTo>
                  <a:lnTo>
                    <a:pt x="3914" y="11133"/>
                  </a:lnTo>
                  <a:cubicBezTo>
                    <a:pt x="4071" y="11099"/>
                    <a:pt x="4192" y="10959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6"/>
                  </a:cubicBezTo>
                  <a:lnTo>
                    <a:pt x="3636" y="4958"/>
                  </a:lnTo>
                  <a:lnTo>
                    <a:pt x="4018" y="6176"/>
                  </a:lnTo>
                  <a:cubicBezTo>
                    <a:pt x="4062" y="6306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6" y="6367"/>
                  </a:cubicBezTo>
                  <a:lnTo>
                    <a:pt x="4662" y="6263"/>
                  </a:lnTo>
                  <a:cubicBezTo>
                    <a:pt x="4801" y="6228"/>
                    <a:pt x="4888" y="6071"/>
                    <a:pt x="4836" y="5915"/>
                  </a:cubicBezTo>
                  <a:lnTo>
                    <a:pt x="3723" y="2453"/>
                  </a:lnTo>
                  <a:cubicBezTo>
                    <a:pt x="3676" y="2328"/>
                    <a:pt x="3573" y="2259"/>
                    <a:pt x="3451" y="2259"/>
                  </a:cubicBezTo>
                  <a:cubicBezTo>
                    <a:pt x="3438" y="2259"/>
                    <a:pt x="3424" y="2260"/>
                    <a:pt x="3410" y="2262"/>
                  </a:cubicBezTo>
                  <a:cubicBezTo>
                    <a:pt x="3375" y="2244"/>
                    <a:pt x="3323" y="2244"/>
                    <a:pt x="3288" y="2244"/>
                  </a:cubicBezTo>
                  <a:lnTo>
                    <a:pt x="2992" y="2244"/>
                  </a:lnTo>
                  <a:cubicBezTo>
                    <a:pt x="3392" y="2053"/>
                    <a:pt x="3653" y="1653"/>
                    <a:pt x="3653" y="1183"/>
                  </a:cubicBezTo>
                  <a:cubicBezTo>
                    <a:pt x="3653" y="522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440550" y="121762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0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09" y="2262"/>
                    <a:pt x="1357" y="2314"/>
                  </a:cubicBezTo>
                  <a:cubicBezTo>
                    <a:pt x="1288" y="2331"/>
                    <a:pt x="1218" y="2383"/>
                    <a:pt x="1183" y="2470"/>
                  </a:cubicBezTo>
                  <a:lnTo>
                    <a:pt x="52" y="6002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19"/>
                  </a:lnTo>
                  <a:cubicBezTo>
                    <a:pt x="581" y="6426"/>
                    <a:pt x="606" y="6430"/>
                    <a:pt x="631" y="6430"/>
                  </a:cubicBezTo>
                  <a:cubicBezTo>
                    <a:pt x="730" y="6430"/>
                    <a:pt x="825" y="6374"/>
                    <a:pt x="853" y="6263"/>
                  </a:cubicBezTo>
                  <a:lnTo>
                    <a:pt x="1218" y="5149"/>
                  </a:lnTo>
                  <a:lnTo>
                    <a:pt x="1218" y="6889"/>
                  </a:lnTo>
                  <a:lnTo>
                    <a:pt x="661" y="10803"/>
                  </a:lnTo>
                  <a:cubicBezTo>
                    <a:pt x="644" y="10960"/>
                    <a:pt x="748" y="11116"/>
                    <a:pt x="922" y="11134"/>
                  </a:cubicBezTo>
                  <a:lnTo>
                    <a:pt x="1462" y="11203"/>
                  </a:lnTo>
                  <a:cubicBezTo>
                    <a:pt x="1482" y="11207"/>
                    <a:pt x="1502" y="11209"/>
                    <a:pt x="1521" y="11209"/>
                  </a:cubicBezTo>
                  <a:cubicBezTo>
                    <a:pt x="1666" y="11209"/>
                    <a:pt x="1777" y="11098"/>
                    <a:pt x="1792" y="10960"/>
                  </a:cubicBezTo>
                  <a:lnTo>
                    <a:pt x="2314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5" y="11098"/>
                    <a:pt x="3149" y="11209"/>
                    <a:pt x="3286" y="11209"/>
                  </a:cubicBezTo>
                  <a:cubicBezTo>
                    <a:pt x="3304" y="11209"/>
                    <a:pt x="3322" y="11207"/>
                    <a:pt x="3340" y="11203"/>
                  </a:cubicBezTo>
                  <a:lnTo>
                    <a:pt x="3914" y="11134"/>
                  </a:lnTo>
                  <a:cubicBezTo>
                    <a:pt x="4071" y="11099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6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2" y="6308"/>
                    <a:pt x="4177" y="6376"/>
                    <a:pt x="4294" y="6376"/>
                  </a:cubicBezTo>
                  <a:cubicBezTo>
                    <a:pt x="4318" y="6376"/>
                    <a:pt x="4343" y="6373"/>
                    <a:pt x="4367" y="6367"/>
                  </a:cubicBezTo>
                  <a:lnTo>
                    <a:pt x="4662" y="6263"/>
                  </a:lnTo>
                  <a:cubicBezTo>
                    <a:pt x="4802" y="6228"/>
                    <a:pt x="4871" y="6071"/>
                    <a:pt x="4836" y="5932"/>
                  </a:cubicBezTo>
                  <a:lnTo>
                    <a:pt x="3723" y="2453"/>
                  </a:lnTo>
                  <a:cubicBezTo>
                    <a:pt x="3676" y="2328"/>
                    <a:pt x="3559" y="2259"/>
                    <a:pt x="3447" y="2259"/>
                  </a:cubicBezTo>
                  <a:cubicBezTo>
                    <a:pt x="3435" y="2259"/>
                    <a:pt x="3422" y="2260"/>
                    <a:pt x="3410" y="2262"/>
                  </a:cubicBezTo>
                  <a:cubicBezTo>
                    <a:pt x="3375" y="2262"/>
                    <a:pt x="3323" y="2244"/>
                    <a:pt x="3288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32" y="0"/>
                    <a:pt x="2470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1025925" y="673575"/>
              <a:ext cx="121775" cy="280225"/>
            </a:xfrm>
            <a:custGeom>
              <a:avLst/>
              <a:gdLst/>
              <a:ahLst/>
              <a:cxnLst/>
              <a:rect l="l" t="t" r="r" b="b"/>
              <a:pathLst>
                <a:path w="4871" h="11209" extrusionOk="0">
                  <a:moveTo>
                    <a:pt x="2470" y="0"/>
                  </a:moveTo>
                  <a:cubicBezTo>
                    <a:pt x="1809" y="0"/>
                    <a:pt x="1287" y="522"/>
                    <a:pt x="1287" y="1183"/>
                  </a:cubicBezTo>
                  <a:cubicBezTo>
                    <a:pt x="1287" y="1653"/>
                    <a:pt x="1566" y="2053"/>
                    <a:pt x="1966" y="2244"/>
                  </a:cubicBezTo>
                  <a:lnTo>
                    <a:pt x="1548" y="2244"/>
                  </a:lnTo>
                  <a:cubicBezTo>
                    <a:pt x="1479" y="2244"/>
                    <a:pt x="1409" y="2261"/>
                    <a:pt x="1357" y="2296"/>
                  </a:cubicBezTo>
                  <a:cubicBezTo>
                    <a:pt x="1270" y="2314"/>
                    <a:pt x="1200" y="2383"/>
                    <a:pt x="1166" y="2470"/>
                  </a:cubicBezTo>
                  <a:lnTo>
                    <a:pt x="35" y="6002"/>
                  </a:lnTo>
                  <a:cubicBezTo>
                    <a:pt x="0" y="6123"/>
                    <a:pt x="70" y="6263"/>
                    <a:pt x="191" y="6297"/>
                  </a:cubicBezTo>
                  <a:lnTo>
                    <a:pt x="539" y="6419"/>
                  </a:lnTo>
                  <a:cubicBezTo>
                    <a:pt x="560" y="6425"/>
                    <a:pt x="582" y="6428"/>
                    <a:pt x="604" y="6428"/>
                  </a:cubicBezTo>
                  <a:cubicBezTo>
                    <a:pt x="706" y="6428"/>
                    <a:pt x="806" y="6363"/>
                    <a:pt x="835" y="6263"/>
                  </a:cubicBezTo>
                  <a:lnTo>
                    <a:pt x="1200" y="5149"/>
                  </a:lnTo>
                  <a:lnTo>
                    <a:pt x="1200" y="6871"/>
                  </a:lnTo>
                  <a:lnTo>
                    <a:pt x="661" y="10803"/>
                  </a:lnTo>
                  <a:cubicBezTo>
                    <a:pt x="626" y="10959"/>
                    <a:pt x="748" y="11116"/>
                    <a:pt x="905" y="11133"/>
                  </a:cubicBezTo>
                  <a:lnTo>
                    <a:pt x="1461" y="11203"/>
                  </a:lnTo>
                  <a:cubicBezTo>
                    <a:pt x="1479" y="11207"/>
                    <a:pt x="1497" y="11209"/>
                    <a:pt x="1515" y="11209"/>
                  </a:cubicBezTo>
                  <a:cubicBezTo>
                    <a:pt x="1649" y="11209"/>
                    <a:pt x="1761" y="11098"/>
                    <a:pt x="1792" y="10959"/>
                  </a:cubicBezTo>
                  <a:lnTo>
                    <a:pt x="2296" y="7254"/>
                  </a:lnTo>
                  <a:lnTo>
                    <a:pt x="2488" y="7254"/>
                  </a:lnTo>
                  <a:lnTo>
                    <a:pt x="2992" y="10959"/>
                  </a:lnTo>
                  <a:cubicBezTo>
                    <a:pt x="3008" y="11105"/>
                    <a:pt x="3144" y="11205"/>
                    <a:pt x="3288" y="11205"/>
                  </a:cubicBezTo>
                  <a:cubicBezTo>
                    <a:pt x="3300" y="11205"/>
                    <a:pt x="3311" y="11204"/>
                    <a:pt x="3323" y="11203"/>
                  </a:cubicBezTo>
                  <a:lnTo>
                    <a:pt x="3897" y="11133"/>
                  </a:lnTo>
                  <a:cubicBezTo>
                    <a:pt x="4071" y="11099"/>
                    <a:pt x="4175" y="10959"/>
                    <a:pt x="4158" y="10803"/>
                  </a:cubicBezTo>
                  <a:lnTo>
                    <a:pt x="3618" y="6941"/>
                  </a:lnTo>
                  <a:cubicBezTo>
                    <a:pt x="3618" y="6924"/>
                    <a:pt x="3618" y="6924"/>
                    <a:pt x="3618" y="6906"/>
                  </a:cubicBezTo>
                  <a:lnTo>
                    <a:pt x="3618" y="4975"/>
                  </a:lnTo>
                  <a:lnTo>
                    <a:pt x="4018" y="6193"/>
                  </a:lnTo>
                  <a:cubicBezTo>
                    <a:pt x="4047" y="6308"/>
                    <a:pt x="4160" y="6376"/>
                    <a:pt x="4276" y="6376"/>
                  </a:cubicBezTo>
                  <a:cubicBezTo>
                    <a:pt x="4301" y="6376"/>
                    <a:pt x="4325" y="6373"/>
                    <a:pt x="4349" y="6367"/>
                  </a:cubicBezTo>
                  <a:lnTo>
                    <a:pt x="4645" y="6263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5" y="2453"/>
                  </a:lnTo>
                  <a:cubicBezTo>
                    <a:pt x="3658" y="2328"/>
                    <a:pt x="3555" y="2259"/>
                    <a:pt x="3434" y="2259"/>
                  </a:cubicBezTo>
                  <a:cubicBezTo>
                    <a:pt x="3420" y="2259"/>
                    <a:pt x="3406" y="2260"/>
                    <a:pt x="3392" y="2261"/>
                  </a:cubicBezTo>
                  <a:cubicBezTo>
                    <a:pt x="3357" y="2261"/>
                    <a:pt x="3323" y="2244"/>
                    <a:pt x="3270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14" y="0"/>
                    <a:pt x="2470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357050" y="69140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0" y="0"/>
                  </a:moveTo>
                  <a:cubicBezTo>
                    <a:pt x="1809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09" y="2279"/>
                    <a:pt x="1357" y="2314"/>
                  </a:cubicBezTo>
                  <a:cubicBezTo>
                    <a:pt x="1270" y="2331"/>
                    <a:pt x="1201" y="2383"/>
                    <a:pt x="1183" y="2470"/>
                  </a:cubicBezTo>
                  <a:lnTo>
                    <a:pt x="35" y="6019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40" y="6419"/>
                  </a:lnTo>
                  <a:cubicBezTo>
                    <a:pt x="571" y="6431"/>
                    <a:pt x="601" y="6437"/>
                    <a:pt x="630" y="6437"/>
                  </a:cubicBezTo>
                  <a:cubicBezTo>
                    <a:pt x="730" y="6437"/>
                    <a:pt x="812" y="6371"/>
                    <a:pt x="853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03"/>
                  </a:lnTo>
                  <a:cubicBezTo>
                    <a:pt x="644" y="10977"/>
                    <a:pt x="748" y="11116"/>
                    <a:pt x="905" y="11134"/>
                  </a:cubicBezTo>
                  <a:lnTo>
                    <a:pt x="1462" y="11221"/>
                  </a:lnTo>
                  <a:cubicBezTo>
                    <a:pt x="1472" y="11222"/>
                    <a:pt x="1482" y="11222"/>
                    <a:pt x="1491" y="11222"/>
                  </a:cubicBezTo>
                  <a:cubicBezTo>
                    <a:pt x="1635" y="11222"/>
                    <a:pt x="1759" y="11106"/>
                    <a:pt x="1792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2" y="10960"/>
                  </a:lnTo>
                  <a:cubicBezTo>
                    <a:pt x="3023" y="11098"/>
                    <a:pt x="3135" y="11209"/>
                    <a:pt x="3269" y="11209"/>
                  </a:cubicBezTo>
                  <a:cubicBezTo>
                    <a:pt x="3287" y="11209"/>
                    <a:pt x="3305" y="11207"/>
                    <a:pt x="3323" y="11203"/>
                  </a:cubicBezTo>
                  <a:lnTo>
                    <a:pt x="3897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7" y="6304"/>
                    <a:pt x="4152" y="6382"/>
                    <a:pt x="4265" y="6382"/>
                  </a:cubicBezTo>
                  <a:cubicBezTo>
                    <a:pt x="4293" y="6382"/>
                    <a:pt x="4321" y="6378"/>
                    <a:pt x="4349" y="6367"/>
                  </a:cubicBezTo>
                  <a:lnTo>
                    <a:pt x="4645" y="6280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6" y="2453"/>
                  </a:lnTo>
                  <a:cubicBezTo>
                    <a:pt x="3676" y="2350"/>
                    <a:pt x="3571" y="2271"/>
                    <a:pt x="3455" y="2271"/>
                  </a:cubicBezTo>
                  <a:cubicBezTo>
                    <a:pt x="3434" y="2271"/>
                    <a:pt x="3413" y="2274"/>
                    <a:pt x="3392" y="2279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14" y="0"/>
                    <a:pt x="2470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130025" y="812300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71" y="0"/>
                  </a:moveTo>
                  <a:cubicBezTo>
                    <a:pt x="1827" y="0"/>
                    <a:pt x="1305" y="522"/>
                    <a:pt x="1305" y="1183"/>
                  </a:cubicBezTo>
                  <a:cubicBezTo>
                    <a:pt x="1305" y="1653"/>
                    <a:pt x="1566" y="2053"/>
                    <a:pt x="1966" y="2244"/>
                  </a:cubicBezTo>
                  <a:lnTo>
                    <a:pt x="1566" y="2244"/>
                  </a:lnTo>
                  <a:cubicBezTo>
                    <a:pt x="1479" y="2244"/>
                    <a:pt x="1427" y="2262"/>
                    <a:pt x="1358" y="2314"/>
                  </a:cubicBezTo>
                  <a:cubicBezTo>
                    <a:pt x="1288" y="2331"/>
                    <a:pt x="1218" y="2384"/>
                    <a:pt x="1184" y="2470"/>
                  </a:cubicBezTo>
                  <a:lnTo>
                    <a:pt x="53" y="6002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57" y="6419"/>
                  </a:lnTo>
                  <a:cubicBezTo>
                    <a:pt x="585" y="6431"/>
                    <a:pt x="613" y="6437"/>
                    <a:pt x="641" y="6437"/>
                  </a:cubicBezTo>
                  <a:cubicBezTo>
                    <a:pt x="736" y="6437"/>
                    <a:pt x="826" y="6371"/>
                    <a:pt x="853" y="6263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03"/>
                  </a:lnTo>
                  <a:cubicBezTo>
                    <a:pt x="644" y="10960"/>
                    <a:pt x="766" y="11116"/>
                    <a:pt x="923" y="11134"/>
                  </a:cubicBezTo>
                  <a:lnTo>
                    <a:pt x="1479" y="11221"/>
                  </a:lnTo>
                  <a:cubicBezTo>
                    <a:pt x="1489" y="11222"/>
                    <a:pt x="1499" y="11222"/>
                    <a:pt x="1509" y="11222"/>
                  </a:cubicBezTo>
                  <a:cubicBezTo>
                    <a:pt x="1653" y="11222"/>
                    <a:pt x="1776" y="11106"/>
                    <a:pt x="1792" y="10960"/>
                  </a:cubicBezTo>
                  <a:lnTo>
                    <a:pt x="2314" y="7254"/>
                  </a:lnTo>
                  <a:lnTo>
                    <a:pt x="2506" y="7254"/>
                  </a:lnTo>
                  <a:lnTo>
                    <a:pt x="3010" y="10960"/>
                  </a:lnTo>
                  <a:cubicBezTo>
                    <a:pt x="3026" y="11098"/>
                    <a:pt x="3150" y="11209"/>
                    <a:pt x="3286" y="11209"/>
                  </a:cubicBezTo>
                  <a:cubicBezTo>
                    <a:pt x="3304" y="11209"/>
                    <a:pt x="3322" y="11207"/>
                    <a:pt x="3341" y="11203"/>
                  </a:cubicBezTo>
                  <a:lnTo>
                    <a:pt x="3915" y="11134"/>
                  </a:lnTo>
                  <a:cubicBezTo>
                    <a:pt x="4071" y="11116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1" y="6305"/>
                    <a:pt x="4169" y="6382"/>
                    <a:pt x="4282" y="6382"/>
                  </a:cubicBezTo>
                  <a:cubicBezTo>
                    <a:pt x="4311" y="6382"/>
                    <a:pt x="4339" y="6378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89" y="6071"/>
                    <a:pt x="4837" y="5932"/>
                  </a:cubicBezTo>
                  <a:lnTo>
                    <a:pt x="3723" y="2453"/>
                  </a:lnTo>
                  <a:cubicBezTo>
                    <a:pt x="3676" y="2342"/>
                    <a:pt x="3570" y="2260"/>
                    <a:pt x="3446" y="2260"/>
                  </a:cubicBezTo>
                  <a:cubicBezTo>
                    <a:pt x="3434" y="2260"/>
                    <a:pt x="3422" y="2260"/>
                    <a:pt x="3410" y="2262"/>
                  </a:cubicBezTo>
                  <a:cubicBezTo>
                    <a:pt x="3375" y="2262"/>
                    <a:pt x="3323" y="2244"/>
                    <a:pt x="3288" y="2244"/>
                  </a:cubicBezTo>
                  <a:lnTo>
                    <a:pt x="2993" y="2244"/>
                  </a:lnTo>
                  <a:cubicBezTo>
                    <a:pt x="3393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884575" y="152510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39"/>
                    <a:pt x="1288" y="1183"/>
                  </a:cubicBezTo>
                  <a:cubicBezTo>
                    <a:pt x="1288" y="1653"/>
                    <a:pt x="1566" y="2070"/>
                    <a:pt x="1966" y="2261"/>
                  </a:cubicBezTo>
                  <a:lnTo>
                    <a:pt x="1549" y="2261"/>
                  </a:lnTo>
                  <a:cubicBezTo>
                    <a:pt x="1479" y="2261"/>
                    <a:pt x="1409" y="2279"/>
                    <a:pt x="1357" y="2314"/>
                  </a:cubicBezTo>
                  <a:cubicBezTo>
                    <a:pt x="1270" y="2331"/>
                    <a:pt x="1201" y="2383"/>
                    <a:pt x="1166" y="2470"/>
                  </a:cubicBezTo>
                  <a:lnTo>
                    <a:pt x="35" y="6019"/>
                  </a:lnTo>
                  <a:cubicBezTo>
                    <a:pt x="0" y="6141"/>
                    <a:pt x="70" y="6280"/>
                    <a:pt x="192" y="6315"/>
                  </a:cubicBezTo>
                  <a:lnTo>
                    <a:pt x="540" y="6436"/>
                  </a:lnTo>
                  <a:cubicBezTo>
                    <a:pt x="564" y="6443"/>
                    <a:pt x="588" y="6445"/>
                    <a:pt x="611" y="6445"/>
                  </a:cubicBezTo>
                  <a:cubicBezTo>
                    <a:pt x="719" y="6445"/>
                    <a:pt x="810" y="6380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20"/>
                  </a:lnTo>
                  <a:cubicBezTo>
                    <a:pt x="644" y="10977"/>
                    <a:pt x="748" y="11116"/>
                    <a:pt x="905" y="11151"/>
                  </a:cubicBezTo>
                  <a:lnTo>
                    <a:pt x="1462" y="11220"/>
                  </a:lnTo>
                  <a:cubicBezTo>
                    <a:pt x="1473" y="11222"/>
                    <a:pt x="1484" y="11222"/>
                    <a:pt x="1496" y="11222"/>
                  </a:cubicBezTo>
                  <a:cubicBezTo>
                    <a:pt x="1638" y="11222"/>
                    <a:pt x="1760" y="11122"/>
                    <a:pt x="1792" y="10977"/>
                  </a:cubicBezTo>
                  <a:lnTo>
                    <a:pt x="2297" y="7271"/>
                  </a:lnTo>
                  <a:lnTo>
                    <a:pt x="2488" y="7271"/>
                  </a:lnTo>
                  <a:lnTo>
                    <a:pt x="2992" y="10959"/>
                  </a:lnTo>
                  <a:cubicBezTo>
                    <a:pt x="3025" y="11121"/>
                    <a:pt x="3147" y="11222"/>
                    <a:pt x="3289" y="11222"/>
                  </a:cubicBezTo>
                  <a:cubicBezTo>
                    <a:pt x="3300" y="11222"/>
                    <a:pt x="3312" y="11222"/>
                    <a:pt x="3323" y="11220"/>
                  </a:cubicBezTo>
                  <a:lnTo>
                    <a:pt x="3897" y="11133"/>
                  </a:lnTo>
                  <a:cubicBezTo>
                    <a:pt x="4071" y="11116"/>
                    <a:pt x="4175" y="10959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7" y="6304"/>
                    <a:pt x="4152" y="6382"/>
                    <a:pt x="4265" y="6382"/>
                  </a:cubicBezTo>
                  <a:cubicBezTo>
                    <a:pt x="4293" y="6382"/>
                    <a:pt x="4321" y="6377"/>
                    <a:pt x="4349" y="6367"/>
                  </a:cubicBezTo>
                  <a:lnTo>
                    <a:pt x="4645" y="6280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6" y="2470"/>
                  </a:lnTo>
                  <a:cubicBezTo>
                    <a:pt x="3676" y="2352"/>
                    <a:pt x="3571" y="2271"/>
                    <a:pt x="3455" y="2271"/>
                  </a:cubicBezTo>
                  <a:cubicBezTo>
                    <a:pt x="3434" y="2271"/>
                    <a:pt x="3413" y="2274"/>
                    <a:pt x="3393" y="2279"/>
                  </a:cubicBezTo>
                  <a:cubicBezTo>
                    <a:pt x="3358" y="2261"/>
                    <a:pt x="3323" y="2261"/>
                    <a:pt x="3271" y="2261"/>
                  </a:cubicBezTo>
                  <a:lnTo>
                    <a:pt x="2975" y="2261"/>
                  </a:lnTo>
                  <a:cubicBezTo>
                    <a:pt x="3375" y="2070"/>
                    <a:pt x="3653" y="1653"/>
                    <a:pt x="3653" y="1183"/>
                  </a:cubicBezTo>
                  <a:cubicBezTo>
                    <a:pt x="3653" y="539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567525" y="111020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288" y="540"/>
                    <a:pt x="1288" y="1183"/>
                  </a:cubicBezTo>
                  <a:cubicBezTo>
                    <a:pt x="1288" y="1653"/>
                    <a:pt x="1566" y="2071"/>
                    <a:pt x="1967" y="2262"/>
                  </a:cubicBezTo>
                  <a:lnTo>
                    <a:pt x="1549" y="2262"/>
                  </a:lnTo>
                  <a:cubicBezTo>
                    <a:pt x="1479" y="2262"/>
                    <a:pt x="1410" y="2279"/>
                    <a:pt x="1358" y="2314"/>
                  </a:cubicBezTo>
                  <a:cubicBezTo>
                    <a:pt x="1288" y="2331"/>
                    <a:pt x="1201" y="2384"/>
                    <a:pt x="1184" y="2471"/>
                  </a:cubicBezTo>
                  <a:lnTo>
                    <a:pt x="36" y="6019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58" y="6437"/>
                  </a:lnTo>
                  <a:cubicBezTo>
                    <a:pt x="579" y="6443"/>
                    <a:pt x="600" y="6446"/>
                    <a:pt x="622" y="6446"/>
                  </a:cubicBezTo>
                  <a:cubicBezTo>
                    <a:pt x="725" y="6446"/>
                    <a:pt x="825" y="6381"/>
                    <a:pt x="853" y="6280"/>
                  </a:cubicBezTo>
                  <a:lnTo>
                    <a:pt x="1219" y="5167"/>
                  </a:lnTo>
                  <a:lnTo>
                    <a:pt x="1219" y="6889"/>
                  </a:lnTo>
                  <a:lnTo>
                    <a:pt x="662" y="10821"/>
                  </a:lnTo>
                  <a:cubicBezTo>
                    <a:pt x="644" y="10977"/>
                    <a:pt x="749" y="11116"/>
                    <a:pt x="923" y="11151"/>
                  </a:cubicBezTo>
                  <a:lnTo>
                    <a:pt x="1462" y="11221"/>
                  </a:lnTo>
                  <a:cubicBezTo>
                    <a:pt x="1475" y="11222"/>
                    <a:pt x="1487" y="11223"/>
                    <a:pt x="1500" y="11223"/>
                  </a:cubicBezTo>
                  <a:cubicBezTo>
                    <a:pt x="1656" y="11223"/>
                    <a:pt x="1776" y="11122"/>
                    <a:pt x="1793" y="10977"/>
                  </a:cubicBezTo>
                  <a:lnTo>
                    <a:pt x="2314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21"/>
                    <a:pt x="3162" y="11223"/>
                    <a:pt x="3307" y="11223"/>
                  </a:cubicBezTo>
                  <a:cubicBezTo>
                    <a:pt x="3318" y="11223"/>
                    <a:pt x="3329" y="11222"/>
                    <a:pt x="3341" y="11221"/>
                  </a:cubicBezTo>
                  <a:lnTo>
                    <a:pt x="3915" y="11134"/>
                  </a:lnTo>
                  <a:cubicBezTo>
                    <a:pt x="4071" y="11116"/>
                    <a:pt x="4193" y="10960"/>
                    <a:pt x="4158" y="10803"/>
                  </a:cubicBezTo>
                  <a:lnTo>
                    <a:pt x="3637" y="6941"/>
                  </a:lnTo>
                  <a:cubicBezTo>
                    <a:pt x="3637" y="6941"/>
                    <a:pt x="3637" y="6924"/>
                    <a:pt x="3637" y="6924"/>
                  </a:cubicBezTo>
                  <a:lnTo>
                    <a:pt x="3637" y="4976"/>
                  </a:lnTo>
                  <a:lnTo>
                    <a:pt x="4019" y="6193"/>
                  </a:lnTo>
                  <a:cubicBezTo>
                    <a:pt x="4061" y="6305"/>
                    <a:pt x="4170" y="6383"/>
                    <a:pt x="4283" y="6383"/>
                  </a:cubicBezTo>
                  <a:cubicBezTo>
                    <a:pt x="4311" y="6383"/>
                    <a:pt x="4339" y="6378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72" y="6072"/>
                    <a:pt x="4837" y="5932"/>
                  </a:cubicBezTo>
                  <a:lnTo>
                    <a:pt x="3706" y="2471"/>
                  </a:lnTo>
                  <a:cubicBezTo>
                    <a:pt x="3677" y="2352"/>
                    <a:pt x="3571" y="2272"/>
                    <a:pt x="3466" y="2272"/>
                  </a:cubicBezTo>
                  <a:cubicBezTo>
                    <a:pt x="3447" y="2272"/>
                    <a:pt x="3429" y="2274"/>
                    <a:pt x="3410" y="2279"/>
                  </a:cubicBezTo>
                  <a:cubicBezTo>
                    <a:pt x="3376" y="2262"/>
                    <a:pt x="3323" y="2262"/>
                    <a:pt x="3289" y="2262"/>
                  </a:cubicBezTo>
                  <a:lnTo>
                    <a:pt x="2976" y="2262"/>
                  </a:lnTo>
                  <a:cubicBezTo>
                    <a:pt x="3376" y="2071"/>
                    <a:pt x="3654" y="1653"/>
                    <a:pt x="3654" y="1183"/>
                  </a:cubicBezTo>
                  <a:cubicBezTo>
                    <a:pt x="3654" y="540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648000" y="556575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1"/>
                  </a:moveTo>
                  <a:cubicBezTo>
                    <a:pt x="1827" y="1"/>
                    <a:pt x="1287" y="540"/>
                    <a:pt x="1287" y="1183"/>
                  </a:cubicBezTo>
                  <a:cubicBezTo>
                    <a:pt x="1287" y="1653"/>
                    <a:pt x="1566" y="2071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87" y="2332"/>
                    <a:pt x="1200" y="2384"/>
                    <a:pt x="1183" y="2471"/>
                  </a:cubicBezTo>
                  <a:lnTo>
                    <a:pt x="35" y="6019"/>
                  </a:lnTo>
                  <a:cubicBezTo>
                    <a:pt x="0" y="6141"/>
                    <a:pt x="70" y="6280"/>
                    <a:pt x="191" y="6315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1" y="6446"/>
                  </a:cubicBezTo>
                  <a:cubicBezTo>
                    <a:pt x="724" y="6446"/>
                    <a:pt x="824" y="6381"/>
                    <a:pt x="852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1" y="10821"/>
                  </a:lnTo>
                  <a:cubicBezTo>
                    <a:pt x="644" y="10977"/>
                    <a:pt x="748" y="11116"/>
                    <a:pt x="922" y="11134"/>
                  </a:cubicBezTo>
                  <a:lnTo>
                    <a:pt x="1461" y="11221"/>
                  </a:lnTo>
                  <a:cubicBezTo>
                    <a:pt x="1474" y="11222"/>
                    <a:pt x="1487" y="11223"/>
                    <a:pt x="1499" y="11223"/>
                  </a:cubicBezTo>
                  <a:cubicBezTo>
                    <a:pt x="1655" y="11223"/>
                    <a:pt x="1776" y="11122"/>
                    <a:pt x="1792" y="10977"/>
                  </a:cubicBezTo>
                  <a:lnTo>
                    <a:pt x="2314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21"/>
                    <a:pt x="3162" y="11223"/>
                    <a:pt x="3306" y="11223"/>
                  </a:cubicBezTo>
                  <a:cubicBezTo>
                    <a:pt x="3317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6"/>
                    <a:pt x="4192" y="10960"/>
                    <a:pt x="4158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8" y="6193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6" y="6367"/>
                  </a:cubicBezTo>
                  <a:lnTo>
                    <a:pt x="4662" y="6280"/>
                  </a:lnTo>
                  <a:cubicBezTo>
                    <a:pt x="4801" y="6228"/>
                    <a:pt x="4871" y="6072"/>
                    <a:pt x="4836" y="5933"/>
                  </a:cubicBezTo>
                  <a:lnTo>
                    <a:pt x="3705" y="2471"/>
                  </a:lnTo>
                  <a:cubicBezTo>
                    <a:pt x="3676" y="2352"/>
                    <a:pt x="3571" y="2272"/>
                    <a:pt x="3465" y="2272"/>
                  </a:cubicBezTo>
                  <a:cubicBezTo>
                    <a:pt x="3446" y="2272"/>
                    <a:pt x="3428" y="2274"/>
                    <a:pt x="3410" y="2279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75" y="2262"/>
                  </a:lnTo>
                  <a:cubicBezTo>
                    <a:pt x="3375" y="2071"/>
                    <a:pt x="3653" y="1653"/>
                    <a:pt x="3653" y="1183"/>
                  </a:cubicBezTo>
                  <a:cubicBezTo>
                    <a:pt x="3653" y="540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1140300" y="957125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0"/>
                  </a:moveTo>
                  <a:cubicBezTo>
                    <a:pt x="1809" y="0"/>
                    <a:pt x="1287" y="539"/>
                    <a:pt x="1287" y="1183"/>
                  </a:cubicBezTo>
                  <a:cubicBezTo>
                    <a:pt x="1287" y="1653"/>
                    <a:pt x="1566" y="2070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70" y="2331"/>
                    <a:pt x="1200" y="2383"/>
                    <a:pt x="1183" y="2470"/>
                  </a:cubicBezTo>
                  <a:lnTo>
                    <a:pt x="35" y="6019"/>
                  </a:lnTo>
                  <a:cubicBezTo>
                    <a:pt x="0" y="6141"/>
                    <a:pt x="70" y="6280"/>
                    <a:pt x="191" y="6315"/>
                  </a:cubicBezTo>
                  <a:lnTo>
                    <a:pt x="539" y="6437"/>
                  </a:lnTo>
                  <a:cubicBezTo>
                    <a:pt x="564" y="6443"/>
                    <a:pt x="587" y="6445"/>
                    <a:pt x="610" y="6445"/>
                  </a:cubicBezTo>
                  <a:cubicBezTo>
                    <a:pt x="719" y="6445"/>
                    <a:pt x="809" y="6381"/>
                    <a:pt x="852" y="6280"/>
                  </a:cubicBezTo>
                  <a:lnTo>
                    <a:pt x="1200" y="5167"/>
                  </a:lnTo>
                  <a:lnTo>
                    <a:pt x="1200" y="6889"/>
                  </a:lnTo>
                  <a:lnTo>
                    <a:pt x="661" y="10820"/>
                  </a:lnTo>
                  <a:cubicBezTo>
                    <a:pt x="644" y="10977"/>
                    <a:pt x="748" y="11116"/>
                    <a:pt x="905" y="11151"/>
                  </a:cubicBezTo>
                  <a:lnTo>
                    <a:pt x="1461" y="11220"/>
                  </a:lnTo>
                  <a:cubicBezTo>
                    <a:pt x="1473" y="11222"/>
                    <a:pt x="1484" y="11222"/>
                    <a:pt x="1496" y="11222"/>
                  </a:cubicBezTo>
                  <a:cubicBezTo>
                    <a:pt x="1640" y="11222"/>
                    <a:pt x="1776" y="11122"/>
                    <a:pt x="1792" y="10977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2992" y="10959"/>
                  </a:lnTo>
                  <a:cubicBezTo>
                    <a:pt x="3024" y="11121"/>
                    <a:pt x="3146" y="11222"/>
                    <a:pt x="3289" y="11222"/>
                  </a:cubicBezTo>
                  <a:cubicBezTo>
                    <a:pt x="3300" y="11222"/>
                    <a:pt x="3311" y="11222"/>
                    <a:pt x="3323" y="11220"/>
                  </a:cubicBezTo>
                  <a:lnTo>
                    <a:pt x="3914" y="11133"/>
                  </a:lnTo>
                  <a:cubicBezTo>
                    <a:pt x="4071" y="11116"/>
                    <a:pt x="4175" y="10959"/>
                    <a:pt x="4158" y="10803"/>
                  </a:cubicBezTo>
                  <a:lnTo>
                    <a:pt x="3618" y="6941"/>
                  </a:lnTo>
                  <a:cubicBezTo>
                    <a:pt x="3618" y="6941"/>
                    <a:pt x="3618" y="6924"/>
                    <a:pt x="3618" y="6924"/>
                  </a:cubicBezTo>
                  <a:lnTo>
                    <a:pt x="3618" y="4975"/>
                  </a:lnTo>
                  <a:lnTo>
                    <a:pt x="4019" y="6193"/>
                  </a:lnTo>
                  <a:cubicBezTo>
                    <a:pt x="4046" y="6304"/>
                    <a:pt x="4152" y="6382"/>
                    <a:pt x="4273" y="6382"/>
                  </a:cubicBezTo>
                  <a:cubicBezTo>
                    <a:pt x="4304" y="6382"/>
                    <a:pt x="4335" y="6377"/>
                    <a:pt x="4366" y="6367"/>
                  </a:cubicBezTo>
                  <a:lnTo>
                    <a:pt x="4645" y="6280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5" y="2470"/>
                  </a:lnTo>
                  <a:cubicBezTo>
                    <a:pt x="3676" y="2352"/>
                    <a:pt x="3571" y="2271"/>
                    <a:pt x="3454" y="2271"/>
                  </a:cubicBezTo>
                  <a:cubicBezTo>
                    <a:pt x="3434" y="2271"/>
                    <a:pt x="3413" y="2274"/>
                    <a:pt x="3392" y="2279"/>
                  </a:cubicBezTo>
                  <a:cubicBezTo>
                    <a:pt x="3357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5" y="2070"/>
                    <a:pt x="3653" y="1653"/>
                    <a:pt x="3653" y="1183"/>
                  </a:cubicBezTo>
                  <a:cubicBezTo>
                    <a:pt x="3653" y="539"/>
                    <a:pt x="3114" y="0"/>
                    <a:pt x="2470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338775" y="1026275"/>
              <a:ext cx="122225" cy="280550"/>
            </a:xfrm>
            <a:custGeom>
              <a:avLst/>
              <a:gdLst/>
              <a:ahLst/>
              <a:cxnLst/>
              <a:rect l="l" t="t" r="r" b="b"/>
              <a:pathLst>
                <a:path w="4889" h="11222" extrusionOk="0">
                  <a:moveTo>
                    <a:pt x="2488" y="0"/>
                  </a:moveTo>
                  <a:cubicBezTo>
                    <a:pt x="1827" y="0"/>
                    <a:pt x="1305" y="522"/>
                    <a:pt x="1305" y="1183"/>
                  </a:cubicBezTo>
                  <a:cubicBezTo>
                    <a:pt x="1305" y="1653"/>
                    <a:pt x="1584" y="2053"/>
                    <a:pt x="1966" y="2244"/>
                  </a:cubicBezTo>
                  <a:lnTo>
                    <a:pt x="1566" y="2244"/>
                  </a:lnTo>
                  <a:cubicBezTo>
                    <a:pt x="1497" y="2244"/>
                    <a:pt x="1427" y="2261"/>
                    <a:pt x="1375" y="2314"/>
                  </a:cubicBezTo>
                  <a:cubicBezTo>
                    <a:pt x="1288" y="2331"/>
                    <a:pt x="1218" y="2383"/>
                    <a:pt x="1184" y="2470"/>
                  </a:cubicBezTo>
                  <a:lnTo>
                    <a:pt x="53" y="6002"/>
                  </a:lnTo>
                  <a:cubicBezTo>
                    <a:pt x="1" y="6141"/>
                    <a:pt x="70" y="6263"/>
                    <a:pt x="209" y="6315"/>
                  </a:cubicBezTo>
                  <a:lnTo>
                    <a:pt x="557" y="6419"/>
                  </a:lnTo>
                  <a:cubicBezTo>
                    <a:pt x="582" y="6426"/>
                    <a:pt x="607" y="6430"/>
                    <a:pt x="632" y="6430"/>
                  </a:cubicBezTo>
                  <a:cubicBezTo>
                    <a:pt x="731" y="6430"/>
                    <a:pt x="825" y="6374"/>
                    <a:pt x="853" y="6263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03"/>
                  </a:lnTo>
                  <a:cubicBezTo>
                    <a:pt x="644" y="10959"/>
                    <a:pt x="766" y="11116"/>
                    <a:pt x="923" y="11133"/>
                  </a:cubicBezTo>
                  <a:lnTo>
                    <a:pt x="1479" y="11220"/>
                  </a:lnTo>
                  <a:cubicBezTo>
                    <a:pt x="1489" y="11221"/>
                    <a:pt x="1499" y="11222"/>
                    <a:pt x="1509" y="11222"/>
                  </a:cubicBezTo>
                  <a:cubicBezTo>
                    <a:pt x="1653" y="11222"/>
                    <a:pt x="1777" y="11106"/>
                    <a:pt x="1810" y="10959"/>
                  </a:cubicBezTo>
                  <a:lnTo>
                    <a:pt x="2314" y="7254"/>
                  </a:lnTo>
                  <a:lnTo>
                    <a:pt x="2506" y="7254"/>
                  </a:lnTo>
                  <a:lnTo>
                    <a:pt x="3010" y="10959"/>
                  </a:lnTo>
                  <a:cubicBezTo>
                    <a:pt x="3026" y="11098"/>
                    <a:pt x="3150" y="11209"/>
                    <a:pt x="3286" y="11209"/>
                  </a:cubicBezTo>
                  <a:cubicBezTo>
                    <a:pt x="3304" y="11209"/>
                    <a:pt x="3322" y="11207"/>
                    <a:pt x="3341" y="11203"/>
                  </a:cubicBezTo>
                  <a:lnTo>
                    <a:pt x="3915" y="11133"/>
                  </a:lnTo>
                  <a:cubicBezTo>
                    <a:pt x="4071" y="11116"/>
                    <a:pt x="4193" y="10959"/>
                    <a:pt x="4176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2" y="6308"/>
                    <a:pt x="4177" y="6376"/>
                    <a:pt x="4294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89" y="6071"/>
                    <a:pt x="4837" y="5932"/>
                  </a:cubicBezTo>
                  <a:lnTo>
                    <a:pt x="3723" y="2453"/>
                  </a:lnTo>
                  <a:cubicBezTo>
                    <a:pt x="3676" y="2342"/>
                    <a:pt x="3570" y="2259"/>
                    <a:pt x="3446" y="2259"/>
                  </a:cubicBezTo>
                  <a:cubicBezTo>
                    <a:pt x="3434" y="2259"/>
                    <a:pt x="3422" y="2260"/>
                    <a:pt x="3410" y="2261"/>
                  </a:cubicBezTo>
                  <a:cubicBezTo>
                    <a:pt x="3375" y="2261"/>
                    <a:pt x="3341" y="2244"/>
                    <a:pt x="3288" y="2244"/>
                  </a:cubicBezTo>
                  <a:lnTo>
                    <a:pt x="2993" y="2244"/>
                  </a:lnTo>
                  <a:cubicBezTo>
                    <a:pt x="3393" y="2053"/>
                    <a:pt x="3671" y="1653"/>
                    <a:pt x="3671" y="1183"/>
                  </a:cubicBezTo>
                  <a:cubicBezTo>
                    <a:pt x="3671" y="522"/>
                    <a:pt x="3132" y="0"/>
                    <a:pt x="2488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2"/>
            <p:cNvSpPr/>
            <p:nvPr/>
          </p:nvSpPr>
          <p:spPr>
            <a:xfrm>
              <a:off x="141775" y="149770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39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09" y="2279"/>
                    <a:pt x="1357" y="2314"/>
                  </a:cubicBezTo>
                  <a:cubicBezTo>
                    <a:pt x="1270" y="2331"/>
                    <a:pt x="1201" y="2383"/>
                    <a:pt x="1166" y="2470"/>
                  </a:cubicBezTo>
                  <a:lnTo>
                    <a:pt x="35" y="6019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40" y="6419"/>
                  </a:lnTo>
                  <a:cubicBezTo>
                    <a:pt x="572" y="6431"/>
                    <a:pt x="603" y="6437"/>
                    <a:pt x="632" y="6437"/>
                  </a:cubicBezTo>
                  <a:cubicBezTo>
                    <a:pt x="731" y="6437"/>
                    <a:pt x="813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03"/>
                  </a:lnTo>
                  <a:cubicBezTo>
                    <a:pt x="644" y="10977"/>
                    <a:pt x="748" y="11116"/>
                    <a:pt x="905" y="11133"/>
                  </a:cubicBezTo>
                  <a:lnTo>
                    <a:pt x="1462" y="11220"/>
                  </a:lnTo>
                  <a:cubicBezTo>
                    <a:pt x="1473" y="11222"/>
                    <a:pt x="1484" y="11222"/>
                    <a:pt x="1495" y="11222"/>
                  </a:cubicBezTo>
                  <a:cubicBezTo>
                    <a:pt x="1638" y="11222"/>
                    <a:pt x="1760" y="11121"/>
                    <a:pt x="1792" y="10959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2" y="10959"/>
                  </a:lnTo>
                  <a:cubicBezTo>
                    <a:pt x="3023" y="11098"/>
                    <a:pt x="3135" y="11209"/>
                    <a:pt x="3269" y="11209"/>
                  </a:cubicBezTo>
                  <a:cubicBezTo>
                    <a:pt x="3287" y="11209"/>
                    <a:pt x="3305" y="11207"/>
                    <a:pt x="3323" y="11203"/>
                  </a:cubicBezTo>
                  <a:lnTo>
                    <a:pt x="3897" y="11133"/>
                  </a:lnTo>
                  <a:cubicBezTo>
                    <a:pt x="4071" y="11116"/>
                    <a:pt x="4175" y="10959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7" y="6304"/>
                    <a:pt x="4152" y="6382"/>
                    <a:pt x="4265" y="6382"/>
                  </a:cubicBezTo>
                  <a:cubicBezTo>
                    <a:pt x="4293" y="6382"/>
                    <a:pt x="4321" y="6377"/>
                    <a:pt x="4349" y="6367"/>
                  </a:cubicBezTo>
                  <a:lnTo>
                    <a:pt x="4645" y="6280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6" y="2453"/>
                  </a:lnTo>
                  <a:cubicBezTo>
                    <a:pt x="3676" y="2350"/>
                    <a:pt x="3571" y="2271"/>
                    <a:pt x="3455" y="2271"/>
                  </a:cubicBezTo>
                  <a:cubicBezTo>
                    <a:pt x="3435" y="2271"/>
                    <a:pt x="3414" y="2274"/>
                    <a:pt x="3393" y="2279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39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904150" y="892750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1"/>
                  </a:moveTo>
                  <a:cubicBezTo>
                    <a:pt x="1827" y="1"/>
                    <a:pt x="1305" y="540"/>
                    <a:pt x="1305" y="1183"/>
                  </a:cubicBezTo>
                  <a:cubicBezTo>
                    <a:pt x="1305" y="1653"/>
                    <a:pt x="1566" y="2071"/>
                    <a:pt x="1966" y="2245"/>
                  </a:cubicBezTo>
                  <a:lnTo>
                    <a:pt x="1566" y="2245"/>
                  </a:lnTo>
                  <a:cubicBezTo>
                    <a:pt x="1479" y="2245"/>
                    <a:pt x="1427" y="2279"/>
                    <a:pt x="1357" y="2314"/>
                  </a:cubicBezTo>
                  <a:cubicBezTo>
                    <a:pt x="1287" y="2332"/>
                    <a:pt x="1218" y="2384"/>
                    <a:pt x="1183" y="2471"/>
                  </a:cubicBezTo>
                  <a:lnTo>
                    <a:pt x="52" y="6019"/>
                  </a:lnTo>
                  <a:cubicBezTo>
                    <a:pt x="0" y="6141"/>
                    <a:pt x="70" y="6280"/>
                    <a:pt x="192" y="6315"/>
                  </a:cubicBezTo>
                  <a:lnTo>
                    <a:pt x="557" y="6420"/>
                  </a:lnTo>
                  <a:cubicBezTo>
                    <a:pt x="585" y="6432"/>
                    <a:pt x="614" y="6437"/>
                    <a:pt x="642" y="6437"/>
                  </a:cubicBezTo>
                  <a:cubicBezTo>
                    <a:pt x="737" y="6437"/>
                    <a:pt x="826" y="6374"/>
                    <a:pt x="853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1" y="10821"/>
                  </a:lnTo>
                  <a:cubicBezTo>
                    <a:pt x="644" y="10977"/>
                    <a:pt x="766" y="11116"/>
                    <a:pt x="922" y="11134"/>
                  </a:cubicBezTo>
                  <a:lnTo>
                    <a:pt x="1479" y="11221"/>
                  </a:lnTo>
                  <a:cubicBezTo>
                    <a:pt x="1490" y="11222"/>
                    <a:pt x="1502" y="11223"/>
                    <a:pt x="1513" y="11223"/>
                  </a:cubicBezTo>
                  <a:cubicBezTo>
                    <a:pt x="1655" y="11223"/>
                    <a:pt x="1776" y="11122"/>
                    <a:pt x="1792" y="10977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60"/>
                  </a:lnTo>
                  <a:cubicBezTo>
                    <a:pt x="3026" y="11106"/>
                    <a:pt x="3164" y="11222"/>
                    <a:pt x="3310" y="11222"/>
                  </a:cubicBezTo>
                  <a:cubicBezTo>
                    <a:pt x="3320" y="11222"/>
                    <a:pt x="3330" y="11222"/>
                    <a:pt x="3340" y="11221"/>
                  </a:cubicBezTo>
                  <a:lnTo>
                    <a:pt x="3914" y="11134"/>
                  </a:lnTo>
                  <a:cubicBezTo>
                    <a:pt x="4071" y="11116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3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7"/>
                  </a:cubicBezTo>
                  <a:lnTo>
                    <a:pt x="4662" y="6280"/>
                  </a:lnTo>
                  <a:cubicBezTo>
                    <a:pt x="4801" y="6228"/>
                    <a:pt x="4871" y="6072"/>
                    <a:pt x="4836" y="5932"/>
                  </a:cubicBezTo>
                  <a:lnTo>
                    <a:pt x="3723" y="2453"/>
                  </a:lnTo>
                  <a:cubicBezTo>
                    <a:pt x="3679" y="2350"/>
                    <a:pt x="3584" y="2272"/>
                    <a:pt x="3471" y="2272"/>
                  </a:cubicBezTo>
                  <a:cubicBezTo>
                    <a:pt x="3451" y="2272"/>
                    <a:pt x="3431" y="2274"/>
                    <a:pt x="3410" y="2279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92" y="2245"/>
                  </a:lnTo>
                  <a:cubicBezTo>
                    <a:pt x="3392" y="2071"/>
                    <a:pt x="3653" y="1653"/>
                    <a:pt x="3653" y="1183"/>
                  </a:cubicBezTo>
                  <a:cubicBezTo>
                    <a:pt x="3653" y="540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2"/>
            <p:cNvSpPr/>
            <p:nvPr/>
          </p:nvSpPr>
          <p:spPr>
            <a:xfrm>
              <a:off x="471850" y="6035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288" y="540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79"/>
                    <a:pt x="1358" y="2314"/>
                  </a:cubicBezTo>
                  <a:cubicBezTo>
                    <a:pt x="1288" y="2331"/>
                    <a:pt x="1218" y="2384"/>
                    <a:pt x="1184" y="2470"/>
                  </a:cubicBezTo>
                  <a:lnTo>
                    <a:pt x="36" y="6019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57" y="6419"/>
                  </a:lnTo>
                  <a:cubicBezTo>
                    <a:pt x="585" y="6431"/>
                    <a:pt x="614" y="6437"/>
                    <a:pt x="642" y="6437"/>
                  </a:cubicBezTo>
                  <a:cubicBezTo>
                    <a:pt x="738" y="6437"/>
                    <a:pt x="826" y="6374"/>
                    <a:pt x="853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2" y="10803"/>
                  </a:lnTo>
                  <a:cubicBezTo>
                    <a:pt x="644" y="10977"/>
                    <a:pt x="749" y="11116"/>
                    <a:pt x="923" y="11134"/>
                  </a:cubicBezTo>
                  <a:lnTo>
                    <a:pt x="1462" y="11221"/>
                  </a:lnTo>
                  <a:cubicBezTo>
                    <a:pt x="1475" y="11222"/>
                    <a:pt x="1487" y="11222"/>
                    <a:pt x="1499" y="11222"/>
                  </a:cubicBezTo>
                  <a:cubicBezTo>
                    <a:pt x="1656" y="11222"/>
                    <a:pt x="1776" y="11121"/>
                    <a:pt x="1793" y="10960"/>
                  </a:cubicBezTo>
                  <a:lnTo>
                    <a:pt x="2314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6" y="11098"/>
                    <a:pt x="3150" y="11209"/>
                    <a:pt x="3286" y="11209"/>
                  </a:cubicBezTo>
                  <a:cubicBezTo>
                    <a:pt x="3304" y="11209"/>
                    <a:pt x="3323" y="11207"/>
                    <a:pt x="3341" y="11203"/>
                  </a:cubicBezTo>
                  <a:lnTo>
                    <a:pt x="3915" y="11134"/>
                  </a:lnTo>
                  <a:cubicBezTo>
                    <a:pt x="4071" y="11116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1" y="6305"/>
                    <a:pt x="4169" y="6382"/>
                    <a:pt x="4283" y="6382"/>
                  </a:cubicBezTo>
                  <a:cubicBezTo>
                    <a:pt x="4311" y="6382"/>
                    <a:pt x="4339" y="6378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72" y="6071"/>
                    <a:pt x="4837" y="5932"/>
                  </a:cubicBezTo>
                  <a:lnTo>
                    <a:pt x="3706" y="2453"/>
                  </a:lnTo>
                  <a:cubicBezTo>
                    <a:pt x="3677" y="2350"/>
                    <a:pt x="3572" y="2271"/>
                    <a:pt x="3466" y="2271"/>
                  </a:cubicBezTo>
                  <a:cubicBezTo>
                    <a:pt x="3448" y="2271"/>
                    <a:pt x="3429" y="2274"/>
                    <a:pt x="3410" y="2279"/>
                  </a:cubicBezTo>
                  <a:cubicBezTo>
                    <a:pt x="3376" y="2262"/>
                    <a:pt x="3323" y="2244"/>
                    <a:pt x="3289" y="2244"/>
                  </a:cubicBezTo>
                  <a:lnTo>
                    <a:pt x="2975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40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703650" y="13176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288" y="539"/>
                    <a:pt x="1288" y="1183"/>
                  </a:cubicBezTo>
                  <a:cubicBezTo>
                    <a:pt x="1288" y="1653"/>
                    <a:pt x="1566" y="2070"/>
                    <a:pt x="1966" y="2262"/>
                  </a:cubicBezTo>
                  <a:lnTo>
                    <a:pt x="1549" y="2262"/>
                  </a:lnTo>
                  <a:cubicBezTo>
                    <a:pt x="1479" y="2262"/>
                    <a:pt x="1410" y="2279"/>
                    <a:pt x="1358" y="2314"/>
                  </a:cubicBezTo>
                  <a:cubicBezTo>
                    <a:pt x="1288" y="2331"/>
                    <a:pt x="1201" y="2383"/>
                    <a:pt x="1184" y="2470"/>
                  </a:cubicBezTo>
                  <a:lnTo>
                    <a:pt x="36" y="6019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57" y="6437"/>
                  </a:lnTo>
                  <a:cubicBezTo>
                    <a:pt x="579" y="6443"/>
                    <a:pt x="600" y="6446"/>
                    <a:pt x="622" y="6446"/>
                  </a:cubicBezTo>
                  <a:cubicBezTo>
                    <a:pt x="724" y="6446"/>
                    <a:pt x="824" y="6381"/>
                    <a:pt x="853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2" y="10820"/>
                  </a:lnTo>
                  <a:cubicBezTo>
                    <a:pt x="644" y="10977"/>
                    <a:pt x="749" y="11116"/>
                    <a:pt x="923" y="11151"/>
                  </a:cubicBezTo>
                  <a:lnTo>
                    <a:pt x="1462" y="11221"/>
                  </a:lnTo>
                  <a:cubicBezTo>
                    <a:pt x="1475" y="11222"/>
                    <a:pt x="1487" y="11222"/>
                    <a:pt x="1499" y="11222"/>
                  </a:cubicBezTo>
                  <a:cubicBezTo>
                    <a:pt x="1656" y="11222"/>
                    <a:pt x="1776" y="11122"/>
                    <a:pt x="1792" y="10977"/>
                  </a:cubicBezTo>
                  <a:lnTo>
                    <a:pt x="2314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21"/>
                    <a:pt x="3162" y="11222"/>
                    <a:pt x="3307" y="11222"/>
                  </a:cubicBezTo>
                  <a:cubicBezTo>
                    <a:pt x="3318" y="11222"/>
                    <a:pt x="3329" y="11222"/>
                    <a:pt x="3341" y="11221"/>
                  </a:cubicBezTo>
                  <a:lnTo>
                    <a:pt x="3915" y="11134"/>
                  </a:lnTo>
                  <a:cubicBezTo>
                    <a:pt x="4071" y="11116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1" y="6304"/>
                    <a:pt x="4169" y="6382"/>
                    <a:pt x="4282" y="6382"/>
                  </a:cubicBezTo>
                  <a:cubicBezTo>
                    <a:pt x="4311" y="6382"/>
                    <a:pt x="4339" y="6378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72" y="6071"/>
                    <a:pt x="4837" y="5932"/>
                  </a:cubicBezTo>
                  <a:lnTo>
                    <a:pt x="3706" y="2470"/>
                  </a:lnTo>
                  <a:cubicBezTo>
                    <a:pt x="3675" y="2345"/>
                    <a:pt x="3559" y="2276"/>
                    <a:pt x="3448" y="2276"/>
                  </a:cubicBezTo>
                  <a:cubicBezTo>
                    <a:pt x="3435" y="2276"/>
                    <a:pt x="3423" y="2277"/>
                    <a:pt x="3410" y="2279"/>
                  </a:cubicBezTo>
                  <a:cubicBezTo>
                    <a:pt x="3376" y="2262"/>
                    <a:pt x="3323" y="2262"/>
                    <a:pt x="3289" y="2262"/>
                  </a:cubicBezTo>
                  <a:lnTo>
                    <a:pt x="2975" y="2262"/>
                  </a:lnTo>
                  <a:cubicBezTo>
                    <a:pt x="3376" y="2070"/>
                    <a:pt x="3654" y="1653"/>
                    <a:pt x="3654" y="1183"/>
                  </a:cubicBezTo>
                  <a:cubicBezTo>
                    <a:pt x="3654" y="539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1104200" y="16994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0" y="1"/>
                  </a:moveTo>
                  <a:cubicBezTo>
                    <a:pt x="1827" y="1"/>
                    <a:pt x="1305" y="540"/>
                    <a:pt x="1305" y="1184"/>
                  </a:cubicBezTo>
                  <a:cubicBezTo>
                    <a:pt x="1305" y="1653"/>
                    <a:pt x="1566" y="2053"/>
                    <a:pt x="1966" y="2245"/>
                  </a:cubicBezTo>
                  <a:lnTo>
                    <a:pt x="1566" y="2245"/>
                  </a:lnTo>
                  <a:cubicBezTo>
                    <a:pt x="1479" y="2245"/>
                    <a:pt x="1427" y="2280"/>
                    <a:pt x="1357" y="2314"/>
                  </a:cubicBezTo>
                  <a:cubicBezTo>
                    <a:pt x="1288" y="2332"/>
                    <a:pt x="1218" y="2384"/>
                    <a:pt x="1183" y="2471"/>
                  </a:cubicBezTo>
                  <a:lnTo>
                    <a:pt x="52" y="6020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5" y="6432"/>
                    <a:pt x="614" y="6437"/>
                    <a:pt x="642" y="6437"/>
                  </a:cubicBezTo>
                  <a:cubicBezTo>
                    <a:pt x="737" y="6437"/>
                    <a:pt x="826" y="6374"/>
                    <a:pt x="853" y="6281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1" y="10804"/>
                  </a:lnTo>
                  <a:cubicBezTo>
                    <a:pt x="644" y="10978"/>
                    <a:pt x="766" y="11117"/>
                    <a:pt x="922" y="11134"/>
                  </a:cubicBezTo>
                  <a:lnTo>
                    <a:pt x="1479" y="11221"/>
                  </a:lnTo>
                  <a:cubicBezTo>
                    <a:pt x="1490" y="11222"/>
                    <a:pt x="1502" y="11223"/>
                    <a:pt x="1513" y="11223"/>
                  </a:cubicBezTo>
                  <a:cubicBezTo>
                    <a:pt x="1655" y="11223"/>
                    <a:pt x="1776" y="11121"/>
                    <a:pt x="1792" y="10960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60"/>
                  </a:lnTo>
                  <a:cubicBezTo>
                    <a:pt x="3025" y="11098"/>
                    <a:pt x="3149" y="11210"/>
                    <a:pt x="3286" y="11210"/>
                  </a:cubicBezTo>
                  <a:cubicBezTo>
                    <a:pt x="3304" y="11210"/>
                    <a:pt x="3322" y="11208"/>
                    <a:pt x="3340" y="11204"/>
                  </a:cubicBezTo>
                  <a:lnTo>
                    <a:pt x="3914" y="11134"/>
                  </a:lnTo>
                  <a:cubicBezTo>
                    <a:pt x="4071" y="11117"/>
                    <a:pt x="4193" y="10960"/>
                    <a:pt x="4158" y="10804"/>
                  </a:cubicBezTo>
                  <a:lnTo>
                    <a:pt x="3636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8"/>
                  </a:cubicBezTo>
                  <a:lnTo>
                    <a:pt x="4662" y="6281"/>
                  </a:lnTo>
                  <a:cubicBezTo>
                    <a:pt x="4801" y="6228"/>
                    <a:pt x="4871" y="6072"/>
                    <a:pt x="4836" y="5933"/>
                  </a:cubicBezTo>
                  <a:lnTo>
                    <a:pt x="3723" y="2454"/>
                  </a:lnTo>
                  <a:cubicBezTo>
                    <a:pt x="3679" y="2350"/>
                    <a:pt x="3572" y="2272"/>
                    <a:pt x="3466" y="2272"/>
                  </a:cubicBezTo>
                  <a:cubicBezTo>
                    <a:pt x="3447" y="2272"/>
                    <a:pt x="3428" y="2274"/>
                    <a:pt x="3410" y="2280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92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40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246150" y="1560325"/>
              <a:ext cx="121800" cy="280225"/>
            </a:xfrm>
            <a:custGeom>
              <a:avLst/>
              <a:gdLst/>
              <a:ahLst/>
              <a:cxnLst/>
              <a:rect l="l" t="t" r="r" b="b"/>
              <a:pathLst>
                <a:path w="4872" h="11209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09" y="2262"/>
                    <a:pt x="1357" y="2314"/>
                  </a:cubicBezTo>
                  <a:cubicBezTo>
                    <a:pt x="1270" y="2314"/>
                    <a:pt x="1201" y="2383"/>
                    <a:pt x="1183" y="2470"/>
                  </a:cubicBezTo>
                  <a:lnTo>
                    <a:pt x="35" y="6002"/>
                  </a:lnTo>
                  <a:cubicBezTo>
                    <a:pt x="0" y="6123"/>
                    <a:pt x="70" y="6263"/>
                    <a:pt x="192" y="6297"/>
                  </a:cubicBezTo>
                  <a:lnTo>
                    <a:pt x="540" y="6419"/>
                  </a:lnTo>
                  <a:cubicBezTo>
                    <a:pt x="564" y="6425"/>
                    <a:pt x="588" y="6428"/>
                    <a:pt x="611" y="6428"/>
                  </a:cubicBezTo>
                  <a:cubicBezTo>
                    <a:pt x="719" y="6428"/>
                    <a:pt x="810" y="6363"/>
                    <a:pt x="853" y="6263"/>
                  </a:cubicBezTo>
                  <a:lnTo>
                    <a:pt x="1201" y="5149"/>
                  </a:lnTo>
                  <a:lnTo>
                    <a:pt x="1201" y="6889"/>
                  </a:lnTo>
                  <a:lnTo>
                    <a:pt x="661" y="10803"/>
                  </a:lnTo>
                  <a:cubicBezTo>
                    <a:pt x="644" y="10959"/>
                    <a:pt x="748" y="11116"/>
                    <a:pt x="905" y="11133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3" y="11209"/>
                    <a:pt x="1777" y="11098"/>
                    <a:pt x="1792" y="10959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2" y="10959"/>
                  </a:lnTo>
                  <a:cubicBezTo>
                    <a:pt x="3023" y="11098"/>
                    <a:pt x="3135" y="11209"/>
                    <a:pt x="3269" y="11209"/>
                  </a:cubicBezTo>
                  <a:cubicBezTo>
                    <a:pt x="3287" y="11209"/>
                    <a:pt x="3305" y="11207"/>
                    <a:pt x="3323" y="11203"/>
                  </a:cubicBezTo>
                  <a:lnTo>
                    <a:pt x="3914" y="11133"/>
                  </a:lnTo>
                  <a:cubicBezTo>
                    <a:pt x="4071" y="11099"/>
                    <a:pt x="4175" y="10959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8" y="6308"/>
                    <a:pt x="4160" y="6376"/>
                    <a:pt x="4287" y="6376"/>
                  </a:cubicBezTo>
                  <a:cubicBezTo>
                    <a:pt x="4313" y="6376"/>
                    <a:pt x="4340" y="6373"/>
                    <a:pt x="4367" y="6367"/>
                  </a:cubicBezTo>
                  <a:lnTo>
                    <a:pt x="4645" y="6263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6" y="2453"/>
                  </a:lnTo>
                  <a:cubicBezTo>
                    <a:pt x="3674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18250" y="935375"/>
              <a:ext cx="122250" cy="280150"/>
            </a:xfrm>
            <a:custGeom>
              <a:avLst/>
              <a:gdLst/>
              <a:ahLst/>
              <a:cxnLst/>
              <a:rect l="l" t="t" r="r" b="b"/>
              <a:pathLst>
                <a:path w="4890" h="11206" extrusionOk="0">
                  <a:moveTo>
                    <a:pt x="2489" y="0"/>
                  </a:moveTo>
                  <a:cubicBezTo>
                    <a:pt x="1828" y="0"/>
                    <a:pt x="1306" y="522"/>
                    <a:pt x="1306" y="1183"/>
                  </a:cubicBezTo>
                  <a:cubicBezTo>
                    <a:pt x="1306" y="1653"/>
                    <a:pt x="1567" y="2053"/>
                    <a:pt x="1967" y="2244"/>
                  </a:cubicBezTo>
                  <a:lnTo>
                    <a:pt x="1567" y="2244"/>
                  </a:lnTo>
                  <a:cubicBezTo>
                    <a:pt x="1497" y="2244"/>
                    <a:pt x="1427" y="2262"/>
                    <a:pt x="1358" y="2297"/>
                  </a:cubicBezTo>
                  <a:cubicBezTo>
                    <a:pt x="1288" y="2314"/>
                    <a:pt x="1219" y="2384"/>
                    <a:pt x="1184" y="2471"/>
                  </a:cubicBezTo>
                  <a:lnTo>
                    <a:pt x="53" y="6002"/>
                  </a:lnTo>
                  <a:cubicBezTo>
                    <a:pt x="1" y="6124"/>
                    <a:pt x="71" y="6263"/>
                    <a:pt x="210" y="6298"/>
                  </a:cubicBezTo>
                  <a:lnTo>
                    <a:pt x="558" y="6419"/>
                  </a:lnTo>
                  <a:cubicBezTo>
                    <a:pt x="579" y="6425"/>
                    <a:pt x="601" y="6428"/>
                    <a:pt x="622" y="6428"/>
                  </a:cubicBezTo>
                  <a:cubicBezTo>
                    <a:pt x="725" y="6428"/>
                    <a:pt x="825" y="6363"/>
                    <a:pt x="853" y="6263"/>
                  </a:cubicBezTo>
                  <a:lnTo>
                    <a:pt x="1219" y="5149"/>
                  </a:lnTo>
                  <a:lnTo>
                    <a:pt x="1219" y="6872"/>
                  </a:lnTo>
                  <a:lnTo>
                    <a:pt x="679" y="10803"/>
                  </a:lnTo>
                  <a:cubicBezTo>
                    <a:pt x="645" y="10960"/>
                    <a:pt x="766" y="11116"/>
                    <a:pt x="923" y="11134"/>
                  </a:cubicBezTo>
                  <a:lnTo>
                    <a:pt x="1480" y="11203"/>
                  </a:lnTo>
                  <a:cubicBezTo>
                    <a:pt x="1491" y="11204"/>
                    <a:pt x="1502" y="11205"/>
                    <a:pt x="1514" y="11205"/>
                  </a:cubicBezTo>
                  <a:cubicBezTo>
                    <a:pt x="1656" y="11205"/>
                    <a:pt x="1777" y="11105"/>
                    <a:pt x="1793" y="10960"/>
                  </a:cubicBezTo>
                  <a:lnTo>
                    <a:pt x="2315" y="7254"/>
                  </a:lnTo>
                  <a:lnTo>
                    <a:pt x="2506" y="7254"/>
                  </a:lnTo>
                  <a:lnTo>
                    <a:pt x="3010" y="10960"/>
                  </a:lnTo>
                  <a:cubicBezTo>
                    <a:pt x="3027" y="11105"/>
                    <a:pt x="3162" y="11205"/>
                    <a:pt x="3307" y="11205"/>
                  </a:cubicBezTo>
                  <a:cubicBezTo>
                    <a:pt x="3318" y="11205"/>
                    <a:pt x="3330" y="11204"/>
                    <a:pt x="3341" y="11203"/>
                  </a:cubicBezTo>
                  <a:lnTo>
                    <a:pt x="3915" y="11116"/>
                  </a:lnTo>
                  <a:cubicBezTo>
                    <a:pt x="4072" y="11099"/>
                    <a:pt x="4193" y="10960"/>
                    <a:pt x="4176" y="10786"/>
                  </a:cubicBezTo>
                  <a:lnTo>
                    <a:pt x="3637" y="6924"/>
                  </a:lnTo>
                  <a:cubicBezTo>
                    <a:pt x="3637" y="6924"/>
                    <a:pt x="3637" y="6924"/>
                    <a:pt x="3637" y="6906"/>
                  </a:cubicBezTo>
                  <a:lnTo>
                    <a:pt x="3637" y="4958"/>
                  </a:lnTo>
                  <a:lnTo>
                    <a:pt x="4019" y="6176"/>
                  </a:lnTo>
                  <a:cubicBezTo>
                    <a:pt x="4063" y="6306"/>
                    <a:pt x="4178" y="6376"/>
                    <a:pt x="4296" y="6376"/>
                  </a:cubicBezTo>
                  <a:cubicBezTo>
                    <a:pt x="4320" y="6376"/>
                    <a:pt x="4344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89" y="6071"/>
                    <a:pt x="4837" y="5915"/>
                  </a:cubicBezTo>
                  <a:lnTo>
                    <a:pt x="3724" y="2453"/>
                  </a:lnTo>
                  <a:cubicBezTo>
                    <a:pt x="3677" y="2328"/>
                    <a:pt x="3574" y="2259"/>
                    <a:pt x="3452" y="2259"/>
                  </a:cubicBezTo>
                  <a:cubicBezTo>
                    <a:pt x="3438" y="2259"/>
                    <a:pt x="3425" y="2260"/>
                    <a:pt x="3411" y="2262"/>
                  </a:cubicBezTo>
                  <a:cubicBezTo>
                    <a:pt x="3376" y="2244"/>
                    <a:pt x="3324" y="2244"/>
                    <a:pt x="3289" y="2244"/>
                  </a:cubicBezTo>
                  <a:lnTo>
                    <a:pt x="2993" y="2244"/>
                  </a:lnTo>
                  <a:cubicBezTo>
                    <a:pt x="3393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89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681475" y="917100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1"/>
                  </a:moveTo>
                  <a:cubicBezTo>
                    <a:pt x="1827" y="1"/>
                    <a:pt x="1305" y="540"/>
                    <a:pt x="1305" y="1184"/>
                  </a:cubicBezTo>
                  <a:cubicBezTo>
                    <a:pt x="1305" y="1653"/>
                    <a:pt x="1566" y="2071"/>
                    <a:pt x="1966" y="2262"/>
                  </a:cubicBezTo>
                  <a:lnTo>
                    <a:pt x="1566" y="2262"/>
                  </a:lnTo>
                  <a:cubicBezTo>
                    <a:pt x="1497" y="2262"/>
                    <a:pt x="1427" y="2280"/>
                    <a:pt x="1375" y="2314"/>
                  </a:cubicBezTo>
                  <a:cubicBezTo>
                    <a:pt x="1288" y="2332"/>
                    <a:pt x="1218" y="2384"/>
                    <a:pt x="1183" y="2471"/>
                  </a:cubicBezTo>
                  <a:lnTo>
                    <a:pt x="53" y="6020"/>
                  </a:lnTo>
                  <a:cubicBezTo>
                    <a:pt x="1" y="6141"/>
                    <a:pt x="70" y="6281"/>
                    <a:pt x="209" y="6315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2" y="6446"/>
                  </a:cubicBezTo>
                  <a:cubicBezTo>
                    <a:pt x="724" y="6446"/>
                    <a:pt x="824" y="6381"/>
                    <a:pt x="853" y="6281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21"/>
                  </a:lnTo>
                  <a:cubicBezTo>
                    <a:pt x="644" y="10977"/>
                    <a:pt x="766" y="11117"/>
                    <a:pt x="923" y="11151"/>
                  </a:cubicBezTo>
                  <a:lnTo>
                    <a:pt x="1479" y="11221"/>
                  </a:lnTo>
                  <a:cubicBezTo>
                    <a:pt x="1491" y="11222"/>
                    <a:pt x="1502" y="11223"/>
                    <a:pt x="1513" y="11223"/>
                  </a:cubicBezTo>
                  <a:cubicBezTo>
                    <a:pt x="1655" y="11223"/>
                    <a:pt x="1776" y="11123"/>
                    <a:pt x="1792" y="10977"/>
                  </a:cubicBezTo>
                  <a:lnTo>
                    <a:pt x="2314" y="7272"/>
                  </a:lnTo>
                  <a:lnTo>
                    <a:pt x="2506" y="7272"/>
                  </a:lnTo>
                  <a:lnTo>
                    <a:pt x="3010" y="10960"/>
                  </a:lnTo>
                  <a:cubicBezTo>
                    <a:pt x="3026" y="11121"/>
                    <a:pt x="3162" y="11223"/>
                    <a:pt x="3307" y="11223"/>
                  </a:cubicBezTo>
                  <a:cubicBezTo>
                    <a:pt x="3318" y="11223"/>
                    <a:pt x="3329" y="11222"/>
                    <a:pt x="3341" y="11221"/>
                  </a:cubicBezTo>
                  <a:lnTo>
                    <a:pt x="3915" y="11134"/>
                  </a:lnTo>
                  <a:cubicBezTo>
                    <a:pt x="4071" y="11117"/>
                    <a:pt x="4193" y="10960"/>
                    <a:pt x="4176" y="10803"/>
                  </a:cubicBezTo>
                  <a:lnTo>
                    <a:pt x="3636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1" y="6383"/>
                    <a:pt x="4339" y="6378"/>
                    <a:pt x="4367" y="6368"/>
                  </a:cubicBezTo>
                  <a:lnTo>
                    <a:pt x="4663" y="6281"/>
                  </a:lnTo>
                  <a:cubicBezTo>
                    <a:pt x="4802" y="6228"/>
                    <a:pt x="4889" y="6072"/>
                    <a:pt x="4837" y="5933"/>
                  </a:cubicBezTo>
                  <a:lnTo>
                    <a:pt x="3723" y="2471"/>
                  </a:lnTo>
                  <a:cubicBezTo>
                    <a:pt x="3676" y="2346"/>
                    <a:pt x="3573" y="2277"/>
                    <a:pt x="3452" y="2277"/>
                  </a:cubicBezTo>
                  <a:cubicBezTo>
                    <a:pt x="3438" y="2277"/>
                    <a:pt x="3424" y="2278"/>
                    <a:pt x="3410" y="2280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93" y="2262"/>
                  </a:lnTo>
                  <a:cubicBezTo>
                    <a:pt x="3393" y="2071"/>
                    <a:pt x="3654" y="1653"/>
                    <a:pt x="3654" y="1184"/>
                  </a:cubicBezTo>
                  <a:cubicBezTo>
                    <a:pt x="3654" y="540"/>
                    <a:pt x="3132" y="1"/>
                    <a:pt x="2488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572325" y="140940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0" y="1"/>
                  </a:moveTo>
                  <a:cubicBezTo>
                    <a:pt x="1809" y="1"/>
                    <a:pt x="1287" y="523"/>
                    <a:pt x="1287" y="1184"/>
                  </a:cubicBezTo>
                  <a:cubicBezTo>
                    <a:pt x="1287" y="1653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62"/>
                    <a:pt x="1357" y="2314"/>
                  </a:cubicBezTo>
                  <a:cubicBezTo>
                    <a:pt x="1270" y="2314"/>
                    <a:pt x="1201" y="2384"/>
                    <a:pt x="1166" y="2471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39" y="6420"/>
                  </a:lnTo>
                  <a:cubicBezTo>
                    <a:pt x="564" y="6426"/>
                    <a:pt x="587" y="6429"/>
                    <a:pt x="610" y="6429"/>
                  </a:cubicBezTo>
                  <a:cubicBezTo>
                    <a:pt x="719" y="6429"/>
                    <a:pt x="809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1" y="11204"/>
                  </a:lnTo>
                  <a:cubicBezTo>
                    <a:pt x="1480" y="11208"/>
                    <a:pt x="1498" y="11210"/>
                    <a:pt x="1515" y="11210"/>
                  </a:cubicBezTo>
                  <a:cubicBezTo>
                    <a:pt x="1649" y="11210"/>
                    <a:pt x="1761" y="11098"/>
                    <a:pt x="1792" y="10960"/>
                  </a:cubicBezTo>
                  <a:lnTo>
                    <a:pt x="2296" y="7255"/>
                  </a:lnTo>
                  <a:lnTo>
                    <a:pt x="2488" y="7255"/>
                  </a:lnTo>
                  <a:lnTo>
                    <a:pt x="2992" y="10960"/>
                  </a:lnTo>
                  <a:cubicBezTo>
                    <a:pt x="3025" y="11105"/>
                    <a:pt x="3146" y="11206"/>
                    <a:pt x="3289" y="11206"/>
                  </a:cubicBezTo>
                  <a:cubicBezTo>
                    <a:pt x="3300" y="11206"/>
                    <a:pt x="3311" y="11205"/>
                    <a:pt x="3323" y="11204"/>
                  </a:cubicBezTo>
                  <a:lnTo>
                    <a:pt x="3897" y="11134"/>
                  </a:lnTo>
                  <a:cubicBezTo>
                    <a:pt x="4071" y="11099"/>
                    <a:pt x="4175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7" y="6309"/>
                    <a:pt x="4160" y="6376"/>
                    <a:pt x="4277" y="6376"/>
                  </a:cubicBezTo>
                  <a:cubicBezTo>
                    <a:pt x="4301" y="6376"/>
                    <a:pt x="4325" y="6374"/>
                    <a:pt x="4349" y="6368"/>
                  </a:cubicBezTo>
                  <a:lnTo>
                    <a:pt x="4645" y="6263"/>
                  </a:lnTo>
                  <a:cubicBezTo>
                    <a:pt x="4784" y="6228"/>
                    <a:pt x="4871" y="6072"/>
                    <a:pt x="4819" y="5933"/>
                  </a:cubicBezTo>
                  <a:lnTo>
                    <a:pt x="3706" y="2454"/>
                  </a:lnTo>
                  <a:cubicBezTo>
                    <a:pt x="3674" y="2328"/>
                    <a:pt x="3559" y="2260"/>
                    <a:pt x="3434" y="2260"/>
                  </a:cubicBezTo>
                  <a:cubicBezTo>
                    <a:pt x="3420" y="2260"/>
                    <a:pt x="3406" y="2260"/>
                    <a:pt x="3392" y="2262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23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465325" y="916225"/>
              <a:ext cx="122250" cy="280600"/>
            </a:xfrm>
            <a:custGeom>
              <a:avLst/>
              <a:gdLst/>
              <a:ahLst/>
              <a:cxnLst/>
              <a:rect l="l" t="t" r="r" b="b"/>
              <a:pathLst>
                <a:path w="4890" h="11224" extrusionOk="0">
                  <a:moveTo>
                    <a:pt x="2471" y="1"/>
                  </a:moveTo>
                  <a:cubicBezTo>
                    <a:pt x="1827" y="1"/>
                    <a:pt x="1306" y="540"/>
                    <a:pt x="1306" y="1184"/>
                  </a:cubicBezTo>
                  <a:cubicBezTo>
                    <a:pt x="1306" y="1653"/>
                    <a:pt x="1566" y="2071"/>
                    <a:pt x="1967" y="2245"/>
                  </a:cubicBezTo>
                  <a:lnTo>
                    <a:pt x="1566" y="2245"/>
                  </a:lnTo>
                  <a:cubicBezTo>
                    <a:pt x="1479" y="2245"/>
                    <a:pt x="1427" y="2280"/>
                    <a:pt x="1358" y="2315"/>
                  </a:cubicBezTo>
                  <a:cubicBezTo>
                    <a:pt x="1288" y="2332"/>
                    <a:pt x="1219" y="2384"/>
                    <a:pt x="1184" y="2471"/>
                  </a:cubicBezTo>
                  <a:lnTo>
                    <a:pt x="53" y="6020"/>
                  </a:lnTo>
                  <a:cubicBezTo>
                    <a:pt x="1" y="6142"/>
                    <a:pt x="70" y="6263"/>
                    <a:pt x="192" y="6316"/>
                  </a:cubicBezTo>
                  <a:lnTo>
                    <a:pt x="558" y="6420"/>
                  </a:lnTo>
                  <a:cubicBezTo>
                    <a:pt x="585" y="6432"/>
                    <a:pt x="614" y="6437"/>
                    <a:pt x="643" y="6437"/>
                  </a:cubicBezTo>
                  <a:cubicBezTo>
                    <a:pt x="738" y="6437"/>
                    <a:pt x="826" y="6375"/>
                    <a:pt x="853" y="6281"/>
                  </a:cubicBezTo>
                  <a:lnTo>
                    <a:pt x="1219" y="5167"/>
                  </a:lnTo>
                  <a:lnTo>
                    <a:pt x="1219" y="6890"/>
                  </a:lnTo>
                  <a:lnTo>
                    <a:pt x="679" y="10821"/>
                  </a:lnTo>
                  <a:cubicBezTo>
                    <a:pt x="644" y="10978"/>
                    <a:pt x="766" y="11117"/>
                    <a:pt x="923" y="11134"/>
                  </a:cubicBezTo>
                  <a:lnTo>
                    <a:pt x="1479" y="11221"/>
                  </a:lnTo>
                  <a:cubicBezTo>
                    <a:pt x="1491" y="11222"/>
                    <a:pt x="1502" y="11223"/>
                    <a:pt x="1513" y="11223"/>
                  </a:cubicBezTo>
                  <a:cubicBezTo>
                    <a:pt x="1656" y="11223"/>
                    <a:pt x="1776" y="11122"/>
                    <a:pt x="1793" y="10960"/>
                  </a:cubicBezTo>
                  <a:lnTo>
                    <a:pt x="2314" y="7272"/>
                  </a:lnTo>
                  <a:lnTo>
                    <a:pt x="2506" y="7272"/>
                  </a:lnTo>
                  <a:lnTo>
                    <a:pt x="3010" y="10960"/>
                  </a:lnTo>
                  <a:cubicBezTo>
                    <a:pt x="3027" y="11107"/>
                    <a:pt x="3165" y="11223"/>
                    <a:pt x="3311" y="11223"/>
                  </a:cubicBezTo>
                  <a:cubicBezTo>
                    <a:pt x="3321" y="11223"/>
                    <a:pt x="3331" y="11222"/>
                    <a:pt x="3341" y="11221"/>
                  </a:cubicBezTo>
                  <a:lnTo>
                    <a:pt x="3915" y="11134"/>
                  </a:lnTo>
                  <a:cubicBezTo>
                    <a:pt x="4071" y="11117"/>
                    <a:pt x="4193" y="10960"/>
                    <a:pt x="4158" y="10804"/>
                  </a:cubicBezTo>
                  <a:lnTo>
                    <a:pt x="3637" y="6942"/>
                  </a:lnTo>
                  <a:cubicBezTo>
                    <a:pt x="3637" y="6942"/>
                    <a:pt x="3637" y="6924"/>
                    <a:pt x="3637" y="6924"/>
                  </a:cubicBezTo>
                  <a:lnTo>
                    <a:pt x="3637" y="4976"/>
                  </a:lnTo>
                  <a:lnTo>
                    <a:pt x="4019" y="6194"/>
                  </a:lnTo>
                  <a:cubicBezTo>
                    <a:pt x="4061" y="6305"/>
                    <a:pt x="4170" y="6383"/>
                    <a:pt x="4283" y="6383"/>
                  </a:cubicBezTo>
                  <a:cubicBezTo>
                    <a:pt x="4311" y="6383"/>
                    <a:pt x="4339" y="6378"/>
                    <a:pt x="4367" y="6368"/>
                  </a:cubicBezTo>
                  <a:lnTo>
                    <a:pt x="4663" y="6281"/>
                  </a:lnTo>
                  <a:cubicBezTo>
                    <a:pt x="4802" y="6229"/>
                    <a:pt x="4889" y="6072"/>
                    <a:pt x="4837" y="5933"/>
                  </a:cubicBezTo>
                  <a:lnTo>
                    <a:pt x="3724" y="2454"/>
                  </a:lnTo>
                  <a:cubicBezTo>
                    <a:pt x="3679" y="2350"/>
                    <a:pt x="3585" y="2272"/>
                    <a:pt x="3472" y="2272"/>
                  </a:cubicBezTo>
                  <a:cubicBezTo>
                    <a:pt x="3452" y="2272"/>
                    <a:pt x="3431" y="2274"/>
                    <a:pt x="3410" y="2280"/>
                  </a:cubicBezTo>
                  <a:cubicBezTo>
                    <a:pt x="3376" y="2262"/>
                    <a:pt x="3323" y="2245"/>
                    <a:pt x="3289" y="2245"/>
                  </a:cubicBezTo>
                  <a:lnTo>
                    <a:pt x="2993" y="2245"/>
                  </a:lnTo>
                  <a:cubicBezTo>
                    <a:pt x="3393" y="2071"/>
                    <a:pt x="3654" y="1653"/>
                    <a:pt x="3654" y="1184"/>
                  </a:cubicBezTo>
                  <a:cubicBezTo>
                    <a:pt x="3654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1252500" y="80142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0" y="0"/>
                  </a:moveTo>
                  <a:cubicBezTo>
                    <a:pt x="1809" y="0"/>
                    <a:pt x="1287" y="522"/>
                    <a:pt x="1287" y="1183"/>
                  </a:cubicBezTo>
                  <a:cubicBezTo>
                    <a:pt x="1287" y="1653"/>
                    <a:pt x="1566" y="2053"/>
                    <a:pt x="1966" y="2244"/>
                  </a:cubicBezTo>
                  <a:lnTo>
                    <a:pt x="1548" y="2244"/>
                  </a:lnTo>
                  <a:cubicBezTo>
                    <a:pt x="1479" y="2244"/>
                    <a:pt x="1409" y="2262"/>
                    <a:pt x="1357" y="2297"/>
                  </a:cubicBezTo>
                  <a:cubicBezTo>
                    <a:pt x="1270" y="2314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19"/>
                  </a:lnTo>
                  <a:cubicBezTo>
                    <a:pt x="578" y="6426"/>
                    <a:pt x="599" y="6428"/>
                    <a:pt x="620" y="6428"/>
                  </a:cubicBezTo>
                  <a:cubicBezTo>
                    <a:pt x="719" y="6428"/>
                    <a:pt x="810" y="6363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1" y="10803"/>
                  </a:lnTo>
                  <a:cubicBezTo>
                    <a:pt x="644" y="10960"/>
                    <a:pt x="748" y="11116"/>
                    <a:pt x="905" y="11134"/>
                  </a:cubicBezTo>
                  <a:lnTo>
                    <a:pt x="1461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3" y="11209"/>
                    <a:pt x="1777" y="11098"/>
                    <a:pt x="1792" y="10960"/>
                  </a:cubicBezTo>
                  <a:lnTo>
                    <a:pt x="2296" y="7254"/>
                  </a:lnTo>
                  <a:lnTo>
                    <a:pt x="2488" y="7254"/>
                  </a:lnTo>
                  <a:lnTo>
                    <a:pt x="2992" y="10960"/>
                  </a:lnTo>
                  <a:cubicBezTo>
                    <a:pt x="3025" y="11105"/>
                    <a:pt x="3146" y="11205"/>
                    <a:pt x="3289" y="11205"/>
                  </a:cubicBezTo>
                  <a:cubicBezTo>
                    <a:pt x="3300" y="11205"/>
                    <a:pt x="3311" y="11205"/>
                    <a:pt x="3323" y="11203"/>
                  </a:cubicBezTo>
                  <a:lnTo>
                    <a:pt x="3914" y="11134"/>
                  </a:lnTo>
                  <a:cubicBezTo>
                    <a:pt x="4071" y="11099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8" y="6306"/>
                    <a:pt x="4161" y="6376"/>
                    <a:pt x="4288" y="6376"/>
                  </a:cubicBezTo>
                  <a:cubicBezTo>
                    <a:pt x="4314" y="6376"/>
                    <a:pt x="4340" y="6373"/>
                    <a:pt x="4367" y="6367"/>
                  </a:cubicBezTo>
                  <a:lnTo>
                    <a:pt x="4645" y="6263"/>
                  </a:lnTo>
                  <a:cubicBezTo>
                    <a:pt x="4784" y="6228"/>
                    <a:pt x="4871" y="6072"/>
                    <a:pt x="4819" y="5932"/>
                  </a:cubicBezTo>
                  <a:lnTo>
                    <a:pt x="3706" y="2453"/>
                  </a:lnTo>
                  <a:cubicBezTo>
                    <a:pt x="3674" y="2328"/>
                    <a:pt x="3559" y="2259"/>
                    <a:pt x="3434" y="2259"/>
                  </a:cubicBezTo>
                  <a:cubicBezTo>
                    <a:pt x="3421" y="2259"/>
                    <a:pt x="3406" y="2260"/>
                    <a:pt x="3392" y="2262"/>
                  </a:cubicBezTo>
                  <a:cubicBezTo>
                    <a:pt x="3358" y="2244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14" y="0"/>
                    <a:pt x="2470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237450" y="124152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84"/>
                  </a:cubicBezTo>
                  <a:cubicBezTo>
                    <a:pt x="1288" y="1654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7" y="2315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03"/>
                  </a:lnTo>
                  <a:cubicBezTo>
                    <a:pt x="0" y="6142"/>
                    <a:pt x="70" y="6263"/>
                    <a:pt x="192" y="6316"/>
                  </a:cubicBezTo>
                  <a:lnTo>
                    <a:pt x="540" y="6420"/>
                  </a:lnTo>
                  <a:cubicBezTo>
                    <a:pt x="568" y="6427"/>
                    <a:pt x="595" y="6430"/>
                    <a:pt x="621" y="6430"/>
                  </a:cubicBezTo>
                  <a:cubicBezTo>
                    <a:pt x="725" y="6430"/>
                    <a:pt x="811" y="6375"/>
                    <a:pt x="853" y="6263"/>
                  </a:cubicBezTo>
                  <a:lnTo>
                    <a:pt x="1201" y="5150"/>
                  </a:lnTo>
                  <a:lnTo>
                    <a:pt x="1201" y="6890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2" y="11204"/>
                  </a:lnTo>
                  <a:cubicBezTo>
                    <a:pt x="1480" y="11208"/>
                    <a:pt x="1498" y="11210"/>
                    <a:pt x="1516" y="11210"/>
                  </a:cubicBezTo>
                  <a:cubicBezTo>
                    <a:pt x="1653" y="11210"/>
                    <a:pt x="1777" y="11099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3" y="10960"/>
                  </a:lnTo>
                  <a:cubicBezTo>
                    <a:pt x="3023" y="11099"/>
                    <a:pt x="3135" y="11210"/>
                    <a:pt x="3269" y="11210"/>
                  </a:cubicBezTo>
                  <a:cubicBezTo>
                    <a:pt x="3287" y="11210"/>
                    <a:pt x="3305" y="11208"/>
                    <a:pt x="3323" y="11204"/>
                  </a:cubicBezTo>
                  <a:lnTo>
                    <a:pt x="3897" y="11134"/>
                  </a:lnTo>
                  <a:cubicBezTo>
                    <a:pt x="4071" y="11099"/>
                    <a:pt x="4175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8" y="6309"/>
                    <a:pt x="4160" y="6377"/>
                    <a:pt x="4287" y="6377"/>
                  </a:cubicBezTo>
                  <a:cubicBezTo>
                    <a:pt x="4313" y="6377"/>
                    <a:pt x="4340" y="6374"/>
                    <a:pt x="4367" y="6368"/>
                  </a:cubicBezTo>
                  <a:lnTo>
                    <a:pt x="4645" y="6263"/>
                  </a:lnTo>
                  <a:cubicBezTo>
                    <a:pt x="4784" y="6229"/>
                    <a:pt x="4871" y="6072"/>
                    <a:pt x="4819" y="5933"/>
                  </a:cubicBezTo>
                  <a:lnTo>
                    <a:pt x="3706" y="2454"/>
                  </a:lnTo>
                  <a:cubicBezTo>
                    <a:pt x="3674" y="2329"/>
                    <a:pt x="3559" y="2260"/>
                    <a:pt x="3435" y="2260"/>
                  </a:cubicBezTo>
                  <a:cubicBezTo>
                    <a:pt x="3421" y="2260"/>
                    <a:pt x="3407" y="2261"/>
                    <a:pt x="3393" y="2262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4"/>
                    <a:pt x="3654" y="1654"/>
                    <a:pt x="3654" y="1184"/>
                  </a:cubicBezTo>
                  <a:cubicBezTo>
                    <a:pt x="3654" y="523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2"/>
            <p:cNvSpPr/>
            <p:nvPr/>
          </p:nvSpPr>
          <p:spPr>
            <a:xfrm>
              <a:off x="951100" y="1252400"/>
              <a:ext cx="121800" cy="280600"/>
            </a:xfrm>
            <a:custGeom>
              <a:avLst/>
              <a:gdLst/>
              <a:ahLst/>
              <a:cxnLst/>
              <a:rect l="l" t="t" r="r" b="b"/>
              <a:pathLst>
                <a:path w="4872" h="11224" extrusionOk="0">
                  <a:moveTo>
                    <a:pt x="2471" y="1"/>
                  </a:moveTo>
                  <a:cubicBezTo>
                    <a:pt x="1827" y="1"/>
                    <a:pt x="1288" y="540"/>
                    <a:pt x="1288" y="1184"/>
                  </a:cubicBezTo>
                  <a:cubicBezTo>
                    <a:pt x="1288" y="1653"/>
                    <a:pt x="1567" y="2071"/>
                    <a:pt x="1967" y="2262"/>
                  </a:cubicBezTo>
                  <a:lnTo>
                    <a:pt x="1549" y="2262"/>
                  </a:lnTo>
                  <a:cubicBezTo>
                    <a:pt x="1480" y="2262"/>
                    <a:pt x="1410" y="2280"/>
                    <a:pt x="1358" y="2314"/>
                  </a:cubicBezTo>
                  <a:cubicBezTo>
                    <a:pt x="1271" y="2332"/>
                    <a:pt x="1201" y="2384"/>
                    <a:pt x="1184" y="2471"/>
                  </a:cubicBezTo>
                  <a:lnTo>
                    <a:pt x="36" y="6020"/>
                  </a:lnTo>
                  <a:cubicBezTo>
                    <a:pt x="1" y="6142"/>
                    <a:pt x="71" y="6281"/>
                    <a:pt x="192" y="6316"/>
                  </a:cubicBezTo>
                  <a:lnTo>
                    <a:pt x="558" y="6437"/>
                  </a:lnTo>
                  <a:cubicBezTo>
                    <a:pt x="579" y="6443"/>
                    <a:pt x="601" y="6446"/>
                    <a:pt x="622" y="6446"/>
                  </a:cubicBezTo>
                  <a:cubicBezTo>
                    <a:pt x="725" y="6446"/>
                    <a:pt x="825" y="6381"/>
                    <a:pt x="853" y="6281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2" y="10821"/>
                  </a:lnTo>
                  <a:cubicBezTo>
                    <a:pt x="645" y="10978"/>
                    <a:pt x="749" y="11117"/>
                    <a:pt x="906" y="11134"/>
                  </a:cubicBezTo>
                  <a:lnTo>
                    <a:pt x="1462" y="11221"/>
                  </a:lnTo>
                  <a:cubicBezTo>
                    <a:pt x="1474" y="11222"/>
                    <a:pt x="1485" y="11223"/>
                    <a:pt x="1496" y="11223"/>
                  </a:cubicBezTo>
                  <a:cubicBezTo>
                    <a:pt x="1641" y="11223"/>
                    <a:pt x="1777" y="11123"/>
                    <a:pt x="1793" y="10978"/>
                  </a:cubicBezTo>
                  <a:lnTo>
                    <a:pt x="2315" y="7272"/>
                  </a:lnTo>
                  <a:lnTo>
                    <a:pt x="2489" y="7272"/>
                  </a:lnTo>
                  <a:lnTo>
                    <a:pt x="3010" y="10960"/>
                  </a:lnTo>
                  <a:cubicBezTo>
                    <a:pt x="3027" y="11122"/>
                    <a:pt x="3147" y="11223"/>
                    <a:pt x="3304" y="11223"/>
                  </a:cubicBezTo>
                  <a:cubicBezTo>
                    <a:pt x="3316" y="11223"/>
                    <a:pt x="3328" y="11222"/>
                    <a:pt x="3341" y="11221"/>
                  </a:cubicBezTo>
                  <a:lnTo>
                    <a:pt x="3915" y="11134"/>
                  </a:lnTo>
                  <a:cubicBezTo>
                    <a:pt x="4072" y="11117"/>
                    <a:pt x="4176" y="10960"/>
                    <a:pt x="4159" y="10804"/>
                  </a:cubicBezTo>
                  <a:lnTo>
                    <a:pt x="3619" y="6942"/>
                  </a:lnTo>
                  <a:cubicBezTo>
                    <a:pt x="3637" y="6942"/>
                    <a:pt x="3637" y="6924"/>
                    <a:pt x="3637" y="6924"/>
                  </a:cubicBezTo>
                  <a:lnTo>
                    <a:pt x="3637" y="4976"/>
                  </a:lnTo>
                  <a:lnTo>
                    <a:pt x="4019" y="6194"/>
                  </a:lnTo>
                  <a:cubicBezTo>
                    <a:pt x="4061" y="6305"/>
                    <a:pt x="4170" y="6383"/>
                    <a:pt x="4283" y="6383"/>
                  </a:cubicBezTo>
                  <a:cubicBezTo>
                    <a:pt x="4311" y="6383"/>
                    <a:pt x="4339" y="6378"/>
                    <a:pt x="4367" y="6368"/>
                  </a:cubicBezTo>
                  <a:lnTo>
                    <a:pt x="4646" y="6281"/>
                  </a:lnTo>
                  <a:cubicBezTo>
                    <a:pt x="4802" y="6229"/>
                    <a:pt x="4872" y="6072"/>
                    <a:pt x="4837" y="5933"/>
                  </a:cubicBezTo>
                  <a:lnTo>
                    <a:pt x="3706" y="2454"/>
                  </a:lnTo>
                  <a:cubicBezTo>
                    <a:pt x="3677" y="2350"/>
                    <a:pt x="3572" y="2272"/>
                    <a:pt x="3466" y="2272"/>
                  </a:cubicBezTo>
                  <a:cubicBezTo>
                    <a:pt x="3448" y="2272"/>
                    <a:pt x="3429" y="2274"/>
                    <a:pt x="3411" y="2280"/>
                  </a:cubicBezTo>
                  <a:cubicBezTo>
                    <a:pt x="3358" y="2262"/>
                    <a:pt x="3324" y="2262"/>
                    <a:pt x="3289" y="2262"/>
                  </a:cubicBezTo>
                  <a:lnTo>
                    <a:pt x="2976" y="2262"/>
                  </a:lnTo>
                  <a:cubicBezTo>
                    <a:pt x="3376" y="2071"/>
                    <a:pt x="3654" y="1653"/>
                    <a:pt x="3654" y="1184"/>
                  </a:cubicBezTo>
                  <a:cubicBezTo>
                    <a:pt x="3654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2"/>
            <p:cNvSpPr/>
            <p:nvPr/>
          </p:nvSpPr>
          <p:spPr>
            <a:xfrm>
              <a:off x="22175" y="1278925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84"/>
                  </a:cubicBezTo>
                  <a:cubicBezTo>
                    <a:pt x="1288" y="1654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7" y="2297"/>
                  </a:cubicBezTo>
                  <a:cubicBezTo>
                    <a:pt x="1270" y="2315"/>
                    <a:pt x="1201" y="2384"/>
                    <a:pt x="1183" y="2454"/>
                  </a:cubicBezTo>
                  <a:lnTo>
                    <a:pt x="35" y="6003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0" y="6429"/>
                  </a:cubicBezTo>
                  <a:cubicBezTo>
                    <a:pt x="719" y="6429"/>
                    <a:pt x="810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4"/>
                  </a:lnTo>
                  <a:cubicBezTo>
                    <a:pt x="644" y="10960"/>
                    <a:pt x="749" y="11100"/>
                    <a:pt x="905" y="11134"/>
                  </a:cubicBezTo>
                  <a:lnTo>
                    <a:pt x="1462" y="11204"/>
                  </a:lnTo>
                  <a:cubicBezTo>
                    <a:pt x="1473" y="11205"/>
                    <a:pt x="1485" y="11206"/>
                    <a:pt x="1496" y="11206"/>
                  </a:cubicBezTo>
                  <a:cubicBezTo>
                    <a:pt x="1640" y="11206"/>
                    <a:pt x="1776" y="11106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3" y="10960"/>
                  </a:lnTo>
                  <a:cubicBezTo>
                    <a:pt x="3025" y="11106"/>
                    <a:pt x="3147" y="11206"/>
                    <a:pt x="3289" y="11206"/>
                  </a:cubicBezTo>
                  <a:cubicBezTo>
                    <a:pt x="3300" y="11206"/>
                    <a:pt x="3312" y="11205"/>
                    <a:pt x="3323" y="11204"/>
                  </a:cubicBezTo>
                  <a:lnTo>
                    <a:pt x="3915" y="11117"/>
                  </a:lnTo>
                  <a:cubicBezTo>
                    <a:pt x="4071" y="11100"/>
                    <a:pt x="4176" y="10960"/>
                    <a:pt x="4158" y="10786"/>
                  </a:cubicBezTo>
                  <a:lnTo>
                    <a:pt x="3619" y="6925"/>
                  </a:lnTo>
                  <a:cubicBezTo>
                    <a:pt x="3619" y="6925"/>
                    <a:pt x="3619" y="6925"/>
                    <a:pt x="3619" y="6907"/>
                  </a:cubicBezTo>
                  <a:lnTo>
                    <a:pt x="3619" y="4959"/>
                  </a:lnTo>
                  <a:lnTo>
                    <a:pt x="4019" y="6177"/>
                  </a:lnTo>
                  <a:cubicBezTo>
                    <a:pt x="4046" y="6298"/>
                    <a:pt x="4147" y="6368"/>
                    <a:pt x="4264" y="6368"/>
                  </a:cubicBezTo>
                  <a:cubicBezTo>
                    <a:pt x="4298" y="6368"/>
                    <a:pt x="4332" y="6362"/>
                    <a:pt x="4367" y="6350"/>
                  </a:cubicBezTo>
                  <a:lnTo>
                    <a:pt x="4645" y="6263"/>
                  </a:lnTo>
                  <a:cubicBezTo>
                    <a:pt x="4784" y="6211"/>
                    <a:pt x="4871" y="6072"/>
                    <a:pt x="4819" y="5916"/>
                  </a:cubicBezTo>
                  <a:lnTo>
                    <a:pt x="3706" y="2454"/>
                  </a:lnTo>
                  <a:cubicBezTo>
                    <a:pt x="3675" y="2329"/>
                    <a:pt x="3559" y="2260"/>
                    <a:pt x="3435" y="2260"/>
                  </a:cubicBezTo>
                  <a:cubicBezTo>
                    <a:pt x="3421" y="2260"/>
                    <a:pt x="3407" y="2261"/>
                    <a:pt x="3393" y="2262"/>
                  </a:cubicBezTo>
                  <a:cubicBezTo>
                    <a:pt x="3358" y="2245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4"/>
                    <a:pt x="3654" y="1654"/>
                    <a:pt x="3654" y="1184"/>
                  </a:cubicBezTo>
                  <a:cubicBezTo>
                    <a:pt x="3654" y="523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883275" y="591800"/>
              <a:ext cx="121775" cy="280150"/>
            </a:xfrm>
            <a:custGeom>
              <a:avLst/>
              <a:gdLst/>
              <a:ahLst/>
              <a:cxnLst/>
              <a:rect l="l" t="t" r="r" b="b"/>
              <a:pathLst>
                <a:path w="4871" h="11206" extrusionOk="0">
                  <a:moveTo>
                    <a:pt x="2470" y="1"/>
                  </a:moveTo>
                  <a:cubicBezTo>
                    <a:pt x="1809" y="1"/>
                    <a:pt x="1287" y="522"/>
                    <a:pt x="1287" y="1184"/>
                  </a:cubicBezTo>
                  <a:cubicBezTo>
                    <a:pt x="1287" y="1653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4"/>
                    <a:pt x="1200" y="2384"/>
                    <a:pt x="1166" y="2453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39" y="6420"/>
                  </a:lnTo>
                  <a:cubicBezTo>
                    <a:pt x="561" y="6426"/>
                    <a:pt x="582" y="6429"/>
                    <a:pt x="604" y="6429"/>
                  </a:cubicBezTo>
                  <a:cubicBezTo>
                    <a:pt x="707" y="6429"/>
                    <a:pt x="806" y="6364"/>
                    <a:pt x="835" y="6263"/>
                  </a:cubicBezTo>
                  <a:lnTo>
                    <a:pt x="1200" y="5150"/>
                  </a:lnTo>
                  <a:lnTo>
                    <a:pt x="1200" y="6872"/>
                  </a:lnTo>
                  <a:lnTo>
                    <a:pt x="661" y="10803"/>
                  </a:lnTo>
                  <a:cubicBezTo>
                    <a:pt x="644" y="10960"/>
                    <a:pt x="748" y="11099"/>
                    <a:pt x="905" y="11134"/>
                  </a:cubicBezTo>
                  <a:lnTo>
                    <a:pt x="1461" y="11204"/>
                  </a:lnTo>
                  <a:cubicBezTo>
                    <a:pt x="1473" y="11205"/>
                    <a:pt x="1484" y="11205"/>
                    <a:pt x="1495" y="11205"/>
                  </a:cubicBezTo>
                  <a:cubicBezTo>
                    <a:pt x="1638" y="11205"/>
                    <a:pt x="1760" y="11105"/>
                    <a:pt x="1792" y="10960"/>
                  </a:cubicBezTo>
                  <a:lnTo>
                    <a:pt x="2296" y="7255"/>
                  </a:lnTo>
                  <a:lnTo>
                    <a:pt x="2488" y="7255"/>
                  </a:lnTo>
                  <a:lnTo>
                    <a:pt x="2992" y="10960"/>
                  </a:lnTo>
                  <a:cubicBezTo>
                    <a:pt x="3025" y="11105"/>
                    <a:pt x="3146" y="11205"/>
                    <a:pt x="3289" y="11205"/>
                  </a:cubicBezTo>
                  <a:cubicBezTo>
                    <a:pt x="3300" y="11205"/>
                    <a:pt x="3311" y="11205"/>
                    <a:pt x="3323" y="11204"/>
                  </a:cubicBezTo>
                  <a:lnTo>
                    <a:pt x="3897" y="11117"/>
                  </a:lnTo>
                  <a:cubicBezTo>
                    <a:pt x="4071" y="11099"/>
                    <a:pt x="4175" y="10960"/>
                    <a:pt x="4158" y="10786"/>
                  </a:cubicBezTo>
                  <a:lnTo>
                    <a:pt x="3619" y="6924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6" y="6298"/>
                    <a:pt x="4147" y="6367"/>
                    <a:pt x="4256" y="6367"/>
                  </a:cubicBezTo>
                  <a:cubicBezTo>
                    <a:pt x="4287" y="6367"/>
                    <a:pt x="4318" y="6362"/>
                    <a:pt x="4349" y="6350"/>
                  </a:cubicBezTo>
                  <a:lnTo>
                    <a:pt x="4645" y="6263"/>
                  </a:lnTo>
                  <a:cubicBezTo>
                    <a:pt x="4784" y="6211"/>
                    <a:pt x="4871" y="6072"/>
                    <a:pt x="4819" y="5915"/>
                  </a:cubicBezTo>
                  <a:lnTo>
                    <a:pt x="3705" y="2453"/>
                  </a:lnTo>
                  <a:cubicBezTo>
                    <a:pt x="3659" y="2328"/>
                    <a:pt x="3555" y="2259"/>
                    <a:pt x="3434" y="2259"/>
                  </a:cubicBezTo>
                  <a:cubicBezTo>
                    <a:pt x="3420" y="2259"/>
                    <a:pt x="3406" y="2260"/>
                    <a:pt x="3392" y="2262"/>
                  </a:cubicBezTo>
                  <a:cubicBezTo>
                    <a:pt x="3358" y="2245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22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350950" y="170295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4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8" y="2297"/>
                  </a:cubicBezTo>
                  <a:cubicBezTo>
                    <a:pt x="1271" y="2315"/>
                    <a:pt x="1201" y="2384"/>
                    <a:pt x="1184" y="2471"/>
                  </a:cubicBezTo>
                  <a:lnTo>
                    <a:pt x="36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9" y="6426"/>
                    <a:pt x="600" y="6429"/>
                    <a:pt x="622" y="6429"/>
                  </a:cubicBezTo>
                  <a:cubicBezTo>
                    <a:pt x="725" y="6429"/>
                    <a:pt x="824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4"/>
                  </a:lnTo>
                  <a:cubicBezTo>
                    <a:pt x="644" y="10960"/>
                    <a:pt x="749" y="11117"/>
                    <a:pt x="905" y="11134"/>
                  </a:cubicBezTo>
                  <a:lnTo>
                    <a:pt x="1462" y="11204"/>
                  </a:lnTo>
                  <a:cubicBezTo>
                    <a:pt x="1473" y="11205"/>
                    <a:pt x="1485" y="11206"/>
                    <a:pt x="1496" y="11206"/>
                  </a:cubicBezTo>
                  <a:cubicBezTo>
                    <a:pt x="1641" y="11206"/>
                    <a:pt x="1776" y="11105"/>
                    <a:pt x="1793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47" y="11206"/>
                    <a:pt x="3303" y="11206"/>
                  </a:cubicBezTo>
                  <a:cubicBezTo>
                    <a:pt x="3316" y="11206"/>
                    <a:pt x="3328" y="11205"/>
                    <a:pt x="3341" y="11204"/>
                  </a:cubicBezTo>
                  <a:lnTo>
                    <a:pt x="3915" y="11134"/>
                  </a:lnTo>
                  <a:cubicBezTo>
                    <a:pt x="4071" y="11099"/>
                    <a:pt x="4176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9"/>
                  </a:lnTo>
                  <a:lnTo>
                    <a:pt x="4019" y="6176"/>
                  </a:lnTo>
                  <a:cubicBezTo>
                    <a:pt x="4063" y="6307"/>
                    <a:pt x="4166" y="6377"/>
                    <a:pt x="4290" y="6377"/>
                  </a:cubicBezTo>
                  <a:cubicBezTo>
                    <a:pt x="4315" y="6377"/>
                    <a:pt x="4341" y="6374"/>
                    <a:pt x="4367" y="6368"/>
                  </a:cubicBezTo>
                  <a:lnTo>
                    <a:pt x="4645" y="6263"/>
                  </a:lnTo>
                  <a:cubicBezTo>
                    <a:pt x="4802" y="6229"/>
                    <a:pt x="4872" y="6072"/>
                    <a:pt x="4837" y="5915"/>
                  </a:cubicBezTo>
                  <a:lnTo>
                    <a:pt x="3706" y="2454"/>
                  </a:lnTo>
                  <a:cubicBezTo>
                    <a:pt x="3675" y="2329"/>
                    <a:pt x="3559" y="2260"/>
                    <a:pt x="3448" y="2260"/>
                  </a:cubicBezTo>
                  <a:cubicBezTo>
                    <a:pt x="3435" y="2260"/>
                    <a:pt x="3423" y="2261"/>
                    <a:pt x="3410" y="2262"/>
                  </a:cubicBezTo>
                  <a:cubicBezTo>
                    <a:pt x="3358" y="2245"/>
                    <a:pt x="3323" y="2245"/>
                    <a:pt x="3289" y="2245"/>
                  </a:cubicBezTo>
                  <a:lnTo>
                    <a:pt x="2975" y="2245"/>
                  </a:lnTo>
                  <a:cubicBezTo>
                    <a:pt x="3376" y="2054"/>
                    <a:pt x="3654" y="1654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1252500" y="16016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0" y="1"/>
                  </a:moveTo>
                  <a:cubicBezTo>
                    <a:pt x="1809" y="1"/>
                    <a:pt x="1287" y="523"/>
                    <a:pt x="1287" y="1184"/>
                  </a:cubicBezTo>
                  <a:cubicBezTo>
                    <a:pt x="1287" y="1653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80"/>
                    <a:pt x="1357" y="2314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4" y="6431"/>
                    <a:pt x="612" y="6437"/>
                    <a:pt x="638" y="6437"/>
                  </a:cubicBezTo>
                  <a:cubicBezTo>
                    <a:pt x="730" y="6437"/>
                    <a:pt x="812" y="6371"/>
                    <a:pt x="853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03"/>
                  </a:lnTo>
                  <a:cubicBezTo>
                    <a:pt x="644" y="10977"/>
                    <a:pt x="748" y="11117"/>
                    <a:pt x="905" y="11134"/>
                  </a:cubicBezTo>
                  <a:lnTo>
                    <a:pt x="1461" y="11221"/>
                  </a:lnTo>
                  <a:cubicBezTo>
                    <a:pt x="1471" y="11222"/>
                    <a:pt x="1482" y="11223"/>
                    <a:pt x="1491" y="11223"/>
                  </a:cubicBezTo>
                  <a:cubicBezTo>
                    <a:pt x="1637" y="11223"/>
                    <a:pt x="1776" y="11107"/>
                    <a:pt x="1792" y="10960"/>
                  </a:cubicBezTo>
                  <a:lnTo>
                    <a:pt x="2296" y="7255"/>
                  </a:lnTo>
                  <a:lnTo>
                    <a:pt x="2488" y="7255"/>
                  </a:lnTo>
                  <a:lnTo>
                    <a:pt x="2992" y="10960"/>
                  </a:lnTo>
                  <a:cubicBezTo>
                    <a:pt x="3023" y="11098"/>
                    <a:pt x="3135" y="11210"/>
                    <a:pt x="3269" y="11210"/>
                  </a:cubicBezTo>
                  <a:cubicBezTo>
                    <a:pt x="3287" y="11210"/>
                    <a:pt x="3305" y="11208"/>
                    <a:pt x="3323" y="11204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3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6" y="6305"/>
                    <a:pt x="4152" y="6383"/>
                    <a:pt x="4274" y="6383"/>
                  </a:cubicBezTo>
                  <a:cubicBezTo>
                    <a:pt x="4304" y="6383"/>
                    <a:pt x="4335" y="6378"/>
                    <a:pt x="4367" y="6368"/>
                  </a:cubicBezTo>
                  <a:lnTo>
                    <a:pt x="4645" y="6281"/>
                  </a:lnTo>
                  <a:cubicBezTo>
                    <a:pt x="4784" y="6228"/>
                    <a:pt x="4871" y="6072"/>
                    <a:pt x="4819" y="5933"/>
                  </a:cubicBezTo>
                  <a:lnTo>
                    <a:pt x="3706" y="2454"/>
                  </a:lnTo>
                  <a:cubicBezTo>
                    <a:pt x="3676" y="2350"/>
                    <a:pt x="3571" y="2272"/>
                    <a:pt x="3455" y="2272"/>
                  </a:cubicBezTo>
                  <a:cubicBezTo>
                    <a:pt x="3434" y="2272"/>
                    <a:pt x="3413" y="2274"/>
                    <a:pt x="3392" y="2280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23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560150" y="1732975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0"/>
                  </a:moveTo>
                  <a:cubicBezTo>
                    <a:pt x="1827" y="0"/>
                    <a:pt x="1287" y="539"/>
                    <a:pt x="1287" y="1183"/>
                  </a:cubicBezTo>
                  <a:cubicBezTo>
                    <a:pt x="1287" y="1653"/>
                    <a:pt x="1566" y="2070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87" y="2331"/>
                    <a:pt x="1218" y="2383"/>
                    <a:pt x="1183" y="2470"/>
                  </a:cubicBezTo>
                  <a:lnTo>
                    <a:pt x="35" y="6019"/>
                  </a:lnTo>
                  <a:cubicBezTo>
                    <a:pt x="0" y="6141"/>
                    <a:pt x="70" y="6280"/>
                    <a:pt x="191" y="6315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1" y="6446"/>
                  </a:cubicBezTo>
                  <a:cubicBezTo>
                    <a:pt x="724" y="6446"/>
                    <a:pt x="824" y="6381"/>
                    <a:pt x="853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1" y="10820"/>
                  </a:lnTo>
                  <a:cubicBezTo>
                    <a:pt x="644" y="10977"/>
                    <a:pt x="748" y="11116"/>
                    <a:pt x="922" y="11151"/>
                  </a:cubicBezTo>
                  <a:lnTo>
                    <a:pt x="1461" y="11221"/>
                  </a:lnTo>
                  <a:cubicBezTo>
                    <a:pt x="1474" y="11222"/>
                    <a:pt x="1487" y="11222"/>
                    <a:pt x="1499" y="11222"/>
                  </a:cubicBezTo>
                  <a:cubicBezTo>
                    <a:pt x="1655" y="11222"/>
                    <a:pt x="1776" y="11122"/>
                    <a:pt x="1792" y="10977"/>
                  </a:cubicBezTo>
                  <a:lnTo>
                    <a:pt x="2314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21"/>
                    <a:pt x="3162" y="11222"/>
                    <a:pt x="3306" y="11222"/>
                  </a:cubicBezTo>
                  <a:cubicBezTo>
                    <a:pt x="3317" y="11222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6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0" y="6304"/>
                    <a:pt x="4169" y="6382"/>
                    <a:pt x="4282" y="6382"/>
                  </a:cubicBezTo>
                  <a:cubicBezTo>
                    <a:pt x="4310" y="6382"/>
                    <a:pt x="4339" y="6378"/>
                    <a:pt x="4366" y="6367"/>
                  </a:cubicBezTo>
                  <a:lnTo>
                    <a:pt x="4662" y="6280"/>
                  </a:lnTo>
                  <a:cubicBezTo>
                    <a:pt x="4801" y="6228"/>
                    <a:pt x="4871" y="6071"/>
                    <a:pt x="4836" y="5932"/>
                  </a:cubicBezTo>
                  <a:lnTo>
                    <a:pt x="3723" y="2470"/>
                  </a:lnTo>
                  <a:cubicBezTo>
                    <a:pt x="3678" y="2352"/>
                    <a:pt x="3571" y="2271"/>
                    <a:pt x="3465" y="2271"/>
                  </a:cubicBezTo>
                  <a:cubicBezTo>
                    <a:pt x="3446" y="2271"/>
                    <a:pt x="3428" y="2274"/>
                    <a:pt x="3410" y="2279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75" y="2262"/>
                  </a:lnTo>
                  <a:cubicBezTo>
                    <a:pt x="3375" y="2070"/>
                    <a:pt x="3653" y="1653"/>
                    <a:pt x="3653" y="1183"/>
                  </a:cubicBezTo>
                  <a:cubicBezTo>
                    <a:pt x="3653" y="539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1141150" y="64790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3"/>
                    <a:pt x="1567" y="2053"/>
                    <a:pt x="1967" y="2245"/>
                  </a:cubicBezTo>
                  <a:lnTo>
                    <a:pt x="1549" y="2245"/>
                  </a:lnTo>
                  <a:cubicBezTo>
                    <a:pt x="1480" y="2245"/>
                    <a:pt x="1410" y="2262"/>
                    <a:pt x="1358" y="2297"/>
                  </a:cubicBezTo>
                  <a:cubicBezTo>
                    <a:pt x="1271" y="2314"/>
                    <a:pt x="1201" y="2384"/>
                    <a:pt x="1184" y="2471"/>
                  </a:cubicBezTo>
                  <a:lnTo>
                    <a:pt x="36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8" y="6420"/>
                  </a:lnTo>
                  <a:cubicBezTo>
                    <a:pt x="579" y="6426"/>
                    <a:pt x="601" y="6429"/>
                    <a:pt x="622" y="6429"/>
                  </a:cubicBezTo>
                  <a:cubicBezTo>
                    <a:pt x="725" y="6429"/>
                    <a:pt x="825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3"/>
                  </a:lnTo>
                  <a:cubicBezTo>
                    <a:pt x="645" y="10960"/>
                    <a:pt x="749" y="11117"/>
                    <a:pt x="905" y="11134"/>
                  </a:cubicBezTo>
                  <a:lnTo>
                    <a:pt x="1462" y="11204"/>
                  </a:lnTo>
                  <a:cubicBezTo>
                    <a:pt x="1480" y="11208"/>
                    <a:pt x="1499" y="11210"/>
                    <a:pt x="1517" y="11210"/>
                  </a:cubicBezTo>
                  <a:cubicBezTo>
                    <a:pt x="1653" y="11210"/>
                    <a:pt x="1777" y="11098"/>
                    <a:pt x="1793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47" y="11205"/>
                    <a:pt x="3303" y="11205"/>
                  </a:cubicBezTo>
                  <a:cubicBezTo>
                    <a:pt x="3316" y="11205"/>
                    <a:pt x="3328" y="11205"/>
                    <a:pt x="3341" y="11204"/>
                  </a:cubicBezTo>
                  <a:lnTo>
                    <a:pt x="3915" y="11134"/>
                  </a:lnTo>
                  <a:cubicBezTo>
                    <a:pt x="4072" y="11099"/>
                    <a:pt x="4176" y="10960"/>
                    <a:pt x="4158" y="10803"/>
                  </a:cubicBezTo>
                  <a:lnTo>
                    <a:pt x="3619" y="6942"/>
                  </a:lnTo>
                  <a:cubicBezTo>
                    <a:pt x="3637" y="6924"/>
                    <a:pt x="3637" y="6924"/>
                    <a:pt x="3637" y="6907"/>
                  </a:cubicBezTo>
                  <a:lnTo>
                    <a:pt x="3637" y="4976"/>
                  </a:lnTo>
                  <a:lnTo>
                    <a:pt x="4019" y="6194"/>
                  </a:lnTo>
                  <a:cubicBezTo>
                    <a:pt x="4063" y="6309"/>
                    <a:pt x="4177" y="6376"/>
                    <a:pt x="4295" y="6376"/>
                  </a:cubicBezTo>
                  <a:cubicBezTo>
                    <a:pt x="4319" y="6376"/>
                    <a:pt x="4343" y="6374"/>
                    <a:pt x="4367" y="6368"/>
                  </a:cubicBezTo>
                  <a:lnTo>
                    <a:pt x="4646" y="6263"/>
                  </a:lnTo>
                  <a:cubicBezTo>
                    <a:pt x="4802" y="6228"/>
                    <a:pt x="4872" y="6072"/>
                    <a:pt x="4837" y="5933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48" y="2259"/>
                  </a:cubicBezTo>
                  <a:cubicBezTo>
                    <a:pt x="3435" y="2259"/>
                    <a:pt x="3423" y="2260"/>
                    <a:pt x="3410" y="2262"/>
                  </a:cubicBezTo>
                  <a:cubicBezTo>
                    <a:pt x="3358" y="2245"/>
                    <a:pt x="3323" y="2245"/>
                    <a:pt x="3289" y="2245"/>
                  </a:cubicBezTo>
                  <a:lnTo>
                    <a:pt x="2976" y="2245"/>
                  </a:lnTo>
                  <a:cubicBezTo>
                    <a:pt x="3376" y="2053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43475" y="167425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84"/>
                  </a:cubicBezTo>
                  <a:cubicBezTo>
                    <a:pt x="1288" y="1653"/>
                    <a:pt x="1567" y="2053"/>
                    <a:pt x="1949" y="2245"/>
                  </a:cubicBezTo>
                  <a:lnTo>
                    <a:pt x="1549" y="2245"/>
                  </a:lnTo>
                  <a:cubicBezTo>
                    <a:pt x="1480" y="2245"/>
                    <a:pt x="1410" y="2262"/>
                    <a:pt x="1358" y="2314"/>
                  </a:cubicBezTo>
                  <a:cubicBezTo>
                    <a:pt x="1271" y="2332"/>
                    <a:pt x="1201" y="2384"/>
                    <a:pt x="1166" y="2471"/>
                  </a:cubicBezTo>
                  <a:lnTo>
                    <a:pt x="36" y="6002"/>
                  </a:lnTo>
                  <a:cubicBezTo>
                    <a:pt x="1" y="6142"/>
                    <a:pt x="53" y="6263"/>
                    <a:pt x="192" y="6315"/>
                  </a:cubicBezTo>
                  <a:lnTo>
                    <a:pt x="540" y="6420"/>
                  </a:lnTo>
                  <a:cubicBezTo>
                    <a:pt x="561" y="6426"/>
                    <a:pt x="583" y="6429"/>
                    <a:pt x="605" y="6429"/>
                  </a:cubicBezTo>
                  <a:cubicBezTo>
                    <a:pt x="707" y="6429"/>
                    <a:pt x="807" y="6364"/>
                    <a:pt x="836" y="6263"/>
                  </a:cubicBezTo>
                  <a:lnTo>
                    <a:pt x="1201" y="5150"/>
                  </a:lnTo>
                  <a:lnTo>
                    <a:pt x="1201" y="6890"/>
                  </a:lnTo>
                  <a:lnTo>
                    <a:pt x="662" y="10804"/>
                  </a:lnTo>
                  <a:cubicBezTo>
                    <a:pt x="627" y="10960"/>
                    <a:pt x="749" y="11117"/>
                    <a:pt x="906" y="11134"/>
                  </a:cubicBezTo>
                  <a:lnTo>
                    <a:pt x="1462" y="11204"/>
                  </a:lnTo>
                  <a:cubicBezTo>
                    <a:pt x="1480" y="11208"/>
                    <a:pt x="1498" y="11210"/>
                    <a:pt x="1516" y="11210"/>
                  </a:cubicBezTo>
                  <a:cubicBezTo>
                    <a:pt x="1650" y="11210"/>
                    <a:pt x="1762" y="11098"/>
                    <a:pt x="1793" y="10960"/>
                  </a:cubicBezTo>
                  <a:lnTo>
                    <a:pt x="2297" y="7255"/>
                  </a:lnTo>
                  <a:lnTo>
                    <a:pt x="2489" y="7255"/>
                  </a:lnTo>
                  <a:lnTo>
                    <a:pt x="2993" y="10960"/>
                  </a:lnTo>
                  <a:cubicBezTo>
                    <a:pt x="3008" y="11098"/>
                    <a:pt x="3132" y="11210"/>
                    <a:pt x="3269" y="11210"/>
                  </a:cubicBezTo>
                  <a:cubicBezTo>
                    <a:pt x="3287" y="11210"/>
                    <a:pt x="3305" y="11208"/>
                    <a:pt x="3324" y="11204"/>
                  </a:cubicBezTo>
                  <a:lnTo>
                    <a:pt x="3898" y="11134"/>
                  </a:lnTo>
                  <a:cubicBezTo>
                    <a:pt x="4054" y="11099"/>
                    <a:pt x="4176" y="10960"/>
                    <a:pt x="4159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8" y="6309"/>
                    <a:pt x="4161" y="6377"/>
                    <a:pt x="4277" y="6377"/>
                  </a:cubicBezTo>
                  <a:cubicBezTo>
                    <a:pt x="4302" y="6377"/>
                    <a:pt x="4326" y="6374"/>
                    <a:pt x="4350" y="6368"/>
                  </a:cubicBezTo>
                  <a:lnTo>
                    <a:pt x="4646" y="6263"/>
                  </a:lnTo>
                  <a:cubicBezTo>
                    <a:pt x="4785" y="6228"/>
                    <a:pt x="4872" y="6072"/>
                    <a:pt x="4820" y="5933"/>
                  </a:cubicBezTo>
                  <a:lnTo>
                    <a:pt x="3706" y="2454"/>
                  </a:lnTo>
                  <a:cubicBezTo>
                    <a:pt x="3659" y="2328"/>
                    <a:pt x="3556" y="2260"/>
                    <a:pt x="3435" y="2260"/>
                  </a:cubicBezTo>
                  <a:cubicBezTo>
                    <a:pt x="3421" y="2260"/>
                    <a:pt x="3407" y="2260"/>
                    <a:pt x="3393" y="2262"/>
                  </a:cubicBezTo>
                  <a:cubicBezTo>
                    <a:pt x="3358" y="2262"/>
                    <a:pt x="3324" y="2245"/>
                    <a:pt x="3271" y="2245"/>
                  </a:cubicBezTo>
                  <a:lnTo>
                    <a:pt x="2976" y="2245"/>
                  </a:lnTo>
                  <a:cubicBezTo>
                    <a:pt x="3376" y="2053"/>
                    <a:pt x="3654" y="1653"/>
                    <a:pt x="3654" y="1184"/>
                  </a:cubicBezTo>
                  <a:cubicBezTo>
                    <a:pt x="3654" y="523"/>
                    <a:pt x="3115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788450" y="169905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7" y="2053"/>
                    <a:pt x="1967" y="2244"/>
                  </a:cubicBezTo>
                  <a:lnTo>
                    <a:pt x="1549" y="2244"/>
                  </a:lnTo>
                  <a:cubicBezTo>
                    <a:pt x="1480" y="2244"/>
                    <a:pt x="1410" y="2262"/>
                    <a:pt x="1358" y="2297"/>
                  </a:cubicBezTo>
                  <a:cubicBezTo>
                    <a:pt x="1271" y="2314"/>
                    <a:pt x="1201" y="2384"/>
                    <a:pt x="1184" y="2471"/>
                  </a:cubicBezTo>
                  <a:lnTo>
                    <a:pt x="36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8" y="6419"/>
                  </a:lnTo>
                  <a:cubicBezTo>
                    <a:pt x="579" y="6425"/>
                    <a:pt x="600" y="6428"/>
                    <a:pt x="621" y="6428"/>
                  </a:cubicBezTo>
                  <a:cubicBezTo>
                    <a:pt x="720" y="6428"/>
                    <a:pt x="810" y="6363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3"/>
                  </a:lnTo>
                  <a:cubicBezTo>
                    <a:pt x="645" y="10960"/>
                    <a:pt x="749" y="11116"/>
                    <a:pt x="905" y="11134"/>
                  </a:cubicBezTo>
                  <a:lnTo>
                    <a:pt x="1462" y="11203"/>
                  </a:lnTo>
                  <a:cubicBezTo>
                    <a:pt x="1480" y="11207"/>
                    <a:pt x="1499" y="11209"/>
                    <a:pt x="1517" y="11209"/>
                  </a:cubicBezTo>
                  <a:cubicBezTo>
                    <a:pt x="1653" y="11209"/>
                    <a:pt x="1777" y="11098"/>
                    <a:pt x="1793" y="10960"/>
                  </a:cubicBezTo>
                  <a:lnTo>
                    <a:pt x="2297" y="7254"/>
                  </a:lnTo>
                  <a:lnTo>
                    <a:pt x="2489" y="7254"/>
                  </a:lnTo>
                  <a:lnTo>
                    <a:pt x="3010" y="10960"/>
                  </a:lnTo>
                  <a:cubicBezTo>
                    <a:pt x="3027" y="11105"/>
                    <a:pt x="3147" y="11205"/>
                    <a:pt x="3303" y="11205"/>
                  </a:cubicBezTo>
                  <a:cubicBezTo>
                    <a:pt x="3316" y="11205"/>
                    <a:pt x="3328" y="11205"/>
                    <a:pt x="3341" y="11203"/>
                  </a:cubicBezTo>
                  <a:lnTo>
                    <a:pt x="3915" y="11134"/>
                  </a:lnTo>
                  <a:cubicBezTo>
                    <a:pt x="4072" y="11099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63" y="6309"/>
                    <a:pt x="4165" y="6376"/>
                    <a:pt x="4289" y="6376"/>
                  </a:cubicBezTo>
                  <a:cubicBezTo>
                    <a:pt x="4314" y="6376"/>
                    <a:pt x="4340" y="6373"/>
                    <a:pt x="4367" y="6367"/>
                  </a:cubicBezTo>
                  <a:lnTo>
                    <a:pt x="4646" y="6263"/>
                  </a:lnTo>
                  <a:cubicBezTo>
                    <a:pt x="4802" y="6228"/>
                    <a:pt x="4872" y="6071"/>
                    <a:pt x="4820" y="5932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44"/>
                    <a:pt x="3324" y="2244"/>
                    <a:pt x="3271" y="2244"/>
                  </a:cubicBezTo>
                  <a:lnTo>
                    <a:pt x="2976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793250" y="975825"/>
              <a:ext cx="122225" cy="280125"/>
            </a:xfrm>
            <a:custGeom>
              <a:avLst/>
              <a:gdLst/>
              <a:ahLst/>
              <a:cxnLst/>
              <a:rect l="l" t="t" r="r" b="b"/>
              <a:pathLst>
                <a:path w="4889" h="11205" extrusionOk="0">
                  <a:moveTo>
                    <a:pt x="2488" y="0"/>
                  </a:moveTo>
                  <a:cubicBezTo>
                    <a:pt x="1827" y="0"/>
                    <a:pt x="1305" y="522"/>
                    <a:pt x="1305" y="1183"/>
                  </a:cubicBezTo>
                  <a:cubicBezTo>
                    <a:pt x="1305" y="1653"/>
                    <a:pt x="1566" y="2053"/>
                    <a:pt x="1966" y="2244"/>
                  </a:cubicBezTo>
                  <a:lnTo>
                    <a:pt x="1566" y="2244"/>
                  </a:lnTo>
                  <a:cubicBezTo>
                    <a:pt x="1479" y="2244"/>
                    <a:pt x="1427" y="2262"/>
                    <a:pt x="1357" y="2296"/>
                  </a:cubicBezTo>
                  <a:cubicBezTo>
                    <a:pt x="1288" y="2314"/>
                    <a:pt x="1218" y="2383"/>
                    <a:pt x="1183" y="2470"/>
                  </a:cubicBezTo>
                  <a:lnTo>
                    <a:pt x="52" y="6002"/>
                  </a:lnTo>
                  <a:cubicBezTo>
                    <a:pt x="0" y="6123"/>
                    <a:pt x="70" y="6263"/>
                    <a:pt x="192" y="6297"/>
                  </a:cubicBezTo>
                  <a:lnTo>
                    <a:pt x="557" y="6419"/>
                  </a:lnTo>
                  <a:cubicBezTo>
                    <a:pt x="578" y="6425"/>
                    <a:pt x="600" y="6428"/>
                    <a:pt x="622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18" y="5149"/>
                  </a:lnTo>
                  <a:lnTo>
                    <a:pt x="1218" y="6871"/>
                  </a:lnTo>
                  <a:lnTo>
                    <a:pt x="679" y="10803"/>
                  </a:lnTo>
                  <a:cubicBezTo>
                    <a:pt x="644" y="10959"/>
                    <a:pt x="766" y="11116"/>
                    <a:pt x="922" y="11133"/>
                  </a:cubicBezTo>
                  <a:lnTo>
                    <a:pt x="1479" y="11203"/>
                  </a:lnTo>
                  <a:cubicBezTo>
                    <a:pt x="1490" y="11204"/>
                    <a:pt x="1502" y="11205"/>
                    <a:pt x="1513" y="11205"/>
                  </a:cubicBezTo>
                  <a:cubicBezTo>
                    <a:pt x="1655" y="11205"/>
                    <a:pt x="1776" y="11105"/>
                    <a:pt x="1792" y="10959"/>
                  </a:cubicBezTo>
                  <a:lnTo>
                    <a:pt x="2314" y="7254"/>
                  </a:lnTo>
                  <a:lnTo>
                    <a:pt x="2505" y="7254"/>
                  </a:lnTo>
                  <a:lnTo>
                    <a:pt x="3010" y="10959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7" y="11205"/>
                    <a:pt x="3329" y="11204"/>
                    <a:pt x="3340" y="11203"/>
                  </a:cubicBezTo>
                  <a:lnTo>
                    <a:pt x="3914" y="11133"/>
                  </a:lnTo>
                  <a:cubicBezTo>
                    <a:pt x="4071" y="11099"/>
                    <a:pt x="4193" y="10959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6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2" y="6306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2" y="6263"/>
                  </a:lnTo>
                  <a:cubicBezTo>
                    <a:pt x="4801" y="6228"/>
                    <a:pt x="4888" y="6071"/>
                    <a:pt x="4836" y="5915"/>
                  </a:cubicBezTo>
                  <a:lnTo>
                    <a:pt x="3723" y="2453"/>
                  </a:lnTo>
                  <a:cubicBezTo>
                    <a:pt x="3676" y="2328"/>
                    <a:pt x="3573" y="2259"/>
                    <a:pt x="3451" y="2259"/>
                  </a:cubicBezTo>
                  <a:cubicBezTo>
                    <a:pt x="3438" y="2259"/>
                    <a:pt x="3424" y="2260"/>
                    <a:pt x="3410" y="2262"/>
                  </a:cubicBezTo>
                  <a:cubicBezTo>
                    <a:pt x="3375" y="2244"/>
                    <a:pt x="3323" y="2244"/>
                    <a:pt x="3288" y="2244"/>
                  </a:cubicBezTo>
                  <a:lnTo>
                    <a:pt x="2992" y="2244"/>
                  </a:lnTo>
                  <a:cubicBezTo>
                    <a:pt x="3392" y="2053"/>
                    <a:pt x="3653" y="1653"/>
                    <a:pt x="3653" y="1183"/>
                  </a:cubicBezTo>
                  <a:cubicBezTo>
                    <a:pt x="3653" y="522"/>
                    <a:pt x="3132" y="0"/>
                    <a:pt x="2488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1170300" y="138505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10" y="1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49" y="2245"/>
                  </a:cubicBezTo>
                  <a:lnTo>
                    <a:pt x="1549" y="2245"/>
                  </a:lnTo>
                  <a:cubicBezTo>
                    <a:pt x="1479" y="2245"/>
                    <a:pt x="1409" y="2262"/>
                    <a:pt x="1357" y="2314"/>
                  </a:cubicBezTo>
                  <a:cubicBezTo>
                    <a:pt x="1270" y="2314"/>
                    <a:pt x="1201" y="2384"/>
                    <a:pt x="1166" y="2471"/>
                  </a:cubicBezTo>
                  <a:lnTo>
                    <a:pt x="35" y="6002"/>
                  </a:lnTo>
                  <a:cubicBezTo>
                    <a:pt x="0" y="6141"/>
                    <a:pt x="53" y="6263"/>
                    <a:pt x="192" y="6298"/>
                  </a:cubicBezTo>
                  <a:lnTo>
                    <a:pt x="540" y="6420"/>
                  </a:lnTo>
                  <a:cubicBezTo>
                    <a:pt x="561" y="6426"/>
                    <a:pt x="583" y="6429"/>
                    <a:pt x="604" y="6429"/>
                  </a:cubicBezTo>
                  <a:cubicBezTo>
                    <a:pt x="707" y="6429"/>
                    <a:pt x="807" y="6364"/>
                    <a:pt x="835" y="6263"/>
                  </a:cubicBezTo>
                  <a:lnTo>
                    <a:pt x="1201" y="5150"/>
                  </a:lnTo>
                  <a:lnTo>
                    <a:pt x="1201" y="6889"/>
                  </a:lnTo>
                  <a:lnTo>
                    <a:pt x="661" y="10803"/>
                  </a:lnTo>
                  <a:cubicBezTo>
                    <a:pt x="627" y="10960"/>
                    <a:pt x="748" y="11117"/>
                    <a:pt x="905" y="11134"/>
                  </a:cubicBezTo>
                  <a:lnTo>
                    <a:pt x="1462" y="11203"/>
                  </a:lnTo>
                  <a:cubicBezTo>
                    <a:pt x="1480" y="11208"/>
                    <a:pt x="1498" y="11209"/>
                    <a:pt x="1515" y="11209"/>
                  </a:cubicBezTo>
                  <a:cubicBezTo>
                    <a:pt x="1649" y="11209"/>
                    <a:pt x="1761" y="11098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2" y="10960"/>
                  </a:lnTo>
                  <a:cubicBezTo>
                    <a:pt x="3008" y="11098"/>
                    <a:pt x="3132" y="11209"/>
                    <a:pt x="3269" y="11209"/>
                  </a:cubicBezTo>
                  <a:cubicBezTo>
                    <a:pt x="3287" y="11209"/>
                    <a:pt x="3305" y="11208"/>
                    <a:pt x="3323" y="11203"/>
                  </a:cubicBezTo>
                  <a:lnTo>
                    <a:pt x="3897" y="11134"/>
                  </a:lnTo>
                  <a:cubicBezTo>
                    <a:pt x="4054" y="11099"/>
                    <a:pt x="4175" y="10960"/>
                    <a:pt x="4158" y="10803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8" y="6309"/>
                    <a:pt x="4160" y="6376"/>
                    <a:pt x="4277" y="6376"/>
                  </a:cubicBezTo>
                  <a:cubicBezTo>
                    <a:pt x="4301" y="6376"/>
                    <a:pt x="4325" y="6373"/>
                    <a:pt x="4349" y="6367"/>
                  </a:cubicBezTo>
                  <a:lnTo>
                    <a:pt x="4645" y="6263"/>
                  </a:lnTo>
                  <a:cubicBezTo>
                    <a:pt x="4784" y="6228"/>
                    <a:pt x="4871" y="6072"/>
                    <a:pt x="4819" y="5933"/>
                  </a:cubicBezTo>
                  <a:lnTo>
                    <a:pt x="3706" y="2453"/>
                  </a:lnTo>
                  <a:cubicBezTo>
                    <a:pt x="3659" y="2328"/>
                    <a:pt x="3556" y="2259"/>
                    <a:pt x="3434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574500" y="824900"/>
              <a:ext cx="121775" cy="280250"/>
            </a:xfrm>
            <a:custGeom>
              <a:avLst/>
              <a:gdLst/>
              <a:ahLst/>
              <a:cxnLst/>
              <a:rect l="l" t="t" r="r" b="b"/>
              <a:pathLst>
                <a:path w="4871" h="11210" extrusionOk="0">
                  <a:moveTo>
                    <a:pt x="2470" y="1"/>
                  </a:moveTo>
                  <a:cubicBezTo>
                    <a:pt x="1827" y="1"/>
                    <a:pt x="1287" y="523"/>
                    <a:pt x="1287" y="1184"/>
                  </a:cubicBezTo>
                  <a:cubicBezTo>
                    <a:pt x="1287" y="1653"/>
                    <a:pt x="1566" y="2053"/>
                    <a:pt x="1966" y="2245"/>
                  </a:cubicBezTo>
                  <a:lnTo>
                    <a:pt x="1566" y="2245"/>
                  </a:lnTo>
                  <a:cubicBezTo>
                    <a:pt x="1479" y="2245"/>
                    <a:pt x="1427" y="2262"/>
                    <a:pt x="1357" y="2314"/>
                  </a:cubicBezTo>
                  <a:cubicBezTo>
                    <a:pt x="1287" y="2332"/>
                    <a:pt x="1218" y="2384"/>
                    <a:pt x="1183" y="2471"/>
                  </a:cubicBezTo>
                  <a:lnTo>
                    <a:pt x="52" y="6002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1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18" y="5150"/>
                  </a:lnTo>
                  <a:lnTo>
                    <a:pt x="1218" y="6890"/>
                  </a:lnTo>
                  <a:lnTo>
                    <a:pt x="661" y="10804"/>
                  </a:lnTo>
                  <a:cubicBezTo>
                    <a:pt x="644" y="10960"/>
                    <a:pt x="766" y="11117"/>
                    <a:pt x="922" y="11134"/>
                  </a:cubicBezTo>
                  <a:lnTo>
                    <a:pt x="1479" y="11204"/>
                  </a:lnTo>
                  <a:cubicBezTo>
                    <a:pt x="1497" y="11208"/>
                    <a:pt x="1515" y="11210"/>
                    <a:pt x="1533" y="11210"/>
                  </a:cubicBezTo>
                  <a:cubicBezTo>
                    <a:pt x="1666" y="11210"/>
                    <a:pt x="1777" y="11098"/>
                    <a:pt x="1792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10" y="10960"/>
                  </a:lnTo>
                  <a:cubicBezTo>
                    <a:pt x="3025" y="11098"/>
                    <a:pt x="3149" y="11210"/>
                    <a:pt x="3286" y="11210"/>
                  </a:cubicBezTo>
                  <a:cubicBezTo>
                    <a:pt x="3304" y="11210"/>
                    <a:pt x="3322" y="11208"/>
                    <a:pt x="3340" y="11204"/>
                  </a:cubicBezTo>
                  <a:lnTo>
                    <a:pt x="3914" y="11134"/>
                  </a:lnTo>
                  <a:cubicBezTo>
                    <a:pt x="4071" y="11099"/>
                    <a:pt x="4193" y="10960"/>
                    <a:pt x="4158" y="10804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2" y="6309"/>
                    <a:pt x="4177" y="6376"/>
                    <a:pt x="4294" y="6376"/>
                  </a:cubicBezTo>
                  <a:cubicBezTo>
                    <a:pt x="4318" y="6376"/>
                    <a:pt x="4343" y="6374"/>
                    <a:pt x="4367" y="6368"/>
                  </a:cubicBezTo>
                  <a:lnTo>
                    <a:pt x="4662" y="6263"/>
                  </a:lnTo>
                  <a:cubicBezTo>
                    <a:pt x="4801" y="6228"/>
                    <a:pt x="4871" y="6072"/>
                    <a:pt x="4836" y="5933"/>
                  </a:cubicBezTo>
                  <a:lnTo>
                    <a:pt x="3723" y="2454"/>
                  </a:lnTo>
                  <a:cubicBezTo>
                    <a:pt x="3676" y="2328"/>
                    <a:pt x="3559" y="2260"/>
                    <a:pt x="3447" y="2260"/>
                  </a:cubicBezTo>
                  <a:cubicBezTo>
                    <a:pt x="3435" y="2260"/>
                    <a:pt x="3422" y="2260"/>
                    <a:pt x="3410" y="2262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92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23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242675" y="5683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0" y="0"/>
                  </a:moveTo>
                  <a:cubicBezTo>
                    <a:pt x="1809" y="0"/>
                    <a:pt x="1287" y="539"/>
                    <a:pt x="1287" y="1183"/>
                  </a:cubicBezTo>
                  <a:cubicBezTo>
                    <a:pt x="1287" y="1653"/>
                    <a:pt x="1566" y="2070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70" y="2331"/>
                    <a:pt x="1201" y="2383"/>
                    <a:pt x="1166" y="2470"/>
                  </a:cubicBezTo>
                  <a:lnTo>
                    <a:pt x="35" y="6019"/>
                  </a:lnTo>
                  <a:cubicBezTo>
                    <a:pt x="0" y="6141"/>
                    <a:pt x="70" y="6280"/>
                    <a:pt x="192" y="6315"/>
                  </a:cubicBezTo>
                  <a:lnTo>
                    <a:pt x="539" y="6437"/>
                  </a:lnTo>
                  <a:cubicBezTo>
                    <a:pt x="561" y="6443"/>
                    <a:pt x="582" y="6446"/>
                    <a:pt x="604" y="6446"/>
                  </a:cubicBezTo>
                  <a:cubicBezTo>
                    <a:pt x="707" y="6446"/>
                    <a:pt x="806" y="6381"/>
                    <a:pt x="835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20"/>
                  </a:lnTo>
                  <a:cubicBezTo>
                    <a:pt x="644" y="10977"/>
                    <a:pt x="748" y="11116"/>
                    <a:pt x="905" y="11134"/>
                  </a:cubicBezTo>
                  <a:lnTo>
                    <a:pt x="1461" y="11221"/>
                  </a:lnTo>
                  <a:cubicBezTo>
                    <a:pt x="1473" y="11222"/>
                    <a:pt x="1484" y="11222"/>
                    <a:pt x="1495" y="11222"/>
                  </a:cubicBezTo>
                  <a:cubicBezTo>
                    <a:pt x="1638" y="11222"/>
                    <a:pt x="1760" y="11122"/>
                    <a:pt x="1792" y="10977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25" y="11121"/>
                    <a:pt x="3147" y="11222"/>
                    <a:pt x="3289" y="11222"/>
                  </a:cubicBezTo>
                  <a:cubicBezTo>
                    <a:pt x="3300" y="11222"/>
                    <a:pt x="3311" y="11222"/>
                    <a:pt x="3323" y="11221"/>
                  </a:cubicBezTo>
                  <a:lnTo>
                    <a:pt x="3897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6" y="6304"/>
                    <a:pt x="4152" y="6382"/>
                    <a:pt x="4265" y="6382"/>
                  </a:cubicBezTo>
                  <a:cubicBezTo>
                    <a:pt x="4293" y="6382"/>
                    <a:pt x="4321" y="6378"/>
                    <a:pt x="4349" y="6367"/>
                  </a:cubicBezTo>
                  <a:lnTo>
                    <a:pt x="4645" y="6280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5" y="2470"/>
                  </a:lnTo>
                  <a:cubicBezTo>
                    <a:pt x="3676" y="2352"/>
                    <a:pt x="3571" y="2271"/>
                    <a:pt x="3454" y="2271"/>
                  </a:cubicBezTo>
                  <a:cubicBezTo>
                    <a:pt x="3434" y="2271"/>
                    <a:pt x="3413" y="2274"/>
                    <a:pt x="3392" y="2279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5" y="2070"/>
                    <a:pt x="3653" y="1653"/>
                    <a:pt x="3653" y="1183"/>
                  </a:cubicBezTo>
                  <a:cubicBezTo>
                    <a:pt x="3653" y="539"/>
                    <a:pt x="3114" y="0"/>
                    <a:pt x="2470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1336850" y="6022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8" y="0"/>
                    <a:pt x="1306" y="539"/>
                    <a:pt x="1306" y="1183"/>
                  </a:cubicBezTo>
                  <a:cubicBezTo>
                    <a:pt x="1306" y="1653"/>
                    <a:pt x="1567" y="2053"/>
                    <a:pt x="1967" y="2244"/>
                  </a:cubicBezTo>
                  <a:lnTo>
                    <a:pt x="1567" y="2244"/>
                  </a:lnTo>
                  <a:cubicBezTo>
                    <a:pt x="1480" y="2244"/>
                    <a:pt x="1427" y="2279"/>
                    <a:pt x="1358" y="2314"/>
                  </a:cubicBezTo>
                  <a:cubicBezTo>
                    <a:pt x="1288" y="2331"/>
                    <a:pt x="1219" y="2383"/>
                    <a:pt x="1184" y="2470"/>
                  </a:cubicBezTo>
                  <a:lnTo>
                    <a:pt x="53" y="6019"/>
                  </a:lnTo>
                  <a:cubicBezTo>
                    <a:pt x="1" y="6141"/>
                    <a:pt x="71" y="6263"/>
                    <a:pt x="192" y="6315"/>
                  </a:cubicBezTo>
                  <a:lnTo>
                    <a:pt x="558" y="6419"/>
                  </a:lnTo>
                  <a:cubicBezTo>
                    <a:pt x="586" y="6431"/>
                    <a:pt x="614" y="6437"/>
                    <a:pt x="643" y="6437"/>
                  </a:cubicBezTo>
                  <a:cubicBezTo>
                    <a:pt x="738" y="6437"/>
                    <a:pt x="827" y="6374"/>
                    <a:pt x="853" y="6280"/>
                  </a:cubicBezTo>
                  <a:lnTo>
                    <a:pt x="1219" y="5167"/>
                  </a:lnTo>
                  <a:lnTo>
                    <a:pt x="1219" y="6889"/>
                  </a:lnTo>
                  <a:lnTo>
                    <a:pt x="662" y="10820"/>
                  </a:lnTo>
                  <a:cubicBezTo>
                    <a:pt x="645" y="10977"/>
                    <a:pt x="766" y="11116"/>
                    <a:pt x="923" y="11133"/>
                  </a:cubicBezTo>
                  <a:lnTo>
                    <a:pt x="1480" y="11220"/>
                  </a:lnTo>
                  <a:cubicBezTo>
                    <a:pt x="1491" y="11222"/>
                    <a:pt x="1502" y="11222"/>
                    <a:pt x="1513" y="11222"/>
                  </a:cubicBezTo>
                  <a:cubicBezTo>
                    <a:pt x="1656" y="11222"/>
                    <a:pt x="1777" y="11121"/>
                    <a:pt x="1793" y="10959"/>
                  </a:cubicBezTo>
                  <a:lnTo>
                    <a:pt x="2315" y="7272"/>
                  </a:lnTo>
                  <a:lnTo>
                    <a:pt x="2506" y="7272"/>
                  </a:lnTo>
                  <a:lnTo>
                    <a:pt x="3010" y="10959"/>
                  </a:lnTo>
                  <a:cubicBezTo>
                    <a:pt x="3027" y="11106"/>
                    <a:pt x="3165" y="11222"/>
                    <a:pt x="3311" y="11222"/>
                  </a:cubicBezTo>
                  <a:cubicBezTo>
                    <a:pt x="3321" y="11222"/>
                    <a:pt x="3331" y="11222"/>
                    <a:pt x="3341" y="11220"/>
                  </a:cubicBezTo>
                  <a:lnTo>
                    <a:pt x="3915" y="11133"/>
                  </a:lnTo>
                  <a:cubicBezTo>
                    <a:pt x="4072" y="11116"/>
                    <a:pt x="4193" y="10959"/>
                    <a:pt x="4159" y="10803"/>
                  </a:cubicBezTo>
                  <a:lnTo>
                    <a:pt x="3637" y="6941"/>
                  </a:lnTo>
                  <a:cubicBezTo>
                    <a:pt x="3637" y="6941"/>
                    <a:pt x="3637" y="6924"/>
                    <a:pt x="3637" y="6924"/>
                  </a:cubicBezTo>
                  <a:lnTo>
                    <a:pt x="3637" y="4975"/>
                  </a:lnTo>
                  <a:lnTo>
                    <a:pt x="4019" y="6193"/>
                  </a:lnTo>
                  <a:cubicBezTo>
                    <a:pt x="4061" y="6304"/>
                    <a:pt x="4170" y="6382"/>
                    <a:pt x="4283" y="6382"/>
                  </a:cubicBezTo>
                  <a:cubicBezTo>
                    <a:pt x="4311" y="6382"/>
                    <a:pt x="4340" y="6377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72" y="6071"/>
                    <a:pt x="4837" y="5932"/>
                  </a:cubicBezTo>
                  <a:lnTo>
                    <a:pt x="3724" y="2453"/>
                  </a:lnTo>
                  <a:cubicBezTo>
                    <a:pt x="3679" y="2350"/>
                    <a:pt x="3572" y="2271"/>
                    <a:pt x="3467" y="2271"/>
                  </a:cubicBezTo>
                  <a:cubicBezTo>
                    <a:pt x="3448" y="2271"/>
                    <a:pt x="3429" y="2274"/>
                    <a:pt x="3411" y="2279"/>
                  </a:cubicBezTo>
                  <a:cubicBezTo>
                    <a:pt x="3376" y="2262"/>
                    <a:pt x="3324" y="2244"/>
                    <a:pt x="3289" y="2244"/>
                  </a:cubicBezTo>
                  <a:lnTo>
                    <a:pt x="2993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39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1357300" y="169687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7" y="2314"/>
                  </a:cubicBezTo>
                  <a:cubicBezTo>
                    <a:pt x="1270" y="2331"/>
                    <a:pt x="1201" y="2384"/>
                    <a:pt x="1184" y="2471"/>
                  </a:cubicBezTo>
                  <a:lnTo>
                    <a:pt x="35" y="6002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57" y="6419"/>
                  </a:lnTo>
                  <a:cubicBezTo>
                    <a:pt x="582" y="6426"/>
                    <a:pt x="607" y="6430"/>
                    <a:pt x="631" y="6430"/>
                  </a:cubicBezTo>
                  <a:cubicBezTo>
                    <a:pt x="731" y="6430"/>
                    <a:pt x="825" y="6374"/>
                    <a:pt x="853" y="6263"/>
                  </a:cubicBezTo>
                  <a:lnTo>
                    <a:pt x="1201" y="5150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4" y="10960"/>
                    <a:pt x="749" y="11116"/>
                    <a:pt x="905" y="11134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3" y="11209"/>
                    <a:pt x="1777" y="11098"/>
                    <a:pt x="1792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5" y="11098"/>
                    <a:pt x="3136" y="11209"/>
                    <a:pt x="3281" y="11209"/>
                  </a:cubicBezTo>
                  <a:cubicBezTo>
                    <a:pt x="3301" y="11209"/>
                    <a:pt x="3320" y="11207"/>
                    <a:pt x="3341" y="11203"/>
                  </a:cubicBezTo>
                  <a:lnTo>
                    <a:pt x="3915" y="11134"/>
                  </a:lnTo>
                  <a:cubicBezTo>
                    <a:pt x="4071" y="11099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62" y="6309"/>
                    <a:pt x="4177" y="6376"/>
                    <a:pt x="4294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45" y="6263"/>
                  </a:lnTo>
                  <a:cubicBezTo>
                    <a:pt x="4802" y="6228"/>
                    <a:pt x="4871" y="6072"/>
                    <a:pt x="4837" y="5932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47" y="2259"/>
                  </a:cubicBezTo>
                  <a:cubicBezTo>
                    <a:pt x="3435" y="2259"/>
                    <a:pt x="3422" y="2260"/>
                    <a:pt x="3410" y="2262"/>
                  </a:cubicBezTo>
                  <a:cubicBezTo>
                    <a:pt x="3358" y="2262"/>
                    <a:pt x="3323" y="2244"/>
                    <a:pt x="3288" y="2244"/>
                  </a:cubicBezTo>
                  <a:lnTo>
                    <a:pt x="2975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1019825" y="9788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84"/>
                  </a:cubicBezTo>
                  <a:cubicBezTo>
                    <a:pt x="1288" y="1653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80"/>
                    <a:pt x="1357" y="2315"/>
                  </a:cubicBezTo>
                  <a:cubicBezTo>
                    <a:pt x="1270" y="2332"/>
                    <a:pt x="1201" y="2384"/>
                    <a:pt x="1166" y="2471"/>
                  </a:cubicBezTo>
                  <a:lnTo>
                    <a:pt x="35" y="6020"/>
                  </a:lnTo>
                  <a:cubicBezTo>
                    <a:pt x="0" y="6142"/>
                    <a:pt x="70" y="6263"/>
                    <a:pt x="192" y="6316"/>
                  </a:cubicBezTo>
                  <a:lnTo>
                    <a:pt x="540" y="6420"/>
                  </a:lnTo>
                  <a:cubicBezTo>
                    <a:pt x="571" y="6432"/>
                    <a:pt x="602" y="6437"/>
                    <a:pt x="630" y="6437"/>
                  </a:cubicBezTo>
                  <a:cubicBezTo>
                    <a:pt x="730" y="6437"/>
                    <a:pt x="812" y="6371"/>
                    <a:pt x="853" y="6263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2" y="10804"/>
                  </a:lnTo>
                  <a:cubicBezTo>
                    <a:pt x="644" y="10978"/>
                    <a:pt x="748" y="11117"/>
                    <a:pt x="905" y="11134"/>
                  </a:cubicBezTo>
                  <a:lnTo>
                    <a:pt x="1462" y="11221"/>
                  </a:lnTo>
                  <a:cubicBezTo>
                    <a:pt x="1472" y="11222"/>
                    <a:pt x="1482" y="11223"/>
                    <a:pt x="1492" y="11223"/>
                  </a:cubicBezTo>
                  <a:cubicBezTo>
                    <a:pt x="1636" y="11223"/>
                    <a:pt x="1760" y="11107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3" y="10960"/>
                  </a:lnTo>
                  <a:cubicBezTo>
                    <a:pt x="3023" y="11099"/>
                    <a:pt x="3136" y="11210"/>
                    <a:pt x="3269" y="11210"/>
                  </a:cubicBezTo>
                  <a:cubicBezTo>
                    <a:pt x="3287" y="11210"/>
                    <a:pt x="3305" y="11208"/>
                    <a:pt x="3323" y="11204"/>
                  </a:cubicBezTo>
                  <a:lnTo>
                    <a:pt x="3897" y="11134"/>
                  </a:lnTo>
                  <a:cubicBezTo>
                    <a:pt x="4071" y="11117"/>
                    <a:pt x="4175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7" y="6305"/>
                    <a:pt x="4152" y="6383"/>
                    <a:pt x="4265" y="6383"/>
                  </a:cubicBezTo>
                  <a:cubicBezTo>
                    <a:pt x="4293" y="6383"/>
                    <a:pt x="4322" y="6378"/>
                    <a:pt x="4349" y="6368"/>
                  </a:cubicBezTo>
                  <a:lnTo>
                    <a:pt x="4645" y="6281"/>
                  </a:lnTo>
                  <a:cubicBezTo>
                    <a:pt x="4784" y="6229"/>
                    <a:pt x="4871" y="6072"/>
                    <a:pt x="4819" y="5933"/>
                  </a:cubicBezTo>
                  <a:lnTo>
                    <a:pt x="3706" y="2454"/>
                  </a:lnTo>
                  <a:cubicBezTo>
                    <a:pt x="3676" y="2350"/>
                    <a:pt x="3571" y="2272"/>
                    <a:pt x="3455" y="2272"/>
                  </a:cubicBezTo>
                  <a:cubicBezTo>
                    <a:pt x="3435" y="2272"/>
                    <a:pt x="3414" y="2274"/>
                    <a:pt x="3393" y="2280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4"/>
                    <a:pt x="3654" y="1653"/>
                    <a:pt x="3654" y="1184"/>
                  </a:cubicBezTo>
                  <a:cubicBezTo>
                    <a:pt x="3654" y="523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6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344000" y="140157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27" y="1"/>
                    <a:pt x="1288" y="522"/>
                    <a:pt x="1288" y="1184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62"/>
                    <a:pt x="1357" y="2314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1" y="6427"/>
                    <a:pt x="606" y="6430"/>
                    <a:pt x="631" y="6430"/>
                  </a:cubicBezTo>
                  <a:cubicBezTo>
                    <a:pt x="730" y="6430"/>
                    <a:pt x="825" y="6374"/>
                    <a:pt x="853" y="6263"/>
                  </a:cubicBezTo>
                  <a:lnTo>
                    <a:pt x="1201" y="5150"/>
                  </a:lnTo>
                  <a:lnTo>
                    <a:pt x="1201" y="6889"/>
                  </a:lnTo>
                  <a:lnTo>
                    <a:pt x="661" y="10803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2" y="11204"/>
                  </a:lnTo>
                  <a:cubicBezTo>
                    <a:pt x="1480" y="11208"/>
                    <a:pt x="1498" y="11209"/>
                    <a:pt x="1516" y="11209"/>
                  </a:cubicBezTo>
                  <a:cubicBezTo>
                    <a:pt x="1653" y="11209"/>
                    <a:pt x="1777" y="11098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5" y="11098"/>
                    <a:pt x="3136" y="11209"/>
                    <a:pt x="3281" y="11209"/>
                  </a:cubicBezTo>
                  <a:cubicBezTo>
                    <a:pt x="3300" y="11209"/>
                    <a:pt x="3320" y="11208"/>
                    <a:pt x="3340" y="11204"/>
                  </a:cubicBezTo>
                  <a:lnTo>
                    <a:pt x="3914" y="11134"/>
                  </a:lnTo>
                  <a:cubicBezTo>
                    <a:pt x="4071" y="11099"/>
                    <a:pt x="4175" y="10960"/>
                    <a:pt x="4158" y="10803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62" y="6309"/>
                    <a:pt x="4165" y="6376"/>
                    <a:pt x="4288" y="6376"/>
                  </a:cubicBezTo>
                  <a:cubicBezTo>
                    <a:pt x="4314" y="6376"/>
                    <a:pt x="4340" y="6373"/>
                    <a:pt x="4367" y="6367"/>
                  </a:cubicBezTo>
                  <a:lnTo>
                    <a:pt x="4645" y="6263"/>
                  </a:lnTo>
                  <a:cubicBezTo>
                    <a:pt x="4802" y="6228"/>
                    <a:pt x="4871" y="6072"/>
                    <a:pt x="4836" y="5933"/>
                  </a:cubicBezTo>
                  <a:lnTo>
                    <a:pt x="3706" y="2453"/>
                  </a:lnTo>
                  <a:cubicBezTo>
                    <a:pt x="3674" y="2328"/>
                    <a:pt x="3559" y="2259"/>
                    <a:pt x="3447" y="2259"/>
                  </a:cubicBezTo>
                  <a:cubicBezTo>
                    <a:pt x="3435" y="2259"/>
                    <a:pt x="3422" y="2260"/>
                    <a:pt x="3410" y="2262"/>
                  </a:cubicBezTo>
                  <a:cubicBezTo>
                    <a:pt x="3358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4" y="1653"/>
                    <a:pt x="3654" y="1184"/>
                  </a:cubicBezTo>
                  <a:cubicBezTo>
                    <a:pt x="3654" y="522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6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128300" y="507000"/>
              <a:ext cx="3772725" cy="25"/>
            </a:xfrm>
            <a:custGeom>
              <a:avLst/>
              <a:gdLst/>
              <a:ahLst/>
              <a:cxnLst/>
              <a:rect l="l" t="t" r="r" b="b"/>
              <a:pathLst>
                <a:path w="150909" h="1" fill="none" extrusionOk="0">
                  <a:moveTo>
                    <a:pt x="0" y="0"/>
                  </a:moveTo>
                  <a:lnTo>
                    <a:pt x="150909" y="0"/>
                  </a:lnTo>
                </a:path>
              </a:pathLst>
            </a:custGeom>
            <a:noFill/>
            <a:ln w="5650" cap="flat" cmpd="sng">
              <a:solidFill>
                <a:srgbClr val="000000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2"/>
            <p:cNvSpPr/>
            <p:nvPr/>
          </p:nvSpPr>
          <p:spPr>
            <a:xfrm>
              <a:off x="33925" y="2178725"/>
              <a:ext cx="121800" cy="280600"/>
            </a:xfrm>
            <a:custGeom>
              <a:avLst/>
              <a:gdLst/>
              <a:ahLst/>
              <a:cxnLst/>
              <a:rect l="l" t="t" r="r" b="b"/>
              <a:pathLst>
                <a:path w="4872" h="11224" extrusionOk="0">
                  <a:moveTo>
                    <a:pt x="2470" y="1"/>
                  </a:moveTo>
                  <a:cubicBezTo>
                    <a:pt x="1827" y="1"/>
                    <a:pt x="1288" y="540"/>
                    <a:pt x="1288" y="1184"/>
                  </a:cubicBezTo>
                  <a:cubicBezTo>
                    <a:pt x="1288" y="1654"/>
                    <a:pt x="1566" y="2071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80"/>
                    <a:pt x="1357" y="2315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20"/>
                  </a:lnTo>
                  <a:cubicBezTo>
                    <a:pt x="0" y="6142"/>
                    <a:pt x="70" y="6281"/>
                    <a:pt x="192" y="6316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1" y="6446"/>
                  </a:cubicBezTo>
                  <a:cubicBezTo>
                    <a:pt x="724" y="6446"/>
                    <a:pt x="824" y="6381"/>
                    <a:pt x="853" y="6281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1" y="10821"/>
                  </a:lnTo>
                  <a:cubicBezTo>
                    <a:pt x="644" y="10978"/>
                    <a:pt x="748" y="11117"/>
                    <a:pt x="905" y="11134"/>
                  </a:cubicBezTo>
                  <a:lnTo>
                    <a:pt x="1461" y="11221"/>
                  </a:lnTo>
                  <a:cubicBezTo>
                    <a:pt x="1473" y="11223"/>
                    <a:pt x="1484" y="11223"/>
                    <a:pt x="1496" y="11223"/>
                  </a:cubicBezTo>
                  <a:cubicBezTo>
                    <a:pt x="1640" y="11223"/>
                    <a:pt x="1776" y="11123"/>
                    <a:pt x="1792" y="10978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22"/>
                    <a:pt x="3147" y="11223"/>
                    <a:pt x="3303" y="11223"/>
                  </a:cubicBezTo>
                  <a:cubicBezTo>
                    <a:pt x="3315" y="11223"/>
                    <a:pt x="3328" y="11223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4"/>
                  </a:cubicBezTo>
                  <a:lnTo>
                    <a:pt x="3619" y="6942"/>
                  </a:lnTo>
                  <a:cubicBezTo>
                    <a:pt x="3619" y="6942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60" y="6305"/>
                    <a:pt x="4158" y="6383"/>
                    <a:pt x="4275" y="6383"/>
                  </a:cubicBezTo>
                  <a:cubicBezTo>
                    <a:pt x="4305" y="6383"/>
                    <a:pt x="4335" y="6378"/>
                    <a:pt x="4367" y="6368"/>
                  </a:cubicBezTo>
                  <a:lnTo>
                    <a:pt x="4645" y="6281"/>
                  </a:lnTo>
                  <a:cubicBezTo>
                    <a:pt x="4801" y="6229"/>
                    <a:pt x="4871" y="6072"/>
                    <a:pt x="4819" y="5933"/>
                  </a:cubicBezTo>
                  <a:lnTo>
                    <a:pt x="3706" y="2454"/>
                  </a:lnTo>
                  <a:cubicBezTo>
                    <a:pt x="3676" y="2350"/>
                    <a:pt x="3571" y="2272"/>
                    <a:pt x="3466" y="2272"/>
                  </a:cubicBezTo>
                  <a:cubicBezTo>
                    <a:pt x="3447" y="2272"/>
                    <a:pt x="3428" y="2275"/>
                    <a:pt x="3410" y="2280"/>
                  </a:cubicBezTo>
                  <a:cubicBezTo>
                    <a:pt x="3358" y="2262"/>
                    <a:pt x="3323" y="2262"/>
                    <a:pt x="3288" y="2262"/>
                  </a:cubicBezTo>
                  <a:lnTo>
                    <a:pt x="2975" y="2262"/>
                  </a:lnTo>
                  <a:cubicBezTo>
                    <a:pt x="3375" y="2071"/>
                    <a:pt x="3653" y="1654"/>
                    <a:pt x="3653" y="1184"/>
                  </a:cubicBezTo>
                  <a:cubicBezTo>
                    <a:pt x="3653" y="540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2"/>
            <p:cNvSpPr/>
            <p:nvPr/>
          </p:nvSpPr>
          <p:spPr>
            <a:xfrm>
              <a:off x="229625" y="2432275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1"/>
                  </a:moveTo>
                  <a:cubicBezTo>
                    <a:pt x="1827" y="1"/>
                    <a:pt x="1305" y="523"/>
                    <a:pt x="1305" y="1184"/>
                  </a:cubicBezTo>
                  <a:cubicBezTo>
                    <a:pt x="1305" y="1653"/>
                    <a:pt x="1583" y="2053"/>
                    <a:pt x="1966" y="2245"/>
                  </a:cubicBezTo>
                  <a:lnTo>
                    <a:pt x="1566" y="2245"/>
                  </a:lnTo>
                  <a:cubicBezTo>
                    <a:pt x="1496" y="2245"/>
                    <a:pt x="1427" y="2280"/>
                    <a:pt x="1375" y="2314"/>
                  </a:cubicBezTo>
                  <a:cubicBezTo>
                    <a:pt x="1288" y="2332"/>
                    <a:pt x="1218" y="2384"/>
                    <a:pt x="1183" y="2471"/>
                  </a:cubicBezTo>
                  <a:lnTo>
                    <a:pt x="53" y="6020"/>
                  </a:lnTo>
                  <a:cubicBezTo>
                    <a:pt x="0" y="6141"/>
                    <a:pt x="70" y="6263"/>
                    <a:pt x="209" y="6315"/>
                  </a:cubicBezTo>
                  <a:lnTo>
                    <a:pt x="557" y="6420"/>
                  </a:lnTo>
                  <a:cubicBezTo>
                    <a:pt x="584" y="6432"/>
                    <a:pt x="613" y="6437"/>
                    <a:pt x="640" y="6437"/>
                  </a:cubicBezTo>
                  <a:cubicBezTo>
                    <a:pt x="736" y="6437"/>
                    <a:pt x="826" y="6371"/>
                    <a:pt x="853" y="6263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04"/>
                  </a:lnTo>
                  <a:cubicBezTo>
                    <a:pt x="644" y="10977"/>
                    <a:pt x="766" y="11117"/>
                    <a:pt x="922" y="11134"/>
                  </a:cubicBezTo>
                  <a:lnTo>
                    <a:pt x="1479" y="11221"/>
                  </a:lnTo>
                  <a:cubicBezTo>
                    <a:pt x="1490" y="11222"/>
                    <a:pt x="1502" y="11223"/>
                    <a:pt x="1513" y="11223"/>
                  </a:cubicBezTo>
                  <a:cubicBezTo>
                    <a:pt x="1655" y="11223"/>
                    <a:pt x="1777" y="11121"/>
                    <a:pt x="1809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10" y="10960"/>
                  </a:lnTo>
                  <a:cubicBezTo>
                    <a:pt x="3025" y="11098"/>
                    <a:pt x="3149" y="11210"/>
                    <a:pt x="3286" y="11210"/>
                  </a:cubicBezTo>
                  <a:cubicBezTo>
                    <a:pt x="3304" y="11210"/>
                    <a:pt x="3322" y="11208"/>
                    <a:pt x="3340" y="11204"/>
                  </a:cubicBezTo>
                  <a:lnTo>
                    <a:pt x="3914" y="11134"/>
                  </a:lnTo>
                  <a:cubicBezTo>
                    <a:pt x="4071" y="11117"/>
                    <a:pt x="4193" y="10960"/>
                    <a:pt x="4175" y="10804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8"/>
                  </a:cubicBezTo>
                  <a:lnTo>
                    <a:pt x="4662" y="6281"/>
                  </a:lnTo>
                  <a:cubicBezTo>
                    <a:pt x="4802" y="6228"/>
                    <a:pt x="4889" y="6072"/>
                    <a:pt x="4836" y="5933"/>
                  </a:cubicBezTo>
                  <a:lnTo>
                    <a:pt x="3723" y="2454"/>
                  </a:lnTo>
                  <a:cubicBezTo>
                    <a:pt x="3679" y="2350"/>
                    <a:pt x="3584" y="2272"/>
                    <a:pt x="3472" y="2272"/>
                  </a:cubicBezTo>
                  <a:cubicBezTo>
                    <a:pt x="3452" y="2272"/>
                    <a:pt x="3431" y="2274"/>
                    <a:pt x="3410" y="2280"/>
                  </a:cubicBezTo>
                  <a:cubicBezTo>
                    <a:pt x="3375" y="2262"/>
                    <a:pt x="3340" y="2245"/>
                    <a:pt x="3288" y="2245"/>
                  </a:cubicBezTo>
                  <a:lnTo>
                    <a:pt x="2992" y="2245"/>
                  </a:lnTo>
                  <a:cubicBezTo>
                    <a:pt x="3392" y="2053"/>
                    <a:pt x="3671" y="1653"/>
                    <a:pt x="3671" y="1184"/>
                  </a:cubicBezTo>
                  <a:cubicBezTo>
                    <a:pt x="3671" y="523"/>
                    <a:pt x="3132" y="1"/>
                    <a:pt x="2488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681238" y="2293625"/>
              <a:ext cx="799800" cy="799800"/>
            </a:xfrm>
            <a:custGeom>
              <a:avLst/>
              <a:gdLst/>
              <a:ahLst/>
              <a:cxnLst/>
              <a:rect l="l" t="t" r="r" b="b"/>
              <a:pathLst>
                <a:path w="31992" h="31992" extrusionOk="0">
                  <a:moveTo>
                    <a:pt x="15988" y="0"/>
                  </a:moveTo>
                  <a:cubicBezTo>
                    <a:pt x="7151" y="0"/>
                    <a:pt x="1" y="7167"/>
                    <a:pt x="1" y="16005"/>
                  </a:cubicBezTo>
                  <a:cubicBezTo>
                    <a:pt x="1" y="24842"/>
                    <a:pt x="7151" y="31991"/>
                    <a:pt x="15988" y="31991"/>
                  </a:cubicBezTo>
                  <a:cubicBezTo>
                    <a:pt x="24825" y="31991"/>
                    <a:pt x="31992" y="24842"/>
                    <a:pt x="31992" y="16005"/>
                  </a:cubicBezTo>
                  <a:cubicBezTo>
                    <a:pt x="31992" y="7167"/>
                    <a:pt x="24825" y="0"/>
                    <a:pt x="15988" y="0"/>
                  </a:cubicBezTo>
                  <a:close/>
                </a:path>
              </a:pathLst>
            </a:custGeom>
            <a:noFill/>
            <a:ln w="6950" cap="flat" cmpd="sng">
              <a:solidFill>
                <a:srgbClr val="FF0000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1059400" y="2865425"/>
              <a:ext cx="122225" cy="280600"/>
            </a:xfrm>
            <a:custGeom>
              <a:avLst/>
              <a:gdLst/>
              <a:ahLst/>
              <a:cxnLst/>
              <a:rect l="l" t="t" r="r" b="b"/>
              <a:pathLst>
                <a:path w="4889" h="11224" extrusionOk="0">
                  <a:moveTo>
                    <a:pt x="2471" y="1"/>
                  </a:moveTo>
                  <a:cubicBezTo>
                    <a:pt x="1827" y="1"/>
                    <a:pt x="1305" y="540"/>
                    <a:pt x="1305" y="1184"/>
                  </a:cubicBezTo>
                  <a:cubicBezTo>
                    <a:pt x="1305" y="1654"/>
                    <a:pt x="1566" y="2054"/>
                    <a:pt x="1966" y="2245"/>
                  </a:cubicBezTo>
                  <a:lnTo>
                    <a:pt x="1566" y="2245"/>
                  </a:lnTo>
                  <a:cubicBezTo>
                    <a:pt x="1479" y="2245"/>
                    <a:pt x="1427" y="2280"/>
                    <a:pt x="1357" y="2315"/>
                  </a:cubicBezTo>
                  <a:cubicBezTo>
                    <a:pt x="1288" y="2332"/>
                    <a:pt x="1218" y="2384"/>
                    <a:pt x="1183" y="2471"/>
                  </a:cubicBezTo>
                  <a:lnTo>
                    <a:pt x="53" y="6020"/>
                  </a:lnTo>
                  <a:cubicBezTo>
                    <a:pt x="0" y="6142"/>
                    <a:pt x="70" y="6263"/>
                    <a:pt x="192" y="6316"/>
                  </a:cubicBezTo>
                  <a:lnTo>
                    <a:pt x="557" y="6420"/>
                  </a:lnTo>
                  <a:cubicBezTo>
                    <a:pt x="585" y="6432"/>
                    <a:pt x="614" y="6438"/>
                    <a:pt x="642" y="6438"/>
                  </a:cubicBezTo>
                  <a:cubicBezTo>
                    <a:pt x="737" y="6438"/>
                    <a:pt x="826" y="6375"/>
                    <a:pt x="853" y="6281"/>
                  </a:cubicBezTo>
                  <a:lnTo>
                    <a:pt x="1218" y="5167"/>
                  </a:lnTo>
                  <a:lnTo>
                    <a:pt x="1218" y="6890"/>
                  </a:lnTo>
                  <a:lnTo>
                    <a:pt x="679" y="10821"/>
                  </a:lnTo>
                  <a:cubicBezTo>
                    <a:pt x="644" y="10978"/>
                    <a:pt x="766" y="11117"/>
                    <a:pt x="922" y="11134"/>
                  </a:cubicBezTo>
                  <a:lnTo>
                    <a:pt x="1479" y="11221"/>
                  </a:lnTo>
                  <a:cubicBezTo>
                    <a:pt x="1490" y="11223"/>
                    <a:pt x="1502" y="11223"/>
                    <a:pt x="1513" y="11223"/>
                  </a:cubicBezTo>
                  <a:cubicBezTo>
                    <a:pt x="1655" y="11223"/>
                    <a:pt x="1776" y="11122"/>
                    <a:pt x="1792" y="10960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60"/>
                  </a:lnTo>
                  <a:cubicBezTo>
                    <a:pt x="3026" y="11107"/>
                    <a:pt x="3164" y="11223"/>
                    <a:pt x="3310" y="11223"/>
                  </a:cubicBezTo>
                  <a:cubicBezTo>
                    <a:pt x="3320" y="11223"/>
                    <a:pt x="3330" y="11222"/>
                    <a:pt x="3340" y="11221"/>
                  </a:cubicBezTo>
                  <a:lnTo>
                    <a:pt x="3915" y="11134"/>
                  </a:lnTo>
                  <a:cubicBezTo>
                    <a:pt x="4071" y="11117"/>
                    <a:pt x="4193" y="10960"/>
                    <a:pt x="4158" y="10804"/>
                  </a:cubicBezTo>
                  <a:lnTo>
                    <a:pt x="3636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8"/>
                  </a:cubicBezTo>
                  <a:lnTo>
                    <a:pt x="4663" y="6281"/>
                  </a:lnTo>
                  <a:cubicBezTo>
                    <a:pt x="4802" y="6229"/>
                    <a:pt x="4889" y="6072"/>
                    <a:pt x="4837" y="5933"/>
                  </a:cubicBezTo>
                  <a:lnTo>
                    <a:pt x="3723" y="2454"/>
                  </a:lnTo>
                  <a:cubicBezTo>
                    <a:pt x="3679" y="2350"/>
                    <a:pt x="3584" y="2272"/>
                    <a:pt x="3472" y="2272"/>
                  </a:cubicBezTo>
                  <a:cubicBezTo>
                    <a:pt x="3452" y="2272"/>
                    <a:pt x="3431" y="2275"/>
                    <a:pt x="3410" y="2280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93" y="2245"/>
                  </a:lnTo>
                  <a:cubicBezTo>
                    <a:pt x="3393" y="2054"/>
                    <a:pt x="3654" y="1654"/>
                    <a:pt x="3654" y="1184"/>
                  </a:cubicBezTo>
                  <a:cubicBezTo>
                    <a:pt x="3654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2"/>
            <p:cNvSpPr/>
            <p:nvPr/>
          </p:nvSpPr>
          <p:spPr>
            <a:xfrm>
              <a:off x="452725" y="3095925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1"/>
                  </a:moveTo>
                  <a:cubicBezTo>
                    <a:pt x="1827" y="1"/>
                    <a:pt x="1305" y="540"/>
                    <a:pt x="1305" y="1184"/>
                  </a:cubicBezTo>
                  <a:cubicBezTo>
                    <a:pt x="1305" y="1653"/>
                    <a:pt x="1566" y="2071"/>
                    <a:pt x="1966" y="2245"/>
                  </a:cubicBezTo>
                  <a:lnTo>
                    <a:pt x="1566" y="2245"/>
                  </a:lnTo>
                  <a:cubicBezTo>
                    <a:pt x="1496" y="2245"/>
                    <a:pt x="1427" y="2280"/>
                    <a:pt x="1375" y="2314"/>
                  </a:cubicBezTo>
                  <a:cubicBezTo>
                    <a:pt x="1288" y="2332"/>
                    <a:pt x="1218" y="2384"/>
                    <a:pt x="1183" y="2471"/>
                  </a:cubicBezTo>
                  <a:lnTo>
                    <a:pt x="53" y="6020"/>
                  </a:lnTo>
                  <a:cubicBezTo>
                    <a:pt x="0" y="6141"/>
                    <a:pt x="70" y="6263"/>
                    <a:pt x="209" y="6315"/>
                  </a:cubicBezTo>
                  <a:lnTo>
                    <a:pt x="557" y="6420"/>
                  </a:lnTo>
                  <a:cubicBezTo>
                    <a:pt x="585" y="6432"/>
                    <a:pt x="614" y="6437"/>
                    <a:pt x="642" y="6437"/>
                  </a:cubicBezTo>
                  <a:cubicBezTo>
                    <a:pt x="737" y="6437"/>
                    <a:pt x="826" y="6374"/>
                    <a:pt x="853" y="6281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21"/>
                  </a:lnTo>
                  <a:cubicBezTo>
                    <a:pt x="644" y="10977"/>
                    <a:pt x="766" y="11117"/>
                    <a:pt x="922" y="11134"/>
                  </a:cubicBezTo>
                  <a:lnTo>
                    <a:pt x="1479" y="11221"/>
                  </a:lnTo>
                  <a:cubicBezTo>
                    <a:pt x="1490" y="11222"/>
                    <a:pt x="1502" y="11223"/>
                    <a:pt x="1513" y="11223"/>
                  </a:cubicBezTo>
                  <a:cubicBezTo>
                    <a:pt x="1655" y="11223"/>
                    <a:pt x="1776" y="11121"/>
                    <a:pt x="1792" y="10960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60"/>
                  </a:lnTo>
                  <a:cubicBezTo>
                    <a:pt x="3026" y="11107"/>
                    <a:pt x="3164" y="11223"/>
                    <a:pt x="3310" y="11223"/>
                  </a:cubicBezTo>
                  <a:cubicBezTo>
                    <a:pt x="3320" y="11223"/>
                    <a:pt x="3330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93" y="10960"/>
                    <a:pt x="4175" y="10804"/>
                  </a:cubicBezTo>
                  <a:lnTo>
                    <a:pt x="3636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8"/>
                  </a:cubicBezTo>
                  <a:lnTo>
                    <a:pt x="4662" y="6281"/>
                  </a:lnTo>
                  <a:cubicBezTo>
                    <a:pt x="4802" y="6228"/>
                    <a:pt x="4889" y="6072"/>
                    <a:pt x="4836" y="5933"/>
                  </a:cubicBezTo>
                  <a:lnTo>
                    <a:pt x="3723" y="2454"/>
                  </a:lnTo>
                  <a:cubicBezTo>
                    <a:pt x="3679" y="2350"/>
                    <a:pt x="3584" y="2272"/>
                    <a:pt x="3472" y="2272"/>
                  </a:cubicBezTo>
                  <a:cubicBezTo>
                    <a:pt x="3452" y="2272"/>
                    <a:pt x="3431" y="2274"/>
                    <a:pt x="3410" y="2280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92" y="2245"/>
                  </a:lnTo>
                  <a:cubicBezTo>
                    <a:pt x="3393" y="2071"/>
                    <a:pt x="3653" y="1653"/>
                    <a:pt x="3653" y="1184"/>
                  </a:cubicBezTo>
                  <a:cubicBezTo>
                    <a:pt x="3653" y="540"/>
                    <a:pt x="3132" y="1"/>
                    <a:pt x="2488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2"/>
            <p:cNvSpPr/>
            <p:nvPr/>
          </p:nvSpPr>
          <p:spPr>
            <a:xfrm>
              <a:off x="668000" y="3167700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0"/>
                  </a:moveTo>
                  <a:cubicBezTo>
                    <a:pt x="1827" y="0"/>
                    <a:pt x="1305" y="539"/>
                    <a:pt x="1305" y="1183"/>
                  </a:cubicBezTo>
                  <a:cubicBezTo>
                    <a:pt x="1305" y="1653"/>
                    <a:pt x="1566" y="2053"/>
                    <a:pt x="1966" y="2244"/>
                  </a:cubicBezTo>
                  <a:lnTo>
                    <a:pt x="1566" y="2244"/>
                  </a:lnTo>
                  <a:cubicBezTo>
                    <a:pt x="1496" y="2244"/>
                    <a:pt x="1427" y="2279"/>
                    <a:pt x="1357" y="2314"/>
                  </a:cubicBezTo>
                  <a:cubicBezTo>
                    <a:pt x="1288" y="2331"/>
                    <a:pt x="1218" y="2383"/>
                    <a:pt x="1183" y="2470"/>
                  </a:cubicBezTo>
                  <a:lnTo>
                    <a:pt x="52" y="6019"/>
                  </a:lnTo>
                  <a:cubicBezTo>
                    <a:pt x="0" y="6141"/>
                    <a:pt x="70" y="6263"/>
                    <a:pt x="209" y="6315"/>
                  </a:cubicBezTo>
                  <a:lnTo>
                    <a:pt x="557" y="6419"/>
                  </a:lnTo>
                  <a:cubicBezTo>
                    <a:pt x="585" y="6431"/>
                    <a:pt x="614" y="6437"/>
                    <a:pt x="642" y="6437"/>
                  </a:cubicBezTo>
                  <a:cubicBezTo>
                    <a:pt x="737" y="6437"/>
                    <a:pt x="826" y="6374"/>
                    <a:pt x="853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20"/>
                  </a:lnTo>
                  <a:cubicBezTo>
                    <a:pt x="644" y="10977"/>
                    <a:pt x="766" y="11116"/>
                    <a:pt x="922" y="11133"/>
                  </a:cubicBezTo>
                  <a:lnTo>
                    <a:pt x="1479" y="11220"/>
                  </a:lnTo>
                  <a:cubicBezTo>
                    <a:pt x="1490" y="11222"/>
                    <a:pt x="1502" y="11222"/>
                    <a:pt x="1513" y="11222"/>
                  </a:cubicBezTo>
                  <a:cubicBezTo>
                    <a:pt x="1655" y="11222"/>
                    <a:pt x="1776" y="11121"/>
                    <a:pt x="1792" y="10959"/>
                  </a:cubicBezTo>
                  <a:lnTo>
                    <a:pt x="2314" y="7271"/>
                  </a:lnTo>
                  <a:lnTo>
                    <a:pt x="2505" y="7271"/>
                  </a:lnTo>
                  <a:lnTo>
                    <a:pt x="3010" y="10959"/>
                  </a:lnTo>
                  <a:cubicBezTo>
                    <a:pt x="3026" y="11106"/>
                    <a:pt x="3164" y="11222"/>
                    <a:pt x="3310" y="11222"/>
                  </a:cubicBezTo>
                  <a:cubicBezTo>
                    <a:pt x="3320" y="11222"/>
                    <a:pt x="3330" y="11221"/>
                    <a:pt x="3340" y="11220"/>
                  </a:cubicBezTo>
                  <a:lnTo>
                    <a:pt x="3914" y="11133"/>
                  </a:lnTo>
                  <a:cubicBezTo>
                    <a:pt x="4071" y="11116"/>
                    <a:pt x="4193" y="10959"/>
                    <a:pt x="4175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0" y="6304"/>
                    <a:pt x="4169" y="6382"/>
                    <a:pt x="4282" y="6382"/>
                  </a:cubicBezTo>
                  <a:cubicBezTo>
                    <a:pt x="4310" y="6382"/>
                    <a:pt x="4339" y="6377"/>
                    <a:pt x="4367" y="6367"/>
                  </a:cubicBezTo>
                  <a:lnTo>
                    <a:pt x="4662" y="6280"/>
                  </a:lnTo>
                  <a:cubicBezTo>
                    <a:pt x="4802" y="6228"/>
                    <a:pt x="4888" y="6071"/>
                    <a:pt x="4836" y="5932"/>
                  </a:cubicBezTo>
                  <a:lnTo>
                    <a:pt x="3723" y="2453"/>
                  </a:lnTo>
                  <a:cubicBezTo>
                    <a:pt x="3679" y="2349"/>
                    <a:pt x="3584" y="2271"/>
                    <a:pt x="3472" y="2271"/>
                  </a:cubicBezTo>
                  <a:cubicBezTo>
                    <a:pt x="3451" y="2271"/>
                    <a:pt x="3431" y="2274"/>
                    <a:pt x="3410" y="2279"/>
                  </a:cubicBezTo>
                  <a:cubicBezTo>
                    <a:pt x="3375" y="2261"/>
                    <a:pt x="3323" y="2244"/>
                    <a:pt x="3288" y="2244"/>
                  </a:cubicBezTo>
                  <a:lnTo>
                    <a:pt x="2992" y="2244"/>
                  </a:lnTo>
                  <a:cubicBezTo>
                    <a:pt x="3392" y="2053"/>
                    <a:pt x="3653" y="1653"/>
                    <a:pt x="3653" y="1183"/>
                  </a:cubicBezTo>
                  <a:cubicBezTo>
                    <a:pt x="3653" y="539"/>
                    <a:pt x="3132" y="0"/>
                    <a:pt x="2488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1248150" y="2665375"/>
              <a:ext cx="121800" cy="280600"/>
            </a:xfrm>
            <a:custGeom>
              <a:avLst/>
              <a:gdLst/>
              <a:ahLst/>
              <a:cxnLst/>
              <a:rect l="l" t="t" r="r" b="b"/>
              <a:pathLst>
                <a:path w="4872" h="11224" extrusionOk="0">
                  <a:moveTo>
                    <a:pt x="2470" y="1"/>
                  </a:moveTo>
                  <a:cubicBezTo>
                    <a:pt x="1827" y="1"/>
                    <a:pt x="1288" y="540"/>
                    <a:pt x="1288" y="1184"/>
                  </a:cubicBezTo>
                  <a:cubicBezTo>
                    <a:pt x="1288" y="1653"/>
                    <a:pt x="1566" y="2071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80"/>
                    <a:pt x="1357" y="2315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20"/>
                  </a:lnTo>
                  <a:cubicBezTo>
                    <a:pt x="0" y="6142"/>
                    <a:pt x="70" y="6281"/>
                    <a:pt x="192" y="6316"/>
                  </a:cubicBezTo>
                  <a:lnTo>
                    <a:pt x="557" y="6420"/>
                  </a:lnTo>
                  <a:cubicBezTo>
                    <a:pt x="585" y="6432"/>
                    <a:pt x="614" y="6437"/>
                    <a:pt x="642" y="6437"/>
                  </a:cubicBezTo>
                  <a:cubicBezTo>
                    <a:pt x="737" y="6437"/>
                    <a:pt x="826" y="6375"/>
                    <a:pt x="853" y="6281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1" y="10821"/>
                  </a:lnTo>
                  <a:cubicBezTo>
                    <a:pt x="644" y="10978"/>
                    <a:pt x="748" y="11117"/>
                    <a:pt x="905" y="11134"/>
                  </a:cubicBezTo>
                  <a:lnTo>
                    <a:pt x="1461" y="11221"/>
                  </a:lnTo>
                  <a:cubicBezTo>
                    <a:pt x="1473" y="11222"/>
                    <a:pt x="1484" y="11223"/>
                    <a:pt x="1496" y="11223"/>
                  </a:cubicBezTo>
                  <a:cubicBezTo>
                    <a:pt x="1640" y="11223"/>
                    <a:pt x="1776" y="11123"/>
                    <a:pt x="1792" y="10978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07"/>
                    <a:pt x="3149" y="11223"/>
                    <a:pt x="3307" y="11223"/>
                  </a:cubicBezTo>
                  <a:cubicBezTo>
                    <a:pt x="3318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4"/>
                  </a:cubicBezTo>
                  <a:lnTo>
                    <a:pt x="3619" y="6942"/>
                  </a:lnTo>
                  <a:cubicBezTo>
                    <a:pt x="3619" y="6942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60" y="6305"/>
                    <a:pt x="4158" y="6383"/>
                    <a:pt x="4275" y="6383"/>
                  </a:cubicBezTo>
                  <a:cubicBezTo>
                    <a:pt x="4305" y="6383"/>
                    <a:pt x="4335" y="6378"/>
                    <a:pt x="4367" y="6368"/>
                  </a:cubicBezTo>
                  <a:lnTo>
                    <a:pt x="4645" y="6281"/>
                  </a:lnTo>
                  <a:cubicBezTo>
                    <a:pt x="4801" y="6229"/>
                    <a:pt x="4871" y="6072"/>
                    <a:pt x="4836" y="5933"/>
                  </a:cubicBezTo>
                  <a:lnTo>
                    <a:pt x="3706" y="2454"/>
                  </a:lnTo>
                  <a:cubicBezTo>
                    <a:pt x="3676" y="2350"/>
                    <a:pt x="3571" y="2272"/>
                    <a:pt x="3466" y="2272"/>
                  </a:cubicBezTo>
                  <a:cubicBezTo>
                    <a:pt x="3447" y="2272"/>
                    <a:pt x="3428" y="2274"/>
                    <a:pt x="3410" y="2280"/>
                  </a:cubicBezTo>
                  <a:cubicBezTo>
                    <a:pt x="3358" y="2262"/>
                    <a:pt x="3323" y="2262"/>
                    <a:pt x="3288" y="2262"/>
                  </a:cubicBezTo>
                  <a:lnTo>
                    <a:pt x="2975" y="2262"/>
                  </a:lnTo>
                  <a:cubicBezTo>
                    <a:pt x="3375" y="2071"/>
                    <a:pt x="3653" y="1653"/>
                    <a:pt x="3653" y="1184"/>
                  </a:cubicBezTo>
                  <a:cubicBezTo>
                    <a:pt x="3653" y="540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129600" y="270060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0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4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5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8" y="6426"/>
                    <a:pt x="599" y="6429"/>
                    <a:pt x="620" y="6429"/>
                  </a:cubicBezTo>
                  <a:cubicBezTo>
                    <a:pt x="719" y="6429"/>
                    <a:pt x="810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2" y="11204"/>
                  </a:lnTo>
                  <a:cubicBezTo>
                    <a:pt x="1480" y="11208"/>
                    <a:pt x="1498" y="11210"/>
                    <a:pt x="1516" y="11210"/>
                  </a:cubicBezTo>
                  <a:cubicBezTo>
                    <a:pt x="1653" y="11210"/>
                    <a:pt x="1777" y="11099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47" y="11206"/>
                    <a:pt x="3303" y="11206"/>
                  </a:cubicBezTo>
                  <a:cubicBezTo>
                    <a:pt x="3315" y="11206"/>
                    <a:pt x="3328" y="11205"/>
                    <a:pt x="3340" y="11204"/>
                  </a:cubicBezTo>
                  <a:lnTo>
                    <a:pt x="3914" y="11134"/>
                  </a:lnTo>
                  <a:cubicBezTo>
                    <a:pt x="4071" y="11099"/>
                    <a:pt x="4175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9"/>
                  </a:lnTo>
                  <a:lnTo>
                    <a:pt x="4019" y="6176"/>
                  </a:lnTo>
                  <a:cubicBezTo>
                    <a:pt x="4062" y="6307"/>
                    <a:pt x="4166" y="6377"/>
                    <a:pt x="4289" y="6377"/>
                  </a:cubicBezTo>
                  <a:cubicBezTo>
                    <a:pt x="4314" y="6377"/>
                    <a:pt x="4340" y="6374"/>
                    <a:pt x="4367" y="6368"/>
                  </a:cubicBezTo>
                  <a:lnTo>
                    <a:pt x="4645" y="6263"/>
                  </a:lnTo>
                  <a:cubicBezTo>
                    <a:pt x="4802" y="6229"/>
                    <a:pt x="4871" y="6072"/>
                    <a:pt x="4819" y="5933"/>
                  </a:cubicBezTo>
                  <a:lnTo>
                    <a:pt x="3706" y="2454"/>
                  </a:lnTo>
                  <a:cubicBezTo>
                    <a:pt x="3674" y="2329"/>
                    <a:pt x="3559" y="2260"/>
                    <a:pt x="3435" y="2260"/>
                  </a:cubicBezTo>
                  <a:cubicBezTo>
                    <a:pt x="3421" y="2260"/>
                    <a:pt x="3407" y="2261"/>
                    <a:pt x="3392" y="2262"/>
                  </a:cubicBezTo>
                  <a:cubicBezTo>
                    <a:pt x="3358" y="2245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4"/>
                    <a:pt x="3653" y="1654"/>
                    <a:pt x="3653" y="1184"/>
                  </a:cubicBezTo>
                  <a:cubicBezTo>
                    <a:pt x="3653" y="523"/>
                    <a:pt x="3132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768900" y="2238325"/>
              <a:ext cx="121775" cy="280250"/>
            </a:xfrm>
            <a:custGeom>
              <a:avLst/>
              <a:gdLst/>
              <a:ahLst/>
              <a:cxnLst/>
              <a:rect l="l" t="t" r="r" b="b"/>
              <a:pathLst>
                <a:path w="4871" h="11210" extrusionOk="0">
                  <a:moveTo>
                    <a:pt x="2470" y="0"/>
                  </a:moveTo>
                  <a:cubicBezTo>
                    <a:pt x="1827" y="0"/>
                    <a:pt x="1287" y="522"/>
                    <a:pt x="1287" y="1183"/>
                  </a:cubicBezTo>
                  <a:cubicBezTo>
                    <a:pt x="1287" y="1653"/>
                    <a:pt x="1566" y="2053"/>
                    <a:pt x="1966" y="2244"/>
                  </a:cubicBezTo>
                  <a:lnTo>
                    <a:pt x="1548" y="2244"/>
                  </a:lnTo>
                  <a:cubicBezTo>
                    <a:pt x="1479" y="2244"/>
                    <a:pt x="1409" y="2262"/>
                    <a:pt x="1357" y="2314"/>
                  </a:cubicBezTo>
                  <a:cubicBezTo>
                    <a:pt x="1270" y="2314"/>
                    <a:pt x="1200" y="2383"/>
                    <a:pt x="1183" y="2470"/>
                  </a:cubicBezTo>
                  <a:lnTo>
                    <a:pt x="35" y="6002"/>
                  </a:lnTo>
                  <a:cubicBezTo>
                    <a:pt x="0" y="6123"/>
                    <a:pt x="70" y="6263"/>
                    <a:pt x="191" y="6297"/>
                  </a:cubicBezTo>
                  <a:lnTo>
                    <a:pt x="557" y="6419"/>
                  </a:lnTo>
                  <a:cubicBezTo>
                    <a:pt x="578" y="6425"/>
                    <a:pt x="600" y="6428"/>
                    <a:pt x="621" y="6428"/>
                  </a:cubicBezTo>
                  <a:cubicBezTo>
                    <a:pt x="724" y="6428"/>
                    <a:pt x="824" y="6363"/>
                    <a:pt x="852" y="6263"/>
                  </a:cubicBezTo>
                  <a:lnTo>
                    <a:pt x="1200" y="5149"/>
                  </a:lnTo>
                  <a:lnTo>
                    <a:pt x="1200" y="6889"/>
                  </a:lnTo>
                  <a:lnTo>
                    <a:pt x="661" y="10803"/>
                  </a:lnTo>
                  <a:cubicBezTo>
                    <a:pt x="644" y="10960"/>
                    <a:pt x="748" y="11116"/>
                    <a:pt x="905" y="11133"/>
                  </a:cubicBezTo>
                  <a:lnTo>
                    <a:pt x="1461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2" y="11209"/>
                    <a:pt x="1776" y="11098"/>
                    <a:pt x="1792" y="10960"/>
                  </a:cubicBezTo>
                  <a:lnTo>
                    <a:pt x="2296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5" y="11098"/>
                    <a:pt x="3135" y="11209"/>
                    <a:pt x="3281" y="11209"/>
                  </a:cubicBezTo>
                  <a:cubicBezTo>
                    <a:pt x="3300" y="11209"/>
                    <a:pt x="3320" y="11207"/>
                    <a:pt x="3340" y="11203"/>
                  </a:cubicBezTo>
                  <a:lnTo>
                    <a:pt x="3914" y="11133"/>
                  </a:lnTo>
                  <a:cubicBezTo>
                    <a:pt x="4071" y="11099"/>
                    <a:pt x="4175" y="10960"/>
                    <a:pt x="4158" y="10803"/>
                  </a:cubicBezTo>
                  <a:lnTo>
                    <a:pt x="3618" y="6941"/>
                  </a:lnTo>
                  <a:cubicBezTo>
                    <a:pt x="3618" y="6924"/>
                    <a:pt x="3618" y="6924"/>
                    <a:pt x="3618" y="6906"/>
                  </a:cubicBezTo>
                  <a:lnTo>
                    <a:pt x="3618" y="4975"/>
                  </a:lnTo>
                  <a:lnTo>
                    <a:pt x="4019" y="6193"/>
                  </a:lnTo>
                  <a:cubicBezTo>
                    <a:pt x="4062" y="6308"/>
                    <a:pt x="4165" y="6376"/>
                    <a:pt x="4288" y="6376"/>
                  </a:cubicBezTo>
                  <a:cubicBezTo>
                    <a:pt x="4313" y="6376"/>
                    <a:pt x="4340" y="6373"/>
                    <a:pt x="4366" y="6367"/>
                  </a:cubicBezTo>
                  <a:lnTo>
                    <a:pt x="4645" y="6263"/>
                  </a:lnTo>
                  <a:cubicBezTo>
                    <a:pt x="4801" y="6228"/>
                    <a:pt x="4871" y="6071"/>
                    <a:pt x="4836" y="5932"/>
                  </a:cubicBezTo>
                  <a:lnTo>
                    <a:pt x="3705" y="2453"/>
                  </a:lnTo>
                  <a:cubicBezTo>
                    <a:pt x="3674" y="2328"/>
                    <a:pt x="3558" y="2259"/>
                    <a:pt x="3447" y="2259"/>
                  </a:cubicBezTo>
                  <a:cubicBezTo>
                    <a:pt x="3434" y="2259"/>
                    <a:pt x="3422" y="2260"/>
                    <a:pt x="3410" y="2262"/>
                  </a:cubicBezTo>
                  <a:cubicBezTo>
                    <a:pt x="3357" y="2262"/>
                    <a:pt x="3323" y="2244"/>
                    <a:pt x="3288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1336425" y="2940675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7" y="2297"/>
                  </a:cubicBezTo>
                  <a:cubicBezTo>
                    <a:pt x="1270" y="2314"/>
                    <a:pt x="1201" y="2384"/>
                    <a:pt x="1184" y="2471"/>
                  </a:cubicBezTo>
                  <a:lnTo>
                    <a:pt x="35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40" y="6419"/>
                  </a:lnTo>
                  <a:cubicBezTo>
                    <a:pt x="564" y="6426"/>
                    <a:pt x="588" y="6428"/>
                    <a:pt x="611" y="6428"/>
                  </a:cubicBezTo>
                  <a:cubicBezTo>
                    <a:pt x="719" y="6428"/>
                    <a:pt x="810" y="6363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3"/>
                  </a:lnTo>
                  <a:cubicBezTo>
                    <a:pt x="644" y="10960"/>
                    <a:pt x="749" y="11116"/>
                    <a:pt x="905" y="11134"/>
                  </a:cubicBezTo>
                  <a:lnTo>
                    <a:pt x="1462" y="11203"/>
                  </a:lnTo>
                  <a:cubicBezTo>
                    <a:pt x="1473" y="11205"/>
                    <a:pt x="1485" y="11205"/>
                    <a:pt x="1496" y="11205"/>
                  </a:cubicBezTo>
                  <a:cubicBezTo>
                    <a:pt x="1641" y="11205"/>
                    <a:pt x="1776" y="11105"/>
                    <a:pt x="1792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60"/>
                  </a:lnTo>
                  <a:cubicBezTo>
                    <a:pt x="3025" y="11105"/>
                    <a:pt x="3147" y="11205"/>
                    <a:pt x="3289" y="11205"/>
                  </a:cubicBezTo>
                  <a:cubicBezTo>
                    <a:pt x="3300" y="11205"/>
                    <a:pt x="3312" y="11205"/>
                    <a:pt x="3323" y="11203"/>
                  </a:cubicBezTo>
                  <a:lnTo>
                    <a:pt x="3915" y="11134"/>
                  </a:lnTo>
                  <a:cubicBezTo>
                    <a:pt x="4071" y="11099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8" y="6306"/>
                    <a:pt x="4161" y="6376"/>
                    <a:pt x="4288" y="6376"/>
                  </a:cubicBezTo>
                  <a:cubicBezTo>
                    <a:pt x="4314" y="6376"/>
                    <a:pt x="4340" y="6373"/>
                    <a:pt x="4367" y="6367"/>
                  </a:cubicBezTo>
                  <a:lnTo>
                    <a:pt x="4645" y="6263"/>
                  </a:lnTo>
                  <a:cubicBezTo>
                    <a:pt x="4784" y="6228"/>
                    <a:pt x="4871" y="6072"/>
                    <a:pt x="4819" y="5915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44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989375" y="3196400"/>
              <a:ext cx="121800" cy="280125"/>
            </a:xfrm>
            <a:custGeom>
              <a:avLst/>
              <a:gdLst/>
              <a:ahLst/>
              <a:cxnLst/>
              <a:rect l="l" t="t" r="r" b="b"/>
              <a:pathLst>
                <a:path w="4872" h="11205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66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8" y="2296"/>
                  </a:cubicBezTo>
                  <a:cubicBezTo>
                    <a:pt x="1271" y="2314"/>
                    <a:pt x="1201" y="2383"/>
                    <a:pt x="1166" y="2453"/>
                  </a:cubicBezTo>
                  <a:lnTo>
                    <a:pt x="36" y="6002"/>
                  </a:lnTo>
                  <a:cubicBezTo>
                    <a:pt x="1" y="6123"/>
                    <a:pt x="53" y="6263"/>
                    <a:pt x="192" y="6297"/>
                  </a:cubicBezTo>
                  <a:lnTo>
                    <a:pt x="540" y="6419"/>
                  </a:lnTo>
                  <a:cubicBezTo>
                    <a:pt x="561" y="6425"/>
                    <a:pt x="583" y="6428"/>
                    <a:pt x="605" y="6428"/>
                  </a:cubicBezTo>
                  <a:cubicBezTo>
                    <a:pt x="707" y="6428"/>
                    <a:pt x="807" y="6363"/>
                    <a:pt x="836" y="6263"/>
                  </a:cubicBezTo>
                  <a:lnTo>
                    <a:pt x="1201" y="5149"/>
                  </a:lnTo>
                  <a:lnTo>
                    <a:pt x="1201" y="6872"/>
                  </a:lnTo>
                  <a:lnTo>
                    <a:pt x="662" y="10803"/>
                  </a:lnTo>
                  <a:cubicBezTo>
                    <a:pt x="627" y="10960"/>
                    <a:pt x="749" y="11099"/>
                    <a:pt x="905" y="11133"/>
                  </a:cubicBezTo>
                  <a:lnTo>
                    <a:pt x="1462" y="11203"/>
                  </a:lnTo>
                  <a:cubicBezTo>
                    <a:pt x="1473" y="11204"/>
                    <a:pt x="1485" y="11205"/>
                    <a:pt x="1496" y="11205"/>
                  </a:cubicBezTo>
                  <a:cubicBezTo>
                    <a:pt x="1638" y="11205"/>
                    <a:pt x="1760" y="11105"/>
                    <a:pt x="1793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60"/>
                  </a:lnTo>
                  <a:cubicBezTo>
                    <a:pt x="3009" y="11105"/>
                    <a:pt x="3145" y="11205"/>
                    <a:pt x="3289" y="11205"/>
                  </a:cubicBezTo>
                  <a:cubicBezTo>
                    <a:pt x="3301" y="11205"/>
                    <a:pt x="3312" y="11204"/>
                    <a:pt x="3323" y="11203"/>
                  </a:cubicBezTo>
                  <a:lnTo>
                    <a:pt x="3897" y="11116"/>
                  </a:lnTo>
                  <a:cubicBezTo>
                    <a:pt x="4054" y="11099"/>
                    <a:pt x="4176" y="10960"/>
                    <a:pt x="4158" y="10786"/>
                  </a:cubicBezTo>
                  <a:lnTo>
                    <a:pt x="3619" y="6924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6" y="6298"/>
                    <a:pt x="4147" y="6367"/>
                    <a:pt x="4256" y="6367"/>
                  </a:cubicBezTo>
                  <a:cubicBezTo>
                    <a:pt x="4287" y="6367"/>
                    <a:pt x="4319" y="6361"/>
                    <a:pt x="4350" y="6350"/>
                  </a:cubicBezTo>
                  <a:lnTo>
                    <a:pt x="4645" y="6263"/>
                  </a:lnTo>
                  <a:cubicBezTo>
                    <a:pt x="4785" y="6210"/>
                    <a:pt x="4872" y="6071"/>
                    <a:pt x="4819" y="5915"/>
                  </a:cubicBezTo>
                  <a:lnTo>
                    <a:pt x="3706" y="2453"/>
                  </a:lnTo>
                  <a:cubicBezTo>
                    <a:pt x="3659" y="2328"/>
                    <a:pt x="3556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44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6" y="2053"/>
                    <a:pt x="3654" y="1653"/>
                    <a:pt x="3654" y="1166"/>
                  </a:cubicBezTo>
                  <a:cubicBezTo>
                    <a:pt x="3654" y="522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811500" y="2827175"/>
              <a:ext cx="122250" cy="280575"/>
            </a:xfrm>
            <a:custGeom>
              <a:avLst/>
              <a:gdLst/>
              <a:ahLst/>
              <a:cxnLst/>
              <a:rect l="l" t="t" r="r" b="b"/>
              <a:pathLst>
                <a:path w="4890" h="11223" extrusionOk="0">
                  <a:moveTo>
                    <a:pt x="2471" y="0"/>
                  </a:moveTo>
                  <a:cubicBezTo>
                    <a:pt x="1827" y="0"/>
                    <a:pt x="1306" y="539"/>
                    <a:pt x="1306" y="1183"/>
                  </a:cubicBezTo>
                  <a:cubicBezTo>
                    <a:pt x="1306" y="1653"/>
                    <a:pt x="1567" y="2070"/>
                    <a:pt x="1967" y="2262"/>
                  </a:cubicBezTo>
                  <a:lnTo>
                    <a:pt x="1567" y="2262"/>
                  </a:lnTo>
                  <a:cubicBezTo>
                    <a:pt x="1480" y="2262"/>
                    <a:pt x="1427" y="2279"/>
                    <a:pt x="1358" y="2314"/>
                  </a:cubicBezTo>
                  <a:cubicBezTo>
                    <a:pt x="1288" y="2331"/>
                    <a:pt x="1219" y="2383"/>
                    <a:pt x="1184" y="2470"/>
                  </a:cubicBezTo>
                  <a:lnTo>
                    <a:pt x="53" y="6019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58" y="6437"/>
                  </a:lnTo>
                  <a:cubicBezTo>
                    <a:pt x="579" y="6443"/>
                    <a:pt x="601" y="6446"/>
                    <a:pt x="622" y="6446"/>
                  </a:cubicBezTo>
                  <a:cubicBezTo>
                    <a:pt x="725" y="6446"/>
                    <a:pt x="825" y="6381"/>
                    <a:pt x="853" y="6280"/>
                  </a:cubicBezTo>
                  <a:lnTo>
                    <a:pt x="1219" y="5167"/>
                  </a:lnTo>
                  <a:lnTo>
                    <a:pt x="1219" y="6889"/>
                  </a:lnTo>
                  <a:lnTo>
                    <a:pt x="679" y="10820"/>
                  </a:lnTo>
                  <a:cubicBezTo>
                    <a:pt x="645" y="10977"/>
                    <a:pt x="766" y="11116"/>
                    <a:pt x="923" y="11133"/>
                  </a:cubicBezTo>
                  <a:lnTo>
                    <a:pt x="1480" y="11220"/>
                  </a:lnTo>
                  <a:cubicBezTo>
                    <a:pt x="1491" y="11222"/>
                    <a:pt x="1502" y="11222"/>
                    <a:pt x="1513" y="11222"/>
                  </a:cubicBezTo>
                  <a:cubicBezTo>
                    <a:pt x="1656" y="11222"/>
                    <a:pt x="1777" y="11122"/>
                    <a:pt x="1793" y="10977"/>
                  </a:cubicBezTo>
                  <a:lnTo>
                    <a:pt x="2315" y="7272"/>
                  </a:lnTo>
                  <a:lnTo>
                    <a:pt x="2506" y="7272"/>
                  </a:lnTo>
                  <a:lnTo>
                    <a:pt x="3010" y="10959"/>
                  </a:lnTo>
                  <a:cubicBezTo>
                    <a:pt x="3026" y="11121"/>
                    <a:pt x="3162" y="11222"/>
                    <a:pt x="3307" y="11222"/>
                  </a:cubicBezTo>
                  <a:cubicBezTo>
                    <a:pt x="3318" y="11222"/>
                    <a:pt x="3330" y="11222"/>
                    <a:pt x="3341" y="11220"/>
                  </a:cubicBezTo>
                  <a:lnTo>
                    <a:pt x="3915" y="11133"/>
                  </a:lnTo>
                  <a:cubicBezTo>
                    <a:pt x="4071" y="11116"/>
                    <a:pt x="4193" y="10959"/>
                    <a:pt x="4158" y="10803"/>
                  </a:cubicBezTo>
                  <a:lnTo>
                    <a:pt x="3637" y="6941"/>
                  </a:lnTo>
                  <a:cubicBezTo>
                    <a:pt x="3637" y="6941"/>
                    <a:pt x="3637" y="6924"/>
                    <a:pt x="3637" y="6924"/>
                  </a:cubicBezTo>
                  <a:lnTo>
                    <a:pt x="3637" y="4975"/>
                  </a:lnTo>
                  <a:lnTo>
                    <a:pt x="4019" y="6193"/>
                  </a:lnTo>
                  <a:cubicBezTo>
                    <a:pt x="4061" y="6304"/>
                    <a:pt x="4170" y="6382"/>
                    <a:pt x="4283" y="6382"/>
                  </a:cubicBezTo>
                  <a:cubicBezTo>
                    <a:pt x="4311" y="6382"/>
                    <a:pt x="4339" y="6377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89" y="6071"/>
                    <a:pt x="4837" y="5932"/>
                  </a:cubicBezTo>
                  <a:lnTo>
                    <a:pt x="3724" y="2453"/>
                  </a:lnTo>
                  <a:cubicBezTo>
                    <a:pt x="3679" y="2350"/>
                    <a:pt x="3585" y="2271"/>
                    <a:pt x="3472" y="2271"/>
                  </a:cubicBezTo>
                  <a:cubicBezTo>
                    <a:pt x="3452" y="2271"/>
                    <a:pt x="3431" y="2274"/>
                    <a:pt x="3410" y="2279"/>
                  </a:cubicBezTo>
                  <a:cubicBezTo>
                    <a:pt x="3376" y="2262"/>
                    <a:pt x="3323" y="2262"/>
                    <a:pt x="3289" y="2262"/>
                  </a:cubicBezTo>
                  <a:lnTo>
                    <a:pt x="2993" y="2262"/>
                  </a:lnTo>
                  <a:cubicBezTo>
                    <a:pt x="3393" y="2070"/>
                    <a:pt x="3654" y="1653"/>
                    <a:pt x="3654" y="1183"/>
                  </a:cubicBezTo>
                  <a:cubicBezTo>
                    <a:pt x="3654" y="539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434900" y="2779325"/>
              <a:ext cx="121775" cy="280150"/>
            </a:xfrm>
            <a:custGeom>
              <a:avLst/>
              <a:gdLst/>
              <a:ahLst/>
              <a:cxnLst/>
              <a:rect l="l" t="t" r="r" b="b"/>
              <a:pathLst>
                <a:path w="4871" h="11206" extrusionOk="0">
                  <a:moveTo>
                    <a:pt x="2470" y="1"/>
                  </a:moveTo>
                  <a:cubicBezTo>
                    <a:pt x="1827" y="1"/>
                    <a:pt x="1287" y="522"/>
                    <a:pt x="1287" y="1166"/>
                  </a:cubicBezTo>
                  <a:cubicBezTo>
                    <a:pt x="1287" y="1636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87" y="2314"/>
                    <a:pt x="1218" y="2366"/>
                    <a:pt x="1183" y="2453"/>
                  </a:cubicBezTo>
                  <a:lnTo>
                    <a:pt x="52" y="6002"/>
                  </a:lnTo>
                  <a:cubicBezTo>
                    <a:pt x="0" y="6124"/>
                    <a:pt x="70" y="6263"/>
                    <a:pt x="191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1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61" y="10803"/>
                  </a:lnTo>
                  <a:cubicBezTo>
                    <a:pt x="644" y="10960"/>
                    <a:pt x="748" y="11099"/>
                    <a:pt x="922" y="11134"/>
                  </a:cubicBezTo>
                  <a:lnTo>
                    <a:pt x="1461" y="11203"/>
                  </a:lnTo>
                  <a:cubicBezTo>
                    <a:pt x="1474" y="11205"/>
                    <a:pt x="1487" y="11205"/>
                    <a:pt x="1499" y="11205"/>
                  </a:cubicBezTo>
                  <a:cubicBezTo>
                    <a:pt x="1655" y="11205"/>
                    <a:pt x="1776" y="11105"/>
                    <a:pt x="1792" y="10960"/>
                  </a:cubicBezTo>
                  <a:lnTo>
                    <a:pt x="2314" y="7255"/>
                  </a:lnTo>
                  <a:lnTo>
                    <a:pt x="2488" y="7255"/>
                  </a:lnTo>
                  <a:lnTo>
                    <a:pt x="3010" y="10943"/>
                  </a:lnTo>
                  <a:cubicBezTo>
                    <a:pt x="3026" y="11104"/>
                    <a:pt x="3162" y="11205"/>
                    <a:pt x="3306" y="11205"/>
                  </a:cubicBezTo>
                  <a:cubicBezTo>
                    <a:pt x="3317" y="11205"/>
                    <a:pt x="3329" y="11205"/>
                    <a:pt x="3340" y="11203"/>
                  </a:cubicBezTo>
                  <a:lnTo>
                    <a:pt x="3914" y="11116"/>
                  </a:lnTo>
                  <a:cubicBezTo>
                    <a:pt x="4071" y="11099"/>
                    <a:pt x="4193" y="10960"/>
                    <a:pt x="4158" y="10786"/>
                  </a:cubicBezTo>
                  <a:lnTo>
                    <a:pt x="3636" y="6924"/>
                  </a:lnTo>
                  <a:cubicBezTo>
                    <a:pt x="3636" y="6924"/>
                    <a:pt x="3636" y="6907"/>
                    <a:pt x="3636" y="6907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0" y="6287"/>
                    <a:pt x="4169" y="6365"/>
                    <a:pt x="4282" y="6365"/>
                  </a:cubicBezTo>
                  <a:cubicBezTo>
                    <a:pt x="4310" y="6365"/>
                    <a:pt x="4339" y="6360"/>
                    <a:pt x="4366" y="6350"/>
                  </a:cubicBezTo>
                  <a:lnTo>
                    <a:pt x="4662" y="6263"/>
                  </a:lnTo>
                  <a:cubicBezTo>
                    <a:pt x="4801" y="6211"/>
                    <a:pt x="4871" y="6072"/>
                    <a:pt x="4836" y="5915"/>
                  </a:cubicBezTo>
                  <a:lnTo>
                    <a:pt x="3723" y="2453"/>
                  </a:lnTo>
                  <a:cubicBezTo>
                    <a:pt x="3676" y="2328"/>
                    <a:pt x="3559" y="2259"/>
                    <a:pt x="3447" y="2259"/>
                  </a:cubicBezTo>
                  <a:cubicBezTo>
                    <a:pt x="3434" y="2259"/>
                    <a:pt x="3422" y="2260"/>
                    <a:pt x="3410" y="2262"/>
                  </a:cubicBezTo>
                  <a:cubicBezTo>
                    <a:pt x="3375" y="2245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3" y="1636"/>
                    <a:pt x="3653" y="1166"/>
                  </a:cubicBezTo>
                  <a:cubicBezTo>
                    <a:pt x="3653" y="522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1020250" y="2234825"/>
              <a:ext cx="121800" cy="280600"/>
            </a:xfrm>
            <a:custGeom>
              <a:avLst/>
              <a:gdLst/>
              <a:ahLst/>
              <a:cxnLst/>
              <a:rect l="l" t="t" r="r" b="b"/>
              <a:pathLst>
                <a:path w="4872" h="11224" extrusionOk="0">
                  <a:moveTo>
                    <a:pt x="2471" y="1"/>
                  </a:moveTo>
                  <a:cubicBezTo>
                    <a:pt x="1810" y="1"/>
                    <a:pt x="1288" y="540"/>
                    <a:pt x="1288" y="1184"/>
                  </a:cubicBezTo>
                  <a:cubicBezTo>
                    <a:pt x="1288" y="1654"/>
                    <a:pt x="1566" y="2071"/>
                    <a:pt x="1967" y="2262"/>
                  </a:cubicBezTo>
                  <a:lnTo>
                    <a:pt x="1549" y="2262"/>
                  </a:lnTo>
                  <a:cubicBezTo>
                    <a:pt x="1480" y="2262"/>
                    <a:pt x="1410" y="2280"/>
                    <a:pt x="1358" y="2315"/>
                  </a:cubicBezTo>
                  <a:cubicBezTo>
                    <a:pt x="1271" y="2332"/>
                    <a:pt x="1201" y="2384"/>
                    <a:pt x="1166" y="2471"/>
                  </a:cubicBezTo>
                  <a:lnTo>
                    <a:pt x="36" y="6020"/>
                  </a:lnTo>
                  <a:cubicBezTo>
                    <a:pt x="1" y="6142"/>
                    <a:pt x="53" y="6281"/>
                    <a:pt x="192" y="6316"/>
                  </a:cubicBezTo>
                  <a:lnTo>
                    <a:pt x="540" y="6437"/>
                  </a:lnTo>
                  <a:cubicBezTo>
                    <a:pt x="561" y="6444"/>
                    <a:pt x="583" y="6446"/>
                    <a:pt x="605" y="6446"/>
                  </a:cubicBezTo>
                  <a:cubicBezTo>
                    <a:pt x="707" y="6446"/>
                    <a:pt x="807" y="6381"/>
                    <a:pt x="836" y="6281"/>
                  </a:cubicBezTo>
                  <a:lnTo>
                    <a:pt x="1201" y="5168"/>
                  </a:lnTo>
                  <a:lnTo>
                    <a:pt x="1201" y="6890"/>
                  </a:lnTo>
                  <a:lnTo>
                    <a:pt x="662" y="10821"/>
                  </a:lnTo>
                  <a:cubicBezTo>
                    <a:pt x="627" y="10978"/>
                    <a:pt x="749" y="11117"/>
                    <a:pt x="905" y="11134"/>
                  </a:cubicBezTo>
                  <a:lnTo>
                    <a:pt x="1462" y="11221"/>
                  </a:lnTo>
                  <a:cubicBezTo>
                    <a:pt x="1474" y="11223"/>
                    <a:pt x="1485" y="11223"/>
                    <a:pt x="1496" y="11223"/>
                  </a:cubicBezTo>
                  <a:cubicBezTo>
                    <a:pt x="1638" y="11223"/>
                    <a:pt x="1760" y="11123"/>
                    <a:pt x="1793" y="10978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3" y="10960"/>
                  </a:lnTo>
                  <a:cubicBezTo>
                    <a:pt x="3009" y="11122"/>
                    <a:pt x="3145" y="11223"/>
                    <a:pt x="3289" y="11223"/>
                  </a:cubicBezTo>
                  <a:cubicBezTo>
                    <a:pt x="3301" y="11223"/>
                    <a:pt x="3312" y="11223"/>
                    <a:pt x="3323" y="11221"/>
                  </a:cubicBezTo>
                  <a:lnTo>
                    <a:pt x="3898" y="11134"/>
                  </a:lnTo>
                  <a:cubicBezTo>
                    <a:pt x="4054" y="11117"/>
                    <a:pt x="4176" y="10960"/>
                    <a:pt x="4158" y="10804"/>
                  </a:cubicBezTo>
                  <a:lnTo>
                    <a:pt x="3619" y="6942"/>
                  </a:lnTo>
                  <a:cubicBezTo>
                    <a:pt x="3619" y="6942"/>
                    <a:pt x="3619" y="6925"/>
                    <a:pt x="3619" y="6925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7" y="6305"/>
                    <a:pt x="4153" y="6383"/>
                    <a:pt x="4265" y="6383"/>
                  </a:cubicBezTo>
                  <a:cubicBezTo>
                    <a:pt x="4293" y="6383"/>
                    <a:pt x="4322" y="6378"/>
                    <a:pt x="4350" y="6368"/>
                  </a:cubicBezTo>
                  <a:lnTo>
                    <a:pt x="4646" y="6281"/>
                  </a:lnTo>
                  <a:cubicBezTo>
                    <a:pt x="4785" y="6229"/>
                    <a:pt x="4872" y="6072"/>
                    <a:pt x="4819" y="5933"/>
                  </a:cubicBezTo>
                  <a:lnTo>
                    <a:pt x="3706" y="2471"/>
                  </a:lnTo>
                  <a:cubicBezTo>
                    <a:pt x="3662" y="2353"/>
                    <a:pt x="3567" y="2272"/>
                    <a:pt x="3454" y="2272"/>
                  </a:cubicBezTo>
                  <a:cubicBezTo>
                    <a:pt x="3434" y="2272"/>
                    <a:pt x="3414" y="2275"/>
                    <a:pt x="3393" y="2280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6" y="2262"/>
                  </a:lnTo>
                  <a:cubicBezTo>
                    <a:pt x="3376" y="2071"/>
                    <a:pt x="3654" y="1654"/>
                    <a:pt x="3654" y="1184"/>
                  </a:cubicBezTo>
                  <a:cubicBezTo>
                    <a:pt x="3654" y="540"/>
                    <a:pt x="3115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351400" y="2253100"/>
              <a:ext cx="121775" cy="280150"/>
            </a:xfrm>
            <a:custGeom>
              <a:avLst/>
              <a:gdLst/>
              <a:ahLst/>
              <a:cxnLst/>
              <a:rect l="l" t="t" r="r" b="b"/>
              <a:pathLst>
                <a:path w="4871" h="11206" extrusionOk="0">
                  <a:moveTo>
                    <a:pt x="2470" y="1"/>
                  </a:moveTo>
                  <a:cubicBezTo>
                    <a:pt x="1809" y="1"/>
                    <a:pt x="1287" y="522"/>
                    <a:pt x="1287" y="1184"/>
                  </a:cubicBezTo>
                  <a:cubicBezTo>
                    <a:pt x="1287" y="1653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4"/>
                    <a:pt x="1200" y="2384"/>
                    <a:pt x="1166" y="2453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1" y="6298"/>
                  </a:cubicBezTo>
                  <a:lnTo>
                    <a:pt x="539" y="6420"/>
                  </a:lnTo>
                  <a:cubicBezTo>
                    <a:pt x="564" y="6426"/>
                    <a:pt x="587" y="6429"/>
                    <a:pt x="610" y="6429"/>
                  </a:cubicBezTo>
                  <a:cubicBezTo>
                    <a:pt x="719" y="6429"/>
                    <a:pt x="809" y="6364"/>
                    <a:pt x="853" y="6263"/>
                  </a:cubicBezTo>
                  <a:lnTo>
                    <a:pt x="1200" y="5150"/>
                  </a:lnTo>
                  <a:lnTo>
                    <a:pt x="1200" y="6872"/>
                  </a:lnTo>
                  <a:lnTo>
                    <a:pt x="661" y="10803"/>
                  </a:lnTo>
                  <a:cubicBezTo>
                    <a:pt x="644" y="10960"/>
                    <a:pt x="748" y="11099"/>
                    <a:pt x="905" y="11134"/>
                  </a:cubicBezTo>
                  <a:lnTo>
                    <a:pt x="1461" y="11204"/>
                  </a:lnTo>
                  <a:cubicBezTo>
                    <a:pt x="1473" y="11205"/>
                    <a:pt x="1484" y="11205"/>
                    <a:pt x="1495" y="11205"/>
                  </a:cubicBezTo>
                  <a:cubicBezTo>
                    <a:pt x="1638" y="11205"/>
                    <a:pt x="1760" y="11105"/>
                    <a:pt x="1792" y="10960"/>
                  </a:cubicBezTo>
                  <a:lnTo>
                    <a:pt x="2296" y="7255"/>
                  </a:lnTo>
                  <a:lnTo>
                    <a:pt x="2488" y="7255"/>
                  </a:lnTo>
                  <a:lnTo>
                    <a:pt x="2992" y="10960"/>
                  </a:lnTo>
                  <a:cubicBezTo>
                    <a:pt x="3024" y="11105"/>
                    <a:pt x="3146" y="11205"/>
                    <a:pt x="3289" y="11205"/>
                  </a:cubicBezTo>
                  <a:cubicBezTo>
                    <a:pt x="3300" y="11205"/>
                    <a:pt x="3311" y="11205"/>
                    <a:pt x="3323" y="11204"/>
                  </a:cubicBezTo>
                  <a:lnTo>
                    <a:pt x="3897" y="11117"/>
                  </a:lnTo>
                  <a:cubicBezTo>
                    <a:pt x="4071" y="11099"/>
                    <a:pt x="4175" y="10960"/>
                    <a:pt x="4158" y="10786"/>
                  </a:cubicBezTo>
                  <a:lnTo>
                    <a:pt x="3618" y="6924"/>
                  </a:lnTo>
                  <a:cubicBezTo>
                    <a:pt x="3618" y="6924"/>
                    <a:pt x="3618" y="6924"/>
                    <a:pt x="3618" y="6907"/>
                  </a:cubicBezTo>
                  <a:lnTo>
                    <a:pt x="3618" y="4958"/>
                  </a:lnTo>
                  <a:lnTo>
                    <a:pt x="4019" y="6176"/>
                  </a:lnTo>
                  <a:cubicBezTo>
                    <a:pt x="4046" y="6298"/>
                    <a:pt x="4147" y="6367"/>
                    <a:pt x="4256" y="6367"/>
                  </a:cubicBezTo>
                  <a:cubicBezTo>
                    <a:pt x="4287" y="6367"/>
                    <a:pt x="4318" y="6362"/>
                    <a:pt x="4349" y="6350"/>
                  </a:cubicBezTo>
                  <a:lnTo>
                    <a:pt x="4645" y="6263"/>
                  </a:lnTo>
                  <a:cubicBezTo>
                    <a:pt x="4784" y="6211"/>
                    <a:pt x="4871" y="6072"/>
                    <a:pt x="4819" y="5915"/>
                  </a:cubicBezTo>
                  <a:lnTo>
                    <a:pt x="3705" y="2453"/>
                  </a:lnTo>
                  <a:cubicBezTo>
                    <a:pt x="3674" y="2328"/>
                    <a:pt x="3559" y="2259"/>
                    <a:pt x="3434" y="2259"/>
                  </a:cubicBezTo>
                  <a:cubicBezTo>
                    <a:pt x="3420" y="2259"/>
                    <a:pt x="3406" y="2260"/>
                    <a:pt x="3392" y="2262"/>
                  </a:cubicBezTo>
                  <a:cubicBezTo>
                    <a:pt x="3358" y="2245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22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124375" y="2374000"/>
              <a:ext cx="122225" cy="280150"/>
            </a:xfrm>
            <a:custGeom>
              <a:avLst/>
              <a:gdLst/>
              <a:ahLst/>
              <a:cxnLst/>
              <a:rect l="l" t="t" r="r" b="b"/>
              <a:pathLst>
                <a:path w="4889" h="11206" extrusionOk="0">
                  <a:moveTo>
                    <a:pt x="2471" y="1"/>
                  </a:moveTo>
                  <a:cubicBezTo>
                    <a:pt x="1827" y="1"/>
                    <a:pt x="1305" y="523"/>
                    <a:pt x="1305" y="1166"/>
                  </a:cubicBezTo>
                  <a:cubicBezTo>
                    <a:pt x="1305" y="1653"/>
                    <a:pt x="1566" y="2053"/>
                    <a:pt x="1966" y="2245"/>
                  </a:cubicBezTo>
                  <a:lnTo>
                    <a:pt x="1566" y="2245"/>
                  </a:lnTo>
                  <a:cubicBezTo>
                    <a:pt x="1479" y="2245"/>
                    <a:pt x="1427" y="2262"/>
                    <a:pt x="1357" y="2297"/>
                  </a:cubicBezTo>
                  <a:cubicBezTo>
                    <a:pt x="1288" y="2314"/>
                    <a:pt x="1218" y="2384"/>
                    <a:pt x="1183" y="2453"/>
                  </a:cubicBezTo>
                  <a:lnTo>
                    <a:pt x="53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79" y="10803"/>
                  </a:lnTo>
                  <a:cubicBezTo>
                    <a:pt x="644" y="10960"/>
                    <a:pt x="766" y="11099"/>
                    <a:pt x="923" y="11134"/>
                  </a:cubicBezTo>
                  <a:lnTo>
                    <a:pt x="1479" y="11204"/>
                  </a:lnTo>
                  <a:cubicBezTo>
                    <a:pt x="1491" y="11205"/>
                    <a:pt x="1502" y="11205"/>
                    <a:pt x="1513" y="11205"/>
                  </a:cubicBezTo>
                  <a:cubicBezTo>
                    <a:pt x="1655" y="11205"/>
                    <a:pt x="1776" y="11105"/>
                    <a:pt x="1792" y="10960"/>
                  </a:cubicBezTo>
                  <a:lnTo>
                    <a:pt x="2314" y="7255"/>
                  </a:lnTo>
                  <a:lnTo>
                    <a:pt x="2506" y="7255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8" y="11205"/>
                    <a:pt x="3329" y="11205"/>
                    <a:pt x="3341" y="11204"/>
                  </a:cubicBezTo>
                  <a:lnTo>
                    <a:pt x="3915" y="11117"/>
                  </a:lnTo>
                  <a:cubicBezTo>
                    <a:pt x="4071" y="11099"/>
                    <a:pt x="4193" y="10960"/>
                    <a:pt x="4158" y="10786"/>
                  </a:cubicBezTo>
                  <a:lnTo>
                    <a:pt x="3636" y="6924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0" y="6298"/>
                    <a:pt x="4164" y="6367"/>
                    <a:pt x="4273" y="6367"/>
                  </a:cubicBezTo>
                  <a:cubicBezTo>
                    <a:pt x="4304" y="6367"/>
                    <a:pt x="4336" y="6362"/>
                    <a:pt x="4367" y="6350"/>
                  </a:cubicBezTo>
                  <a:lnTo>
                    <a:pt x="4663" y="6263"/>
                  </a:lnTo>
                  <a:cubicBezTo>
                    <a:pt x="4802" y="6211"/>
                    <a:pt x="4889" y="6072"/>
                    <a:pt x="4837" y="5915"/>
                  </a:cubicBezTo>
                  <a:lnTo>
                    <a:pt x="3723" y="2453"/>
                  </a:lnTo>
                  <a:cubicBezTo>
                    <a:pt x="3676" y="2328"/>
                    <a:pt x="3573" y="2259"/>
                    <a:pt x="3452" y="2259"/>
                  </a:cubicBezTo>
                  <a:cubicBezTo>
                    <a:pt x="3438" y="2259"/>
                    <a:pt x="3424" y="2260"/>
                    <a:pt x="3410" y="2262"/>
                  </a:cubicBezTo>
                  <a:cubicBezTo>
                    <a:pt x="3375" y="2245"/>
                    <a:pt x="3323" y="2245"/>
                    <a:pt x="3288" y="2245"/>
                  </a:cubicBezTo>
                  <a:lnTo>
                    <a:pt x="2993" y="2245"/>
                  </a:lnTo>
                  <a:cubicBezTo>
                    <a:pt x="3393" y="2053"/>
                    <a:pt x="3654" y="1653"/>
                    <a:pt x="3654" y="1166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878925" y="308680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0" y="0"/>
                  </a:moveTo>
                  <a:cubicBezTo>
                    <a:pt x="1809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8" y="2244"/>
                  </a:lnTo>
                  <a:cubicBezTo>
                    <a:pt x="1479" y="2244"/>
                    <a:pt x="1409" y="2262"/>
                    <a:pt x="1357" y="2314"/>
                  </a:cubicBezTo>
                  <a:cubicBezTo>
                    <a:pt x="1270" y="2331"/>
                    <a:pt x="1201" y="2384"/>
                    <a:pt x="1166" y="2471"/>
                  </a:cubicBezTo>
                  <a:lnTo>
                    <a:pt x="35" y="6002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39" y="6419"/>
                  </a:lnTo>
                  <a:cubicBezTo>
                    <a:pt x="567" y="6426"/>
                    <a:pt x="594" y="6430"/>
                    <a:pt x="620" y="6430"/>
                  </a:cubicBezTo>
                  <a:cubicBezTo>
                    <a:pt x="725" y="6430"/>
                    <a:pt x="811" y="6374"/>
                    <a:pt x="853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03"/>
                  </a:lnTo>
                  <a:cubicBezTo>
                    <a:pt x="644" y="10960"/>
                    <a:pt x="748" y="11116"/>
                    <a:pt x="905" y="11134"/>
                  </a:cubicBezTo>
                  <a:lnTo>
                    <a:pt x="1461" y="11203"/>
                  </a:lnTo>
                  <a:cubicBezTo>
                    <a:pt x="1480" y="11207"/>
                    <a:pt x="1498" y="11209"/>
                    <a:pt x="1515" y="11209"/>
                  </a:cubicBezTo>
                  <a:cubicBezTo>
                    <a:pt x="1649" y="11209"/>
                    <a:pt x="1761" y="11098"/>
                    <a:pt x="1792" y="10960"/>
                  </a:cubicBezTo>
                  <a:lnTo>
                    <a:pt x="2296" y="7254"/>
                  </a:lnTo>
                  <a:lnTo>
                    <a:pt x="2488" y="7254"/>
                  </a:lnTo>
                  <a:lnTo>
                    <a:pt x="2992" y="10960"/>
                  </a:lnTo>
                  <a:cubicBezTo>
                    <a:pt x="3023" y="11098"/>
                    <a:pt x="3135" y="11209"/>
                    <a:pt x="3269" y="11209"/>
                  </a:cubicBezTo>
                  <a:cubicBezTo>
                    <a:pt x="3287" y="11209"/>
                    <a:pt x="3305" y="11207"/>
                    <a:pt x="3323" y="11203"/>
                  </a:cubicBezTo>
                  <a:lnTo>
                    <a:pt x="3897" y="11134"/>
                  </a:lnTo>
                  <a:cubicBezTo>
                    <a:pt x="4071" y="11099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7" y="6309"/>
                    <a:pt x="4160" y="6376"/>
                    <a:pt x="4277" y="6376"/>
                  </a:cubicBezTo>
                  <a:cubicBezTo>
                    <a:pt x="4301" y="6376"/>
                    <a:pt x="4325" y="6373"/>
                    <a:pt x="4349" y="6367"/>
                  </a:cubicBezTo>
                  <a:lnTo>
                    <a:pt x="4645" y="6263"/>
                  </a:lnTo>
                  <a:cubicBezTo>
                    <a:pt x="4784" y="6228"/>
                    <a:pt x="4871" y="6072"/>
                    <a:pt x="4819" y="5932"/>
                  </a:cubicBezTo>
                  <a:lnTo>
                    <a:pt x="3706" y="2453"/>
                  </a:lnTo>
                  <a:cubicBezTo>
                    <a:pt x="3674" y="2328"/>
                    <a:pt x="3559" y="2259"/>
                    <a:pt x="3434" y="2259"/>
                  </a:cubicBezTo>
                  <a:cubicBezTo>
                    <a:pt x="3421" y="2259"/>
                    <a:pt x="3406" y="2260"/>
                    <a:pt x="3392" y="2262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14" y="0"/>
                    <a:pt x="2470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561875" y="267190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3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8" y="2314"/>
                  </a:cubicBezTo>
                  <a:cubicBezTo>
                    <a:pt x="1288" y="2332"/>
                    <a:pt x="1201" y="2384"/>
                    <a:pt x="1184" y="2471"/>
                  </a:cubicBezTo>
                  <a:lnTo>
                    <a:pt x="35" y="6002"/>
                  </a:lnTo>
                  <a:cubicBezTo>
                    <a:pt x="1" y="6142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2" y="6427"/>
                    <a:pt x="607" y="6430"/>
                    <a:pt x="632" y="6430"/>
                  </a:cubicBezTo>
                  <a:cubicBezTo>
                    <a:pt x="731" y="6430"/>
                    <a:pt x="825" y="6375"/>
                    <a:pt x="853" y="6263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2" y="10804"/>
                  </a:lnTo>
                  <a:cubicBezTo>
                    <a:pt x="644" y="10960"/>
                    <a:pt x="749" y="11117"/>
                    <a:pt x="905" y="11134"/>
                  </a:cubicBezTo>
                  <a:lnTo>
                    <a:pt x="1462" y="11204"/>
                  </a:lnTo>
                  <a:cubicBezTo>
                    <a:pt x="1480" y="11208"/>
                    <a:pt x="1498" y="11210"/>
                    <a:pt x="1516" y="11210"/>
                  </a:cubicBezTo>
                  <a:cubicBezTo>
                    <a:pt x="1653" y="11210"/>
                    <a:pt x="1777" y="11099"/>
                    <a:pt x="1792" y="10960"/>
                  </a:cubicBezTo>
                  <a:lnTo>
                    <a:pt x="2314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099"/>
                    <a:pt x="3150" y="11210"/>
                    <a:pt x="3286" y="11210"/>
                  </a:cubicBezTo>
                  <a:cubicBezTo>
                    <a:pt x="3304" y="11210"/>
                    <a:pt x="3322" y="11208"/>
                    <a:pt x="3341" y="11204"/>
                  </a:cubicBezTo>
                  <a:lnTo>
                    <a:pt x="3915" y="11134"/>
                  </a:lnTo>
                  <a:cubicBezTo>
                    <a:pt x="4071" y="11117"/>
                    <a:pt x="4193" y="10960"/>
                    <a:pt x="4158" y="10804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2" y="6309"/>
                    <a:pt x="4177" y="6377"/>
                    <a:pt x="4294" y="6377"/>
                  </a:cubicBezTo>
                  <a:cubicBezTo>
                    <a:pt x="4319" y="6377"/>
                    <a:pt x="4343" y="6374"/>
                    <a:pt x="4367" y="6368"/>
                  </a:cubicBezTo>
                  <a:lnTo>
                    <a:pt x="4645" y="6263"/>
                  </a:lnTo>
                  <a:cubicBezTo>
                    <a:pt x="4802" y="6228"/>
                    <a:pt x="4872" y="6072"/>
                    <a:pt x="4837" y="5933"/>
                  </a:cubicBezTo>
                  <a:lnTo>
                    <a:pt x="3706" y="2454"/>
                  </a:lnTo>
                  <a:cubicBezTo>
                    <a:pt x="3674" y="2342"/>
                    <a:pt x="3555" y="2260"/>
                    <a:pt x="3442" y="2260"/>
                  </a:cubicBezTo>
                  <a:cubicBezTo>
                    <a:pt x="3431" y="2260"/>
                    <a:pt x="3421" y="2261"/>
                    <a:pt x="3410" y="2262"/>
                  </a:cubicBezTo>
                  <a:cubicBezTo>
                    <a:pt x="3375" y="2262"/>
                    <a:pt x="3323" y="2245"/>
                    <a:pt x="3289" y="2245"/>
                  </a:cubicBezTo>
                  <a:lnTo>
                    <a:pt x="2975" y="2245"/>
                  </a:lnTo>
                  <a:cubicBezTo>
                    <a:pt x="3375" y="2054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642325" y="211827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4"/>
                    <a:pt x="1567" y="2054"/>
                    <a:pt x="1967" y="2245"/>
                  </a:cubicBezTo>
                  <a:lnTo>
                    <a:pt x="1549" y="2245"/>
                  </a:lnTo>
                  <a:cubicBezTo>
                    <a:pt x="1480" y="2245"/>
                    <a:pt x="1410" y="2262"/>
                    <a:pt x="1358" y="2315"/>
                  </a:cubicBezTo>
                  <a:cubicBezTo>
                    <a:pt x="1288" y="2332"/>
                    <a:pt x="1201" y="2384"/>
                    <a:pt x="1184" y="2471"/>
                  </a:cubicBezTo>
                  <a:lnTo>
                    <a:pt x="36" y="6002"/>
                  </a:lnTo>
                  <a:cubicBezTo>
                    <a:pt x="1" y="6142"/>
                    <a:pt x="71" y="6263"/>
                    <a:pt x="192" y="6316"/>
                  </a:cubicBezTo>
                  <a:lnTo>
                    <a:pt x="558" y="6420"/>
                  </a:lnTo>
                  <a:cubicBezTo>
                    <a:pt x="582" y="6427"/>
                    <a:pt x="607" y="6430"/>
                    <a:pt x="632" y="6430"/>
                  </a:cubicBezTo>
                  <a:cubicBezTo>
                    <a:pt x="731" y="6430"/>
                    <a:pt x="825" y="6375"/>
                    <a:pt x="853" y="6263"/>
                  </a:cubicBezTo>
                  <a:lnTo>
                    <a:pt x="1219" y="5150"/>
                  </a:lnTo>
                  <a:lnTo>
                    <a:pt x="1219" y="6890"/>
                  </a:lnTo>
                  <a:lnTo>
                    <a:pt x="662" y="10804"/>
                  </a:lnTo>
                  <a:cubicBezTo>
                    <a:pt x="645" y="10960"/>
                    <a:pt x="749" y="11117"/>
                    <a:pt x="923" y="11134"/>
                  </a:cubicBezTo>
                  <a:lnTo>
                    <a:pt x="1462" y="11204"/>
                  </a:lnTo>
                  <a:cubicBezTo>
                    <a:pt x="1480" y="11208"/>
                    <a:pt x="1499" y="11210"/>
                    <a:pt x="1517" y="11210"/>
                  </a:cubicBezTo>
                  <a:cubicBezTo>
                    <a:pt x="1653" y="11210"/>
                    <a:pt x="1777" y="11099"/>
                    <a:pt x="1793" y="10960"/>
                  </a:cubicBezTo>
                  <a:lnTo>
                    <a:pt x="2315" y="7255"/>
                  </a:lnTo>
                  <a:lnTo>
                    <a:pt x="2489" y="7255"/>
                  </a:lnTo>
                  <a:lnTo>
                    <a:pt x="3010" y="10960"/>
                  </a:lnTo>
                  <a:cubicBezTo>
                    <a:pt x="3026" y="11099"/>
                    <a:pt x="3150" y="11210"/>
                    <a:pt x="3286" y="11210"/>
                  </a:cubicBezTo>
                  <a:cubicBezTo>
                    <a:pt x="3304" y="11210"/>
                    <a:pt x="3323" y="11208"/>
                    <a:pt x="3341" y="11204"/>
                  </a:cubicBezTo>
                  <a:lnTo>
                    <a:pt x="3915" y="11134"/>
                  </a:lnTo>
                  <a:cubicBezTo>
                    <a:pt x="4072" y="11099"/>
                    <a:pt x="4193" y="10960"/>
                    <a:pt x="4159" y="10804"/>
                  </a:cubicBezTo>
                  <a:lnTo>
                    <a:pt x="3637" y="6942"/>
                  </a:lnTo>
                  <a:cubicBezTo>
                    <a:pt x="3637" y="6924"/>
                    <a:pt x="3637" y="6924"/>
                    <a:pt x="3637" y="6907"/>
                  </a:cubicBezTo>
                  <a:lnTo>
                    <a:pt x="3637" y="4976"/>
                  </a:lnTo>
                  <a:lnTo>
                    <a:pt x="4019" y="6194"/>
                  </a:lnTo>
                  <a:cubicBezTo>
                    <a:pt x="4063" y="6309"/>
                    <a:pt x="4177" y="6377"/>
                    <a:pt x="4295" y="6377"/>
                  </a:cubicBezTo>
                  <a:cubicBezTo>
                    <a:pt x="4319" y="6377"/>
                    <a:pt x="4343" y="6374"/>
                    <a:pt x="4367" y="6368"/>
                  </a:cubicBezTo>
                  <a:lnTo>
                    <a:pt x="4663" y="6263"/>
                  </a:lnTo>
                  <a:cubicBezTo>
                    <a:pt x="4802" y="6229"/>
                    <a:pt x="4872" y="6072"/>
                    <a:pt x="4837" y="5933"/>
                  </a:cubicBezTo>
                  <a:lnTo>
                    <a:pt x="3706" y="2454"/>
                  </a:lnTo>
                  <a:cubicBezTo>
                    <a:pt x="3675" y="2329"/>
                    <a:pt x="3559" y="2260"/>
                    <a:pt x="3448" y="2260"/>
                  </a:cubicBezTo>
                  <a:cubicBezTo>
                    <a:pt x="3435" y="2260"/>
                    <a:pt x="3423" y="2261"/>
                    <a:pt x="3410" y="2262"/>
                  </a:cubicBezTo>
                  <a:cubicBezTo>
                    <a:pt x="3376" y="2262"/>
                    <a:pt x="3324" y="2245"/>
                    <a:pt x="3289" y="2245"/>
                  </a:cubicBezTo>
                  <a:lnTo>
                    <a:pt x="2976" y="2245"/>
                  </a:lnTo>
                  <a:cubicBezTo>
                    <a:pt x="3376" y="2054"/>
                    <a:pt x="3654" y="1654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1134625" y="251882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7" y="2053"/>
                    <a:pt x="1967" y="2245"/>
                  </a:cubicBezTo>
                  <a:lnTo>
                    <a:pt x="1549" y="2245"/>
                  </a:lnTo>
                  <a:cubicBezTo>
                    <a:pt x="1480" y="2245"/>
                    <a:pt x="1410" y="2262"/>
                    <a:pt x="1358" y="2314"/>
                  </a:cubicBezTo>
                  <a:cubicBezTo>
                    <a:pt x="1271" y="2332"/>
                    <a:pt x="1201" y="2384"/>
                    <a:pt x="1184" y="2471"/>
                  </a:cubicBezTo>
                  <a:lnTo>
                    <a:pt x="36" y="6002"/>
                  </a:lnTo>
                  <a:cubicBezTo>
                    <a:pt x="1" y="6141"/>
                    <a:pt x="71" y="6263"/>
                    <a:pt x="192" y="6315"/>
                  </a:cubicBezTo>
                  <a:lnTo>
                    <a:pt x="540" y="6420"/>
                  </a:lnTo>
                  <a:cubicBezTo>
                    <a:pt x="568" y="6426"/>
                    <a:pt x="595" y="6430"/>
                    <a:pt x="621" y="6430"/>
                  </a:cubicBezTo>
                  <a:cubicBezTo>
                    <a:pt x="725" y="6430"/>
                    <a:pt x="812" y="6374"/>
                    <a:pt x="853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5" y="10960"/>
                    <a:pt x="749" y="11116"/>
                    <a:pt x="906" y="11134"/>
                  </a:cubicBezTo>
                  <a:lnTo>
                    <a:pt x="1462" y="11203"/>
                  </a:lnTo>
                  <a:cubicBezTo>
                    <a:pt x="1480" y="11207"/>
                    <a:pt x="1499" y="11209"/>
                    <a:pt x="1517" y="11209"/>
                  </a:cubicBezTo>
                  <a:cubicBezTo>
                    <a:pt x="1653" y="11209"/>
                    <a:pt x="1777" y="11098"/>
                    <a:pt x="1793" y="10960"/>
                  </a:cubicBezTo>
                  <a:lnTo>
                    <a:pt x="2297" y="7255"/>
                  </a:lnTo>
                  <a:lnTo>
                    <a:pt x="2489" y="7255"/>
                  </a:lnTo>
                  <a:lnTo>
                    <a:pt x="2993" y="10960"/>
                  </a:lnTo>
                  <a:cubicBezTo>
                    <a:pt x="3024" y="11098"/>
                    <a:pt x="3136" y="11209"/>
                    <a:pt x="3270" y="11209"/>
                  </a:cubicBezTo>
                  <a:cubicBezTo>
                    <a:pt x="3287" y="11209"/>
                    <a:pt x="3305" y="11207"/>
                    <a:pt x="3324" y="11203"/>
                  </a:cubicBezTo>
                  <a:lnTo>
                    <a:pt x="3915" y="11134"/>
                  </a:lnTo>
                  <a:cubicBezTo>
                    <a:pt x="4072" y="11116"/>
                    <a:pt x="4176" y="10960"/>
                    <a:pt x="4159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8" y="6309"/>
                    <a:pt x="4161" y="6376"/>
                    <a:pt x="4287" y="6376"/>
                  </a:cubicBezTo>
                  <a:cubicBezTo>
                    <a:pt x="4314" y="6376"/>
                    <a:pt x="4340" y="6373"/>
                    <a:pt x="4367" y="6367"/>
                  </a:cubicBezTo>
                  <a:lnTo>
                    <a:pt x="4646" y="6263"/>
                  </a:lnTo>
                  <a:cubicBezTo>
                    <a:pt x="4785" y="6228"/>
                    <a:pt x="4872" y="6072"/>
                    <a:pt x="4820" y="5932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62"/>
                    <a:pt x="3324" y="2245"/>
                    <a:pt x="3271" y="2245"/>
                  </a:cubicBezTo>
                  <a:lnTo>
                    <a:pt x="2976" y="2245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333125" y="2587975"/>
              <a:ext cx="122225" cy="280150"/>
            </a:xfrm>
            <a:custGeom>
              <a:avLst/>
              <a:gdLst/>
              <a:ahLst/>
              <a:cxnLst/>
              <a:rect l="l" t="t" r="r" b="b"/>
              <a:pathLst>
                <a:path w="4889" h="11206" extrusionOk="0">
                  <a:moveTo>
                    <a:pt x="2488" y="0"/>
                  </a:moveTo>
                  <a:cubicBezTo>
                    <a:pt x="1827" y="0"/>
                    <a:pt x="1305" y="522"/>
                    <a:pt x="1305" y="1166"/>
                  </a:cubicBezTo>
                  <a:cubicBezTo>
                    <a:pt x="1305" y="1653"/>
                    <a:pt x="1584" y="2053"/>
                    <a:pt x="1966" y="2244"/>
                  </a:cubicBezTo>
                  <a:lnTo>
                    <a:pt x="1566" y="2244"/>
                  </a:lnTo>
                  <a:cubicBezTo>
                    <a:pt x="1497" y="2244"/>
                    <a:pt x="1427" y="2262"/>
                    <a:pt x="1375" y="2297"/>
                  </a:cubicBezTo>
                  <a:cubicBezTo>
                    <a:pt x="1288" y="2314"/>
                    <a:pt x="1218" y="2384"/>
                    <a:pt x="1183" y="2453"/>
                  </a:cubicBezTo>
                  <a:lnTo>
                    <a:pt x="53" y="6002"/>
                  </a:lnTo>
                  <a:cubicBezTo>
                    <a:pt x="1" y="6124"/>
                    <a:pt x="70" y="6263"/>
                    <a:pt x="209" y="6298"/>
                  </a:cubicBezTo>
                  <a:lnTo>
                    <a:pt x="557" y="6419"/>
                  </a:lnTo>
                  <a:cubicBezTo>
                    <a:pt x="578" y="6426"/>
                    <a:pt x="600" y="6428"/>
                    <a:pt x="622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79" y="10803"/>
                  </a:lnTo>
                  <a:cubicBezTo>
                    <a:pt x="644" y="10960"/>
                    <a:pt x="766" y="11099"/>
                    <a:pt x="922" y="11134"/>
                  </a:cubicBezTo>
                  <a:lnTo>
                    <a:pt x="1479" y="11203"/>
                  </a:lnTo>
                  <a:cubicBezTo>
                    <a:pt x="1491" y="11205"/>
                    <a:pt x="1502" y="11205"/>
                    <a:pt x="1513" y="11205"/>
                  </a:cubicBezTo>
                  <a:cubicBezTo>
                    <a:pt x="1655" y="11205"/>
                    <a:pt x="1776" y="11105"/>
                    <a:pt x="1792" y="10960"/>
                  </a:cubicBezTo>
                  <a:lnTo>
                    <a:pt x="2314" y="7254"/>
                  </a:lnTo>
                  <a:lnTo>
                    <a:pt x="2506" y="7254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8" y="11205"/>
                    <a:pt x="3329" y="11205"/>
                    <a:pt x="3341" y="11203"/>
                  </a:cubicBezTo>
                  <a:lnTo>
                    <a:pt x="3915" y="11116"/>
                  </a:lnTo>
                  <a:cubicBezTo>
                    <a:pt x="4071" y="11099"/>
                    <a:pt x="4193" y="10960"/>
                    <a:pt x="4176" y="10786"/>
                  </a:cubicBezTo>
                  <a:lnTo>
                    <a:pt x="3636" y="6924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0" y="6298"/>
                    <a:pt x="4164" y="6367"/>
                    <a:pt x="4273" y="6367"/>
                  </a:cubicBezTo>
                  <a:cubicBezTo>
                    <a:pt x="4304" y="6367"/>
                    <a:pt x="4336" y="6361"/>
                    <a:pt x="4367" y="6350"/>
                  </a:cubicBezTo>
                  <a:lnTo>
                    <a:pt x="4663" y="6263"/>
                  </a:lnTo>
                  <a:cubicBezTo>
                    <a:pt x="4802" y="6211"/>
                    <a:pt x="4889" y="6072"/>
                    <a:pt x="4837" y="5915"/>
                  </a:cubicBezTo>
                  <a:lnTo>
                    <a:pt x="3723" y="2453"/>
                  </a:lnTo>
                  <a:cubicBezTo>
                    <a:pt x="3676" y="2328"/>
                    <a:pt x="3573" y="2259"/>
                    <a:pt x="3452" y="2259"/>
                  </a:cubicBezTo>
                  <a:cubicBezTo>
                    <a:pt x="3438" y="2259"/>
                    <a:pt x="3424" y="2260"/>
                    <a:pt x="3410" y="2262"/>
                  </a:cubicBezTo>
                  <a:cubicBezTo>
                    <a:pt x="3375" y="2244"/>
                    <a:pt x="3341" y="2244"/>
                    <a:pt x="3288" y="2244"/>
                  </a:cubicBezTo>
                  <a:lnTo>
                    <a:pt x="2993" y="2244"/>
                  </a:lnTo>
                  <a:cubicBezTo>
                    <a:pt x="3393" y="2053"/>
                    <a:pt x="3654" y="1653"/>
                    <a:pt x="3654" y="1166"/>
                  </a:cubicBezTo>
                  <a:cubicBezTo>
                    <a:pt x="3654" y="522"/>
                    <a:pt x="3132" y="0"/>
                    <a:pt x="2488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136125" y="305940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0" y="0"/>
                  </a:moveTo>
                  <a:cubicBezTo>
                    <a:pt x="1809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4"/>
                    <a:pt x="1201" y="2384"/>
                    <a:pt x="1166" y="2471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39" y="6420"/>
                  </a:lnTo>
                  <a:cubicBezTo>
                    <a:pt x="564" y="6426"/>
                    <a:pt x="587" y="6428"/>
                    <a:pt x="610" y="6428"/>
                  </a:cubicBezTo>
                  <a:cubicBezTo>
                    <a:pt x="718" y="6428"/>
                    <a:pt x="806" y="6364"/>
                    <a:pt x="835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1" y="10803"/>
                  </a:lnTo>
                  <a:cubicBezTo>
                    <a:pt x="644" y="10960"/>
                    <a:pt x="748" y="11116"/>
                    <a:pt x="905" y="11134"/>
                  </a:cubicBezTo>
                  <a:lnTo>
                    <a:pt x="1461" y="11203"/>
                  </a:lnTo>
                  <a:cubicBezTo>
                    <a:pt x="1473" y="11205"/>
                    <a:pt x="1484" y="11205"/>
                    <a:pt x="1495" y="11205"/>
                  </a:cubicBezTo>
                  <a:cubicBezTo>
                    <a:pt x="1638" y="11205"/>
                    <a:pt x="1760" y="11105"/>
                    <a:pt x="1792" y="10960"/>
                  </a:cubicBezTo>
                  <a:lnTo>
                    <a:pt x="2296" y="7255"/>
                  </a:lnTo>
                  <a:lnTo>
                    <a:pt x="2488" y="7255"/>
                  </a:lnTo>
                  <a:lnTo>
                    <a:pt x="2992" y="10960"/>
                  </a:lnTo>
                  <a:cubicBezTo>
                    <a:pt x="3025" y="11105"/>
                    <a:pt x="3147" y="11205"/>
                    <a:pt x="3289" y="11205"/>
                  </a:cubicBezTo>
                  <a:cubicBezTo>
                    <a:pt x="3300" y="11205"/>
                    <a:pt x="3311" y="11205"/>
                    <a:pt x="3323" y="11203"/>
                  </a:cubicBezTo>
                  <a:lnTo>
                    <a:pt x="3897" y="11116"/>
                  </a:lnTo>
                  <a:cubicBezTo>
                    <a:pt x="4071" y="11099"/>
                    <a:pt x="4175" y="10960"/>
                    <a:pt x="4158" y="10786"/>
                  </a:cubicBezTo>
                  <a:lnTo>
                    <a:pt x="3619" y="6924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8" y="6306"/>
                    <a:pt x="4161" y="6376"/>
                    <a:pt x="4278" y="6376"/>
                  </a:cubicBezTo>
                  <a:cubicBezTo>
                    <a:pt x="4302" y="6376"/>
                    <a:pt x="4326" y="6373"/>
                    <a:pt x="4349" y="6367"/>
                  </a:cubicBezTo>
                  <a:lnTo>
                    <a:pt x="4645" y="6263"/>
                  </a:lnTo>
                  <a:cubicBezTo>
                    <a:pt x="4784" y="6228"/>
                    <a:pt x="4871" y="6072"/>
                    <a:pt x="4819" y="5915"/>
                  </a:cubicBezTo>
                  <a:lnTo>
                    <a:pt x="3706" y="2453"/>
                  </a:lnTo>
                  <a:cubicBezTo>
                    <a:pt x="3674" y="2328"/>
                    <a:pt x="3559" y="2259"/>
                    <a:pt x="3434" y="2259"/>
                  </a:cubicBezTo>
                  <a:cubicBezTo>
                    <a:pt x="3421" y="2259"/>
                    <a:pt x="3406" y="2260"/>
                    <a:pt x="3392" y="2262"/>
                  </a:cubicBezTo>
                  <a:cubicBezTo>
                    <a:pt x="3358" y="2245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14" y="0"/>
                    <a:pt x="2470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898500" y="2454450"/>
              <a:ext cx="121775" cy="280250"/>
            </a:xfrm>
            <a:custGeom>
              <a:avLst/>
              <a:gdLst/>
              <a:ahLst/>
              <a:cxnLst/>
              <a:rect l="l" t="t" r="r" b="b"/>
              <a:pathLst>
                <a:path w="4871" h="11210" extrusionOk="0">
                  <a:moveTo>
                    <a:pt x="2470" y="1"/>
                  </a:moveTo>
                  <a:cubicBezTo>
                    <a:pt x="1827" y="1"/>
                    <a:pt x="1305" y="523"/>
                    <a:pt x="1305" y="1184"/>
                  </a:cubicBezTo>
                  <a:cubicBezTo>
                    <a:pt x="1305" y="1653"/>
                    <a:pt x="1566" y="2054"/>
                    <a:pt x="1966" y="2245"/>
                  </a:cubicBezTo>
                  <a:lnTo>
                    <a:pt x="1566" y="2245"/>
                  </a:lnTo>
                  <a:cubicBezTo>
                    <a:pt x="1479" y="2245"/>
                    <a:pt x="1426" y="2262"/>
                    <a:pt x="1357" y="2297"/>
                  </a:cubicBezTo>
                  <a:cubicBezTo>
                    <a:pt x="1287" y="2315"/>
                    <a:pt x="1218" y="2384"/>
                    <a:pt x="1183" y="2471"/>
                  </a:cubicBezTo>
                  <a:lnTo>
                    <a:pt x="52" y="6002"/>
                  </a:lnTo>
                  <a:cubicBezTo>
                    <a:pt x="0" y="6124"/>
                    <a:pt x="70" y="6263"/>
                    <a:pt x="191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1" y="6429"/>
                  </a:cubicBezTo>
                  <a:cubicBezTo>
                    <a:pt x="724" y="6429"/>
                    <a:pt x="824" y="6364"/>
                    <a:pt x="852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61" y="10804"/>
                  </a:lnTo>
                  <a:cubicBezTo>
                    <a:pt x="644" y="10960"/>
                    <a:pt x="765" y="11117"/>
                    <a:pt x="922" y="11134"/>
                  </a:cubicBezTo>
                  <a:lnTo>
                    <a:pt x="1479" y="11204"/>
                  </a:lnTo>
                  <a:cubicBezTo>
                    <a:pt x="1497" y="11208"/>
                    <a:pt x="1515" y="11210"/>
                    <a:pt x="1532" y="11210"/>
                  </a:cubicBezTo>
                  <a:cubicBezTo>
                    <a:pt x="1666" y="11210"/>
                    <a:pt x="1776" y="11099"/>
                    <a:pt x="1792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10" y="10960"/>
                  </a:lnTo>
                  <a:cubicBezTo>
                    <a:pt x="3026" y="11105"/>
                    <a:pt x="3161" y="11206"/>
                    <a:pt x="3306" y="11206"/>
                  </a:cubicBezTo>
                  <a:cubicBezTo>
                    <a:pt x="3317" y="11206"/>
                    <a:pt x="3329" y="11205"/>
                    <a:pt x="3340" y="11204"/>
                  </a:cubicBezTo>
                  <a:lnTo>
                    <a:pt x="3914" y="11134"/>
                  </a:lnTo>
                  <a:cubicBezTo>
                    <a:pt x="4071" y="11099"/>
                    <a:pt x="4192" y="10960"/>
                    <a:pt x="4158" y="10804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76"/>
                  </a:lnTo>
                  <a:lnTo>
                    <a:pt x="4018" y="6194"/>
                  </a:lnTo>
                  <a:cubicBezTo>
                    <a:pt x="4062" y="6309"/>
                    <a:pt x="4177" y="6377"/>
                    <a:pt x="4294" y="6377"/>
                  </a:cubicBezTo>
                  <a:cubicBezTo>
                    <a:pt x="4318" y="6377"/>
                    <a:pt x="4343" y="6374"/>
                    <a:pt x="4366" y="6368"/>
                  </a:cubicBezTo>
                  <a:lnTo>
                    <a:pt x="4662" y="6263"/>
                  </a:lnTo>
                  <a:cubicBezTo>
                    <a:pt x="4801" y="6229"/>
                    <a:pt x="4871" y="6072"/>
                    <a:pt x="4836" y="5933"/>
                  </a:cubicBezTo>
                  <a:lnTo>
                    <a:pt x="3723" y="2454"/>
                  </a:lnTo>
                  <a:cubicBezTo>
                    <a:pt x="3676" y="2329"/>
                    <a:pt x="3559" y="2260"/>
                    <a:pt x="3447" y="2260"/>
                  </a:cubicBezTo>
                  <a:cubicBezTo>
                    <a:pt x="3434" y="2260"/>
                    <a:pt x="3422" y="2261"/>
                    <a:pt x="3410" y="2262"/>
                  </a:cubicBezTo>
                  <a:cubicBezTo>
                    <a:pt x="3375" y="2245"/>
                    <a:pt x="3323" y="2245"/>
                    <a:pt x="3288" y="2245"/>
                  </a:cubicBezTo>
                  <a:lnTo>
                    <a:pt x="2992" y="2245"/>
                  </a:lnTo>
                  <a:cubicBezTo>
                    <a:pt x="3375" y="2054"/>
                    <a:pt x="3653" y="1653"/>
                    <a:pt x="3653" y="1184"/>
                  </a:cubicBezTo>
                  <a:cubicBezTo>
                    <a:pt x="3653" y="523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466200" y="216525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7" y="2297"/>
                  </a:cubicBezTo>
                  <a:cubicBezTo>
                    <a:pt x="1288" y="2314"/>
                    <a:pt x="1201" y="2384"/>
                    <a:pt x="1184" y="2471"/>
                  </a:cubicBezTo>
                  <a:lnTo>
                    <a:pt x="35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9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62" y="10803"/>
                  </a:lnTo>
                  <a:cubicBezTo>
                    <a:pt x="644" y="10960"/>
                    <a:pt x="749" y="11117"/>
                    <a:pt x="923" y="11134"/>
                  </a:cubicBezTo>
                  <a:lnTo>
                    <a:pt x="1462" y="11204"/>
                  </a:lnTo>
                  <a:cubicBezTo>
                    <a:pt x="1475" y="11205"/>
                    <a:pt x="1487" y="11205"/>
                    <a:pt x="1499" y="11205"/>
                  </a:cubicBezTo>
                  <a:cubicBezTo>
                    <a:pt x="1655" y="11205"/>
                    <a:pt x="1776" y="11105"/>
                    <a:pt x="1792" y="10960"/>
                  </a:cubicBezTo>
                  <a:lnTo>
                    <a:pt x="2314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8" y="11205"/>
                    <a:pt x="3329" y="11205"/>
                    <a:pt x="3341" y="11204"/>
                  </a:cubicBezTo>
                  <a:lnTo>
                    <a:pt x="3915" y="11117"/>
                  </a:lnTo>
                  <a:cubicBezTo>
                    <a:pt x="4071" y="11099"/>
                    <a:pt x="4193" y="10960"/>
                    <a:pt x="4158" y="10786"/>
                  </a:cubicBezTo>
                  <a:lnTo>
                    <a:pt x="3636" y="6924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2" y="6306"/>
                    <a:pt x="4178" y="6376"/>
                    <a:pt x="4295" y="6376"/>
                  </a:cubicBezTo>
                  <a:cubicBezTo>
                    <a:pt x="4319" y="6376"/>
                    <a:pt x="4343" y="6373"/>
                    <a:pt x="4367" y="6368"/>
                  </a:cubicBezTo>
                  <a:lnTo>
                    <a:pt x="4663" y="6263"/>
                  </a:lnTo>
                  <a:cubicBezTo>
                    <a:pt x="4802" y="6228"/>
                    <a:pt x="4871" y="6072"/>
                    <a:pt x="4837" y="5915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48" y="2259"/>
                  </a:cubicBezTo>
                  <a:cubicBezTo>
                    <a:pt x="3435" y="2259"/>
                    <a:pt x="3423" y="2260"/>
                    <a:pt x="3410" y="2262"/>
                  </a:cubicBezTo>
                  <a:cubicBezTo>
                    <a:pt x="3375" y="2245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98000" y="28793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27" y="1"/>
                    <a:pt x="1288" y="522"/>
                    <a:pt x="1288" y="1184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79"/>
                    <a:pt x="1357" y="2314"/>
                  </a:cubicBezTo>
                  <a:cubicBezTo>
                    <a:pt x="1288" y="2332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5" y="6431"/>
                    <a:pt x="613" y="6437"/>
                    <a:pt x="641" y="6437"/>
                  </a:cubicBezTo>
                  <a:cubicBezTo>
                    <a:pt x="736" y="6437"/>
                    <a:pt x="826" y="6371"/>
                    <a:pt x="853" y="6263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2" y="10803"/>
                  </a:lnTo>
                  <a:cubicBezTo>
                    <a:pt x="644" y="10960"/>
                    <a:pt x="749" y="11117"/>
                    <a:pt x="923" y="11134"/>
                  </a:cubicBezTo>
                  <a:lnTo>
                    <a:pt x="1462" y="11221"/>
                  </a:lnTo>
                  <a:cubicBezTo>
                    <a:pt x="1473" y="11222"/>
                    <a:pt x="1484" y="11223"/>
                    <a:pt x="1495" y="11223"/>
                  </a:cubicBezTo>
                  <a:cubicBezTo>
                    <a:pt x="1653" y="11223"/>
                    <a:pt x="1776" y="11107"/>
                    <a:pt x="1792" y="10960"/>
                  </a:cubicBezTo>
                  <a:lnTo>
                    <a:pt x="2314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5" y="11098"/>
                    <a:pt x="3149" y="11209"/>
                    <a:pt x="3286" y="11209"/>
                  </a:cubicBezTo>
                  <a:cubicBezTo>
                    <a:pt x="3304" y="11209"/>
                    <a:pt x="3322" y="11208"/>
                    <a:pt x="3341" y="11204"/>
                  </a:cubicBezTo>
                  <a:lnTo>
                    <a:pt x="3915" y="11134"/>
                  </a:lnTo>
                  <a:cubicBezTo>
                    <a:pt x="4071" y="11117"/>
                    <a:pt x="4193" y="10960"/>
                    <a:pt x="4158" y="10803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1" y="6383"/>
                    <a:pt x="4339" y="6378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71" y="6072"/>
                    <a:pt x="4837" y="5933"/>
                  </a:cubicBezTo>
                  <a:lnTo>
                    <a:pt x="3706" y="2453"/>
                  </a:lnTo>
                  <a:cubicBezTo>
                    <a:pt x="3676" y="2350"/>
                    <a:pt x="3572" y="2272"/>
                    <a:pt x="3466" y="2272"/>
                  </a:cubicBezTo>
                  <a:cubicBezTo>
                    <a:pt x="3447" y="2272"/>
                    <a:pt x="3429" y="2274"/>
                    <a:pt x="3410" y="2279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4" y="1653"/>
                    <a:pt x="3654" y="1184"/>
                  </a:cubicBezTo>
                  <a:cubicBezTo>
                    <a:pt x="3654" y="522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2"/>
            <p:cNvSpPr/>
            <p:nvPr/>
          </p:nvSpPr>
          <p:spPr>
            <a:xfrm>
              <a:off x="1098550" y="3261200"/>
              <a:ext cx="121775" cy="280125"/>
            </a:xfrm>
            <a:custGeom>
              <a:avLst/>
              <a:gdLst/>
              <a:ahLst/>
              <a:cxnLst/>
              <a:rect l="l" t="t" r="r" b="b"/>
              <a:pathLst>
                <a:path w="4871" h="11205" extrusionOk="0">
                  <a:moveTo>
                    <a:pt x="2470" y="0"/>
                  </a:moveTo>
                  <a:cubicBezTo>
                    <a:pt x="1827" y="0"/>
                    <a:pt x="1305" y="522"/>
                    <a:pt x="1305" y="1183"/>
                  </a:cubicBezTo>
                  <a:cubicBezTo>
                    <a:pt x="1305" y="1653"/>
                    <a:pt x="1566" y="2053"/>
                    <a:pt x="1966" y="2244"/>
                  </a:cubicBezTo>
                  <a:lnTo>
                    <a:pt x="1566" y="2244"/>
                  </a:lnTo>
                  <a:cubicBezTo>
                    <a:pt x="1479" y="2244"/>
                    <a:pt x="1427" y="2262"/>
                    <a:pt x="1357" y="2296"/>
                  </a:cubicBezTo>
                  <a:cubicBezTo>
                    <a:pt x="1287" y="2314"/>
                    <a:pt x="1218" y="2383"/>
                    <a:pt x="1183" y="2470"/>
                  </a:cubicBezTo>
                  <a:lnTo>
                    <a:pt x="52" y="6002"/>
                  </a:lnTo>
                  <a:cubicBezTo>
                    <a:pt x="0" y="6123"/>
                    <a:pt x="70" y="6263"/>
                    <a:pt x="191" y="6297"/>
                  </a:cubicBezTo>
                  <a:lnTo>
                    <a:pt x="557" y="6419"/>
                  </a:lnTo>
                  <a:cubicBezTo>
                    <a:pt x="578" y="6425"/>
                    <a:pt x="600" y="6428"/>
                    <a:pt x="621" y="6428"/>
                  </a:cubicBezTo>
                  <a:cubicBezTo>
                    <a:pt x="724" y="6428"/>
                    <a:pt x="824" y="6363"/>
                    <a:pt x="852" y="6263"/>
                  </a:cubicBezTo>
                  <a:lnTo>
                    <a:pt x="1218" y="5149"/>
                  </a:lnTo>
                  <a:lnTo>
                    <a:pt x="1218" y="6871"/>
                  </a:lnTo>
                  <a:lnTo>
                    <a:pt x="661" y="10803"/>
                  </a:lnTo>
                  <a:cubicBezTo>
                    <a:pt x="644" y="10959"/>
                    <a:pt x="766" y="11116"/>
                    <a:pt x="922" y="11133"/>
                  </a:cubicBezTo>
                  <a:lnTo>
                    <a:pt x="1479" y="11203"/>
                  </a:lnTo>
                  <a:cubicBezTo>
                    <a:pt x="1490" y="11204"/>
                    <a:pt x="1501" y="11205"/>
                    <a:pt x="1513" y="11205"/>
                  </a:cubicBezTo>
                  <a:cubicBezTo>
                    <a:pt x="1655" y="11205"/>
                    <a:pt x="1776" y="11105"/>
                    <a:pt x="1792" y="10959"/>
                  </a:cubicBezTo>
                  <a:lnTo>
                    <a:pt x="2314" y="7254"/>
                  </a:lnTo>
                  <a:lnTo>
                    <a:pt x="2505" y="7254"/>
                  </a:lnTo>
                  <a:lnTo>
                    <a:pt x="3010" y="10959"/>
                  </a:lnTo>
                  <a:cubicBezTo>
                    <a:pt x="3026" y="11105"/>
                    <a:pt x="3161" y="11205"/>
                    <a:pt x="3306" y="11205"/>
                  </a:cubicBezTo>
                  <a:cubicBezTo>
                    <a:pt x="3317" y="11205"/>
                    <a:pt x="3329" y="11204"/>
                    <a:pt x="3340" y="11203"/>
                  </a:cubicBezTo>
                  <a:lnTo>
                    <a:pt x="3914" y="11116"/>
                  </a:lnTo>
                  <a:cubicBezTo>
                    <a:pt x="4071" y="11099"/>
                    <a:pt x="4192" y="10959"/>
                    <a:pt x="4158" y="10786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6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2" y="6306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6" y="6367"/>
                  </a:cubicBezTo>
                  <a:lnTo>
                    <a:pt x="4662" y="6263"/>
                  </a:lnTo>
                  <a:cubicBezTo>
                    <a:pt x="4801" y="6228"/>
                    <a:pt x="4871" y="6071"/>
                    <a:pt x="4836" y="5915"/>
                  </a:cubicBezTo>
                  <a:lnTo>
                    <a:pt x="3723" y="2453"/>
                  </a:lnTo>
                  <a:cubicBezTo>
                    <a:pt x="3676" y="2328"/>
                    <a:pt x="3559" y="2259"/>
                    <a:pt x="3447" y="2259"/>
                  </a:cubicBezTo>
                  <a:cubicBezTo>
                    <a:pt x="3434" y="2259"/>
                    <a:pt x="3422" y="2260"/>
                    <a:pt x="3410" y="2262"/>
                  </a:cubicBezTo>
                  <a:cubicBezTo>
                    <a:pt x="3375" y="2244"/>
                    <a:pt x="3323" y="2244"/>
                    <a:pt x="3288" y="2244"/>
                  </a:cubicBezTo>
                  <a:lnTo>
                    <a:pt x="2992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240500" y="312160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0" y="0"/>
                  </a:moveTo>
                  <a:cubicBezTo>
                    <a:pt x="1809" y="0"/>
                    <a:pt x="1288" y="539"/>
                    <a:pt x="1288" y="1183"/>
                  </a:cubicBezTo>
                  <a:cubicBezTo>
                    <a:pt x="1288" y="1653"/>
                    <a:pt x="1566" y="2070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70" y="2331"/>
                    <a:pt x="1201" y="2383"/>
                    <a:pt x="1183" y="2470"/>
                  </a:cubicBezTo>
                  <a:lnTo>
                    <a:pt x="35" y="6019"/>
                  </a:lnTo>
                  <a:cubicBezTo>
                    <a:pt x="0" y="6141"/>
                    <a:pt x="70" y="6280"/>
                    <a:pt x="192" y="6315"/>
                  </a:cubicBezTo>
                  <a:lnTo>
                    <a:pt x="539" y="6437"/>
                  </a:lnTo>
                  <a:cubicBezTo>
                    <a:pt x="564" y="6443"/>
                    <a:pt x="587" y="6445"/>
                    <a:pt x="610" y="6445"/>
                  </a:cubicBezTo>
                  <a:cubicBezTo>
                    <a:pt x="719" y="6445"/>
                    <a:pt x="810" y="6381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20"/>
                  </a:lnTo>
                  <a:cubicBezTo>
                    <a:pt x="644" y="10977"/>
                    <a:pt x="748" y="11116"/>
                    <a:pt x="905" y="11151"/>
                  </a:cubicBezTo>
                  <a:lnTo>
                    <a:pt x="1461" y="11220"/>
                  </a:lnTo>
                  <a:cubicBezTo>
                    <a:pt x="1473" y="11222"/>
                    <a:pt x="1484" y="11222"/>
                    <a:pt x="1496" y="11222"/>
                  </a:cubicBezTo>
                  <a:cubicBezTo>
                    <a:pt x="1640" y="11222"/>
                    <a:pt x="1776" y="11122"/>
                    <a:pt x="1792" y="10977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2992" y="10959"/>
                  </a:lnTo>
                  <a:cubicBezTo>
                    <a:pt x="3025" y="11121"/>
                    <a:pt x="3147" y="11222"/>
                    <a:pt x="3289" y="11222"/>
                  </a:cubicBezTo>
                  <a:cubicBezTo>
                    <a:pt x="3300" y="11222"/>
                    <a:pt x="3311" y="11222"/>
                    <a:pt x="3323" y="11220"/>
                  </a:cubicBezTo>
                  <a:lnTo>
                    <a:pt x="3914" y="11133"/>
                  </a:lnTo>
                  <a:cubicBezTo>
                    <a:pt x="4071" y="11116"/>
                    <a:pt x="4175" y="10959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6" y="6304"/>
                    <a:pt x="4152" y="6382"/>
                    <a:pt x="4274" y="6382"/>
                  </a:cubicBezTo>
                  <a:cubicBezTo>
                    <a:pt x="4304" y="6382"/>
                    <a:pt x="4335" y="6377"/>
                    <a:pt x="4367" y="6367"/>
                  </a:cubicBezTo>
                  <a:lnTo>
                    <a:pt x="4645" y="6280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6" y="2470"/>
                  </a:lnTo>
                  <a:cubicBezTo>
                    <a:pt x="3674" y="2345"/>
                    <a:pt x="3559" y="2276"/>
                    <a:pt x="3434" y="2276"/>
                  </a:cubicBezTo>
                  <a:cubicBezTo>
                    <a:pt x="3421" y="2276"/>
                    <a:pt x="3406" y="2277"/>
                    <a:pt x="3392" y="2279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5" y="2070"/>
                    <a:pt x="3653" y="1653"/>
                    <a:pt x="3653" y="1183"/>
                  </a:cubicBezTo>
                  <a:cubicBezTo>
                    <a:pt x="3653" y="539"/>
                    <a:pt x="3114" y="0"/>
                    <a:pt x="2470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12600" y="2496650"/>
              <a:ext cx="122250" cy="280575"/>
            </a:xfrm>
            <a:custGeom>
              <a:avLst/>
              <a:gdLst/>
              <a:ahLst/>
              <a:cxnLst/>
              <a:rect l="l" t="t" r="r" b="b"/>
              <a:pathLst>
                <a:path w="4890" h="11223" extrusionOk="0">
                  <a:moveTo>
                    <a:pt x="2488" y="0"/>
                  </a:moveTo>
                  <a:cubicBezTo>
                    <a:pt x="1827" y="0"/>
                    <a:pt x="1306" y="540"/>
                    <a:pt x="1306" y="1183"/>
                  </a:cubicBezTo>
                  <a:cubicBezTo>
                    <a:pt x="1306" y="1653"/>
                    <a:pt x="1566" y="2070"/>
                    <a:pt x="1967" y="2244"/>
                  </a:cubicBezTo>
                  <a:lnTo>
                    <a:pt x="1566" y="2244"/>
                  </a:lnTo>
                  <a:cubicBezTo>
                    <a:pt x="1479" y="2244"/>
                    <a:pt x="1427" y="2279"/>
                    <a:pt x="1358" y="2314"/>
                  </a:cubicBezTo>
                  <a:cubicBezTo>
                    <a:pt x="1288" y="2331"/>
                    <a:pt x="1219" y="2384"/>
                    <a:pt x="1184" y="2470"/>
                  </a:cubicBezTo>
                  <a:lnTo>
                    <a:pt x="53" y="6019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57" y="6419"/>
                  </a:lnTo>
                  <a:cubicBezTo>
                    <a:pt x="585" y="6431"/>
                    <a:pt x="614" y="6437"/>
                    <a:pt x="643" y="6437"/>
                  </a:cubicBezTo>
                  <a:cubicBezTo>
                    <a:pt x="738" y="6437"/>
                    <a:pt x="826" y="6374"/>
                    <a:pt x="853" y="6280"/>
                  </a:cubicBezTo>
                  <a:lnTo>
                    <a:pt x="1219" y="5167"/>
                  </a:lnTo>
                  <a:lnTo>
                    <a:pt x="1219" y="6889"/>
                  </a:lnTo>
                  <a:lnTo>
                    <a:pt x="679" y="10820"/>
                  </a:lnTo>
                  <a:cubicBezTo>
                    <a:pt x="644" y="10977"/>
                    <a:pt x="766" y="11116"/>
                    <a:pt x="923" y="11134"/>
                  </a:cubicBezTo>
                  <a:lnTo>
                    <a:pt x="1479" y="11221"/>
                  </a:lnTo>
                  <a:cubicBezTo>
                    <a:pt x="1491" y="11222"/>
                    <a:pt x="1502" y="11222"/>
                    <a:pt x="1513" y="11222"/>
                  </a:cubicBezTo>
                  <a:cubicBezTo>
                    <a:pt x="1656" y="11222"/>
                    <a:pt x="1776" y="11122"/>
                    <a:pt x="1793" y="10977"/>
                  </a:cubicBezTo>
                  <a:lnTo>
                    <a:pt x="2314" y="7272"/>
                  </a:lnTo>
                  <a:lnTo>
                    <a:pt x="2506" y="7272"/>
                  </a:lnTo>
                  <a:lnTo>
                    <a:pt x="3010" y="10960"/>
                  </a:lnTo>
                  <a:cubicBezTo>
                    <a:pt x="3027" y="11106"/>
                    <a:pt x="3165" y="11222"/>
                    <a:pt x="3311" y="11222"/>
                  </a:cubicBezTo>
                  <a:cubicBezTo>
                    <a:pt x="3321" y="11222"/>
                    <a:pt x="3331" y="11222"/>
                    <a:pt x="3341" y="11221"/>
                  </a:cubicBezTo>
                  <a:lnTo>
                    <a:pt x="3915" y="11134"/>
                  </a:lnTo>
                  <a:cubicBezTo>
                    <a:pt x="4071" y="11116"/>
                    <a:pt x="4193" y="10960"/>
                    <a:pt x="4176" y="10803"/>
                  </a:cubicBezTo>
                  <a:lnTo>
                    <a:pt x="3637" y="6941"/>
                  </a:lnTo>
                  <a:cubicBezTo>
                    <a:pt x="3637" y="6941"/>
                    <a:pt x="3637" y="6924"/>
                    <a:pt x="3637" y="6924"/>
                  </a:cubicBezTo>
                  <a:lnTo>
                    <a:pt x="3637" y="4975"/>
                  </a:lnTo>
                  <a:lnTo>
                    <a:pt x="4019" y="6193"/>
                  </a:lnTo>
                  <a:cubicBezTo>
                    <a:pt x="4061" y="6305"/>
                    <a:pt x="4170" y="6382"/>
                    <a:pt x="4283" y="6382"/>
                  </a:cubicBezTo>
                  <a:cubicBezTo>
                    <a:pt x="4311" y="6382"/>
                    <a:pt x="4339" y="6378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89" y="6071"/>
                    <a:pt x="4837" y="5932"/>
                  </a:cubicBezTo>
                  <a:lnTo>
                    <a:pt x="3724" y="2453"/>
                  </a:lnTo>
                  <a:cubicBezTo>
                    <a:pt x="3679" y="2350"/>
                    <a:pt x="3585" y="2271"/>
                    <a:pt x="3472" y="2271"/>
                  </a:cubicBezTo>
                  <a:cubicBezTo>
                    <a:pt x="3452" y="2271"/>
                    <a:pt x="3431" y="2274"/>
                    <a:pt x="3410" y="2279"/>
                  </a:cubicBezTo>
                  <a:cubicBezTo>
                    <a:pt x="3376" y="2262"/>
                    <a:pt x="3323" y="2244"/>
                    <a:pt x="3289" y="2244"/>
                  </a:cubicBezTo>
                  <a:lnTo>
                    <a:pt x="2993" y="2244"/>
                  </a:lnTo>
                  <a:cubicBezTo>
                    <a:pt x="3393" y="2070"/>
                    <a:pt x="3654" y="1653"/>
                    <a:pt x="3654" y="1183"/>
                  </a:cubicBezTo>
                  <a:cubicBezTo>
                    <a:pt x="3654" y="540"/>
                    <a:pt x="3132" y="0"/>
                    <a:pt x="2488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675825" y="2478825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0"/>
                  </a:moveTo>
                  <a:cubicBezTo>
                    <a:pt x="1827" y="0"/>
                    <a:pt x="1305" y="522"/>
                    <a:pt x="1305" y="1183"/>
                  </a:cubicBezTo>
                  <a:cubicBezTo>
                    <a:pt x="1305" y="1653"/>
                    <a:pt x="1566" y="2053"/>
                    <a:pt x="1966" y="2244"/>
                  </a:cubicBezTo>
                  <a:lnTo>
                    <a:pt x="1566" y="2244"/>
                  </a:lnTo>
                  <a:cubicBezTo>
                    <a:pt x="1496" y="2244"/>
                    <a:pt x="1427" y="2279"/>
                    <a:pt x="1375" y="2314"/>
                  </a:cubicBezTo>
                  <a:cubicBezTo>
                    <a:pt x="1288" y="2331"/>
                    <a:pt x="1218" y="2383"/>
                    <a:pt x="1183" y="2470"/>
                  </a:cubicBezTo>
                  <a:lnTo>
                    <a:pt x="53" y="6002"/>
                  </a:lnTo>
                  <a:cubicBezTo>
                    <a:pt x="0" y="6141"/>
                    <a:pt x="70" y="6263"/>
                    <a:pt x="209" y="6315"/>
                  </a:cubicBezTo>
                  <a:lnTo>
                    <a:pt x="557" y="6419"/>
                  </a:lnTo>
                  <a:cubicBezTo>
                    <a:pt x="584" y="6431"/>
                    <a:pt x="613" y="6436"/>
                    <a:pt x="641" y="6436"/>
                  </a:cubicBezTo>
                  <a:cubicBezTo>
                    <a:pt x="736" y="6436"/>
                    <a:pt x="826" y="6370"/>
                    <a:pt x="853" y="6263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03"/>
                  </a:lnTo>
                  <a:cubicBezTo>
                    <a:pt x="644" y="10959"/>
                    <a:pt x="766" y="11116"/>
                    <a:pt x="922" y="11133"/>
                  </a:cubicBezTo>
                  <a:lnTo>
                    <a:pt x="1479" y="11220"/>
                  </a:lnTo>
                  <a:cubicBezTo>
                    <a:pt x="1489" y="11221"/>
                    <a:pt x="1499" y="11222"/>
                    <a:pt x="1509" y="11222"/>
                  </a:cubicBezTo>
                  <a:cubicBezTo>
                    <a:pt x="1653" y="11222"/>
                    <a:pt x="1776" y="11106"/>
                    <a:pt x="1792" y="10959"/>
                  </a:cubicBezTo>
                  <a:lnTo>
                    <a:pt x="2314" y="7254"/>
                  </a:lnTo>
                  <a:lnTo>
                    <a:pt x="2505" y="7254"/>
                  </a:lnTo>
                  <a:lnTo>
                    <a:pt x="3010" y="10959"/>
                  </a:lnTo>
                  <a:cubicBezTo>
                    <a:pt x="3025" y="11098"/>
                    <a:pt x="3149" y="11209"/>
                    <a:pt x="3286" y="11209"/>
                  </a:cubicBezTo>
                  <a:cubicBezTo>
                    <a:pt x="3304" y="11209"/>
                    <a:pt x="3322" y="11207"/>
                    <a:pt x="3340" y="11203"/>
                  </a:cubicBezTo>
                  <a:lnTo>
                    <a:pt x="3914" y="11133"/>
                  </a:lnTo>
                  <a:cubicBezTo>
                    <a:pt x="4071" y="11116"/>
                    <a:pt x="4193" y="10959"/>
                    <a:pt x="4175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1" y="6304"/>
                    <a:pt x="4169" y="6382"/>
                    <a:pt x="4282" y="6382"/>
                  </a:cubicBezTo>
                  <a:cubicBezTo>
                    <a:pt x="4310" y="6382"/>
                    <a:pt x="4339" y="6377"/>
                    <a:pt x="4367" y="6367"/>
                  </a:cubicBezTo>
                  <a:lnTo>
                    <a:pt x="4662" y="6280"/>
                  </a:lnTo>
                  <a:cubicBezTo>
                    <a:pt x="4802" y="6228"/>
                    <a:pt x="4889" y="6071"/>
                    <a:pt x="4836" y="5932"/>
                  </a:cubicBezTo>
                  <a:lnTo>
                    <a:pt x="3723" y="2453"/>
                  </a:lnTo>
                  <a:cubicBezTo>
                    <a:pt x="3675" y="2342"/>
                    <a:pt x="3570" y="2259"/>
                    <a:pt x="3445" y="2259"/>
                  </a:cubicBezTo>
                  <a:cubicBezTo>
                    <a:pt x="3434" y="2259"/>
                    <a:pt x="3422" y="2260"/>
                    <a:pt x="3410" y="2262"/>
                  </a:cubicBezTo>
                  <a:cubicBezTo>
                    <a:pt x="3375" y="2262"/>
                    <a:pt x="3323" y="2244"/>
                    <a:pt x="3288" y="2244"/>
                  </a:cubicBezTo>
                  <a:lnTo>
                    <a:pt x="2992" y="2244"/>
                  </a:lnTo>
                  <a:cubicBezTo>
                    <a:pt x="3393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88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566675" y="2970675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1"/>
                  </a:moveTo>
                  <a:cubicBezTo>
                    <a:pt x="1809" y="1"/>
                    <a:pt x="1287" y="540"/>
                    <a:pt x="1287" y="1184"/>
                  </a:cubicBezTo>
                  <a:cubicBezTo>
                    <a:pt x="1287" y="1653"/>
                    <a:pt x="1566" y="2071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80"/>
                    <a:pt x="1357" y="2314"/>
                  </a:cubicBezTo>
                  <a:cubicBezTo>
                    <a:pt x="1270" y="2332"/>
                    <a:pt x="1200" y="2384"/>
                    <a:pt x="1166" y="2471"/>
                  </a:cubicBezTo>
                  <a:lnTo>
                    <a:pt x="35" y="6020"/>
                  </a:lnTo>
                  <a:cubicBezTo>
                    <a:pt x="0" y="6141"/>
                    <a:pt x="70" y="6281"/>
                    <a:pt x="191" y="6315"/>
                  </a:cubicBezTo>
                  <a:lnTo>
                    <a:pt x="539" y="6437"/>
                  </a:lnTo>
                  <a:cubicBezTo>
                    <a:pt x="564" y="6443"/>
                    <a:pt x="587" y="6446"/>
                    <a:pt x="610" y="6446"/>
                  </a:cubicBezTo>
                  <a:cubicBezTo>
                    <a:pt x="719" y="6446"/>
                    <a:pt x="809" y="6381"/>
                    <a:pt x="852" y="6281"/>
                  </a:cubicBezTo>
                  <a:lnTo>
                    <a:pt x="1200" y="5167"/>
                  </a:lnTo>
                  <a:lnTo>
                    <a:pt x="1200" y="6889"/>
                  </a:lnTo>
                  <a:lnTo>
                    <a:pt x="661" y="10821"/>
                  </a:lnTo>
                  <a:cubicBezTo>
                    <a:pt x="644" y="10977"/>
                    <a:pt x="748" y="11117"/>
                    <a:pt x="905" y="11151"/>
                  </a:cubicBezTo>
                  <a:lnTo>
                    <a:pt x="1461" y="11221"/>
                  </a:lnTo>
                  <a:cubicBezTo>
                    <a:pt x="1473" y="11222"/>
                    <a:pt x="1484" y="11223"/>
                    <a:pt x="1495" y="11223"/>
                  </a:cubicBezTo>
                  <a:cubicBezTo>
                    <a:pt x="1638" y="11223"/>
                    <a:pt x="1760" y="11123"/>
                    <a:pt x="1792" y="10977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24" y="11121"/>
                    <a:pt x="3146" y="11223"/>
                    <a:pt x="3289" y="11223"/>
                  </a:cubicBezTo>
                  <a:cubicBezTo>
                    <a:pt x="3300" y="11223"/>
                    <a:pt x="3311" y="11222"/>
                    <a:pt x="3323" y="11221"/>
                  </a:cubicBezTo>
                  <a:lnTo>
                    <a:pt x="3897" y="11134"/>
                  </a:lnTo>
                  <a:cubicBezTo>
                    <a:pt x="4071" y="11117"/>
                    <a:pt x="4175" y="10960"/>
                    <a:pt x="4158" y="10804"/>
                  </a:cubicBezTo>
                  <a:lnTo>
                    <a:pt x="3618" y="6942"/>
                  </a:lnTo>
                  <a:cubicBezTo>
                    <a:pt x="3618" y="6942"/>
                    <a:pt x="3618" y="6924"/>
                    <a:pt x="3618" y="6924"/>
                  </a:cubicBezTo>
                  <a:lnTo>
                    <a:pt x="3618" y="4976"/>
                  </a:lnTo>
                  <a:lnTo>
                    <a:pt x="4018" y="6194"/>
                  </a:lnTo>
                  <a:cubicBezTo>
                    <a:pt x="4046" y="6305"/>
                    <a:pt x="4152" y="6383"/>
                    <a:pt x="4265" y="6383"/>
                  </a:cubicBezTo>
                  <a:cubicBezTo>
                    <a:pt x="4293" y="6383"/>
                    <a:pt x="4321" y="6378"/>
                    <a:pt x="4349" y="6368"/>
                  </a:cubicBezTo>
                  <a:lnTo>
                    <a:pt x="4645" y="6281"/>
                  </a:lnTo>
                  <a:cubicBezTo>
                    <a:pt x="4784" y="6228"/>
                    <a:pt x="4871" y="6072"/>
                    <a:pt x="4819" y="5933"/>
                  </a:cubicBezTo>
                  <a:lnTo>
                    <a:pt x="3705" y="2471"/>
                  </a:lnTo>
                  <a:cubicBezTo>
                    <a:pt x="3676" y="2353"/>
                    <a:pt x="3571" y="2272"/>
                    <a:pt x="3454" y="2272"/>
                  </a:cubicBezTo>
                  <a:cubicBezTo>
                    <a:pt x="3434" y="2272"/>
                    <a:pt x="3413" y="2274"/>
                    <a:pt x="3392" y="2280"/>
                  </a:cubicBezTo>
                  <a:cubicBezTo>
                    <a:pt x="3357" y="2262"/>
                    <a:pt x="3323" y="2262"/>
                    <a:pt x="3270" y="2262"/>
                  </a:cubicBezTo>
                  <a:lnTo>
                    <a:pt x="2975" y="2262"/>
                  </a:lnTo>
                  <a:cubicBezTo>
                    <a:pt x="3375" y="2071"/>
                    <a:pt x="3653" y="1653"/>
                    <a:pt x="3653" y="1184"/>
                  </a:cubicBezTo>
                  <a:cubicBezTo>
                    <a:pt x="3653" y="540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459675" y="2477950"/>
              <a:ext cx="122225" cy="280250"/>
            </a:xfrm>
            <a:custGeom>
              <a:avLst/>
              <a:gdLst/>
              <a:ahLst/>
              <a:cxnLst/>
              <a:rect l="l" t="t" r="r" b="b"/>
              <a:pathLst>
                <a:path w="4889" h="11210" extrusionOk="0">
                  <a:moveTo>
                    <a:pt x="2471" y="0"/>
                  </a:moveTo>
                  <a:cubicBezTo>
                    <a:pt x="1827" y="0"/>
                    <a:pt x="1305" y="522"/>
                    <a:pt x="1305" y="1183"/>
                  </a:cubicBezTo>
                  <a:cubicBezTo>
                    <a:pt x="1305" y="1653"/>
                    <a:pt x="1566" y="2053"/>
                    <a:pt x="1966" y="2244"/>
                  </a:cubicBezTo>
                  <a:lnTo>
                    <a:pt x="1566" y="2244"/>
                  </a:lnTo>
                  <a:cubicBezTo>
                    <a:pt x="1479" y="2244"/>
                    <a:pt x="1427" y="2262"/>
                    <a:pt x="1358" y="2297"/>
                  </a:cubicBezTo>
                  <a:cubicBezTo>
                    <a:pt x="1288" y="2314"/>
                    <a:pt x="1218" y="2383"/>
                    <a:pt x="1184" y="2470"/>
                  </a:cubicBezTo>
                  <a:lnTo>
                    <a:pt x="53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7" y="6419"/>
                  </a:lnTo>
                  <a:cubicBezTo>
                    <a:pt x="579" y="6425"/>
                    <a:pt x="600" y="6428"/>
                    <a:pt x="622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18" y="5149"/>
                  </a:lnTo>
                  <a:lnTo>
                    <a:pt x="1218" y="6872"/>
                  </a:lnTo>
                  <a:lnTo>
                    <a:pt x="679" y="10803"/>
                  </a:lnTo>
                  <a:cubicBezTo>
                    <a:pt x="644" y="10960"/>
                    <a:pt x="766" y="11116"/>
                    <a:pt x="923" y="11134"/>
                  </a:cubicBezTo>
                  <a:lnTo>
                    <a:pt x="1479" y="11203"/>
                  </a:lnTo>
                  <a:cubicBezTo>
                    <a:pt x="1498" y="11207"/>
                    <a:pt x="1516" y="11209"/>
                    <a:pt x="1533" y="11209"/>
                  </a:cubicBezTo>
                  <a:cubicBezTo>
                    <a:pt x="1667" y="11209"/>
                    <a:pt x="1777" y="11098"/>
                    <a:pt x="1792" y="10960"/>
                  </a:cubicBezTo>
                  <a:lnTo>
                    <a:pt x="2314" y="7254"/>
                  </a:lnTo>
                  <a:lnTo>
                    <a:pt x="2506" y="7254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8" y="11205"/>
                    <a:pt x="3329" y="11204"/>
                    <a:pt x="3341" y="11203"/>
                  </a:cubicBezTo>
                  <a:lnTo>
                    <a:pt x="3915" y="11134"/>
                  </a:lnTo>
                  <a:cubicBezTo>
                    <a:pt x="4071" y="11099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6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2" y="6306"/>
                    <a:pt x="4178" y="6376"/>
                    <a:pt x="4296" y="6376"/>
                  </a:cubicBezTo>
                  <a:cubicBezTo>
                    <a:pt x="4319" y="6376"/>
                    <a:pt x="4344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89" y="6071"/>
                    <a:pt x="4837" y="5915"/>
                  </a:cubicBezTo>
                  <a:lnTo>
                    <a:pt x="3723" y="2453"/>
                  </a:lnTo>
                  <a:cubicBezTo>
                    <a:pt x="3676" y="2328"/>
                    <a:pt x="3573" y="2259"/>
                    <a:pt x="3452" y="2259"/>
                  </a:cubicBezTo>
                  <a:cubicBezTo>
                    <a:pt x="3438" y="2259"/>
                    <a:pt x="3424" y="2260"/>
                    <a:pt x="3410" y="2262"/>
                  </a:cubicBezTo>
                  <a:cubicBezTo>
                    <a:pt x="3375" y="2244"/>
                    <a:pt x="3323" y="2244"/>
                    <a:pt x="3288" y="2244"/>
                  </a:cubicBezTo>
                  <a:lnTo>
                    <a:pt x="2993" y="2244"/>
                  </a:lnTo>
                  <a:cubicBezTo>
                    <a:pt x="3393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46850" y="2362700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0"/>
                  </a:moveTo>
                  <a:cubicBezTo>
                    <a:pt x="1809" y="0"/>
                    <a:pt x="1287" y="540"/>
                    <a:pt x="1287" y="1183"/>
                  </a:cubicBezTo>
                  <a:cubicBezTo>
                    <a:pt x="1287" y="1653"/>
                    <a:pt x="1566" y="2070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70" y="2331"/>
                    <a:pt x="1200" y="2384"/>
                    <a:pt x="1183" y="2471"/>
                  </a:cubicBezTo>
                  <a:lnTo>
                    <a:pt x="35" y="6019"/>
                  </a:lnTo>
                  <a:cubicBezTo>
                    <a:pt x="0" y="6141"/>
                    <a:pt x="70" y="6280"/>
                    <a:pt x="191" y="6315"/>
                  </a:cubicBezTo>
                  <a:lnTo>
                    <a:pt x="539" y="6437"/>
                  </a:lnTo>
                  <a:cubicBezTo>
                    <a:pt x="564" y="6443"/>
                    <a:pt x="587" y="6446"/>
                    <a:pt x="610" y="6446"/>
                  </a:cubicBezTo>
                  <a:cubicBezTo>
                    <a:pt x="719" y="6446"/>
                    <a:pt x="809" y="6381"/>
                    <a:pt x="852" y="6280"/>
                  </a:cubicBezTo>
                  <a:lnTo>
                    <a:pt x="1200" y="5167"/>
                  </a:lnTo>
                  <a:lnTo>
                    <a:pt x="1200" y="6889"/>
                  </a:lnTo>
                  <a:lnTo>
                    <a:pt x="661" y="10821"/>
                  </a:lnTo>
                  <a:cubicBezTo>
                    <a:pt x="644" y="10977"/>
                    <a:pt x="748" y="11116"/>
                    <a:pt x="905" y="11134"/>
                  </a:cubicBezTo>
                  <a:lnTo>
                    <a:pt x="1461" y="11221"/>
                  </a:lnTo>
                  <a:cubicBezTo>
                    <a:pt x="1473" y="11222"/>
                    <a:pt x="1484" y="11223"/>
                    <a:pt x="1496" y="11223"/>
                  </a:cubicBezTo>
                  <a:cubicBezTo>
                    <a:pt x="1640" y="11223"/>
                    <a:pt x="1776" y="11122"/>
                    <a:pt x="1792" y="10977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24" y="11121"/>
                    <a:pt x="3146" y="11223"/>
                    <a:pt x="3289" y="11223"/>
                  </a:cubicBezTo>
                  <a:cubicBezTo>
                    <a:pt x="3300" y="11223"/>
                    <a:pt x="3311" y="11222"/>
                    <a:pt x="3323" y="11221"/>
                  </a:cubicBezTo>
                  <a:lnTo>
                    <a:pt x="3914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8" y="6941"/>
                  </a:lnTo>
                  <a:cubicBezTo>
                    <a:pt x="3618" y="6941"/>
                    <a:pt x="3618" y="6924"/>
                    <a:pt x="3618" y="6924"/>
                  </a:cubicBezTo>
                  <a:lnTo>
                    <a:pt x="3618" y="4976"/>
                  </a:lnTo>
                  <a:lnTo>
                    <a:pt x="4018" y="6193"/>
                  </a:lnTo>
                  <a:cubicBezTo>
                    <a:pt x="4046" y="6305"/>
                    <a:pt x="4152" y="6383"/>
                    <a:pt x="4273" y="6383"/>
                  </a:cubicBezTo>
                  <a:cubicBezTo>
                    <a:pt x="4304" y="6383"/>
                    <a:pt x="4335" y="6378"/>
                    <a:pt x="4366" y="6367"/>
                  </a:cubicBezTo>
                  <a:lnTo>
                    <a:pt x="4645" y="6280"/>
                  </a:lnTo>
                  <a:cubicBezTo>
                    <a:pt x="4784" y="6228"/>
                    <a:pt x="4871" y="6072"/>
                    <a:pt x="4819" y="5932"/>
                  </a:cubicBezTo>
                  <a:lnTo>
                    <a:pt x="3705" y="2453"/>
                  </a:lnTo>
                  <a:cubicBezTo>
                    <a:pt x="3676" y="2350"/>
                    <a:pt x="3571" y="2271"/>
                    <a:pt x="3455" y="2271"/>
                  </a:cubicBezTo>
                  <a:cubicBezTo>
                    <a:pt x="3434" y="2271"/>
                    <a:pt x="3413" y="2274"/>
                    <a:pt x="3392" y="2279"/>
                  </a:cubicBezTo>
                  <a:cubicBezTo>
                    <a:pt x="3357" y="2262"/>
                    <a:pt x="3323" y="2262"/>
                    <a:pt x="3270" y="2262"/>
                  </a:cubicBezTo>
                  <a:lnTo>
                    <a:pt x="2975" y="2262"/>
                  </a:lnTo>
                  <a:cubicBezTo>
                    <a:pt x="3375" y="2070"/>
                    <a:pt x="3653" y="1653"/>
                    <a:pt x="3653" y="1183"/>
                  </a:cubicBezTo>
                  <a:cubicBezTo>
                    <a:pt x="3653" y="540"/>
                    <a:pt x="3114" y="0"/>
                    <a:pt x="2470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231800" y="280325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0"/>
                  </a:moveTo>
                  <a:cubicBezTo>
                    <a:pt x="1809" y="0"/>
                    <a:pt x="1288" y="522"/>
                    <a:pt x="1288" y="1166"/>
                  </a:cubicBezTo>
                  <a:cubicBezTo>
                    <a:pt x="1288" y="1636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09" y="2262"/>
                    <a:pt x="1357" y="2297"/>
                  </a:cubicBezTo>
                  <a:cubicBezTo>
                    <a:pt x="1270" y="2314"/>
                    <a:pt x="1201" y="2366"/>
                    <a:pt x="1183" y="2453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40" y="6419"/>
                  </a:lnTo>
                  <a:cubicBezTo>
                    <a:pt x="564" y="6425"/>
                    <a:pt x="588" y="6428"/>
                    <a:pt x="610" y="6428"/>
                  </a:cubicBezTo>
                  <a:cubicBezTo>
                    <a:pt x="719" y="6428"/>
                    <a:pt x="810" y="6363"/>
                    <a:pt x="853" y="6263"/>
                  </a:cubicBezTo>
                  <a:lnTo>
                    <a:pt x="1201" y="5149"/>
                  </a:lnTo>
                  <a:lnTo>
                    <a:pt x="1201" y="6872"/>
                  </a:lnTo>
                  <a:lnTo>
                    <a:pt x="661" y="10803"/>
                  </a:lnTo>
                  <a:cubicBezTo>
                    <a:pt x="644" y="10960"/>
                    <a:pt x="748" y="11099"/>
                    <a:pt x="905" y="11134"/>
                  </a:cubicBezTo>
                  <a:lnTo>
                    <a:pt x="1462" y="11203"/>
                  </a:lnTo>
                  <a:cubicBezTo>
                    <a:pt x="1473" y="11205"/>
                    <a:pt x="1484" y="11205"/>
                    <a:pt x="1496" y="11205"/>
                  </a:cubicBezTo>
                  <a:cubicBezTo>
                    <a:pt x="1640" y="11205"/>
                    <a:pt x="1776" y="11105"/>
                    <a:pt x="1792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2" y="10942"/>
                  </a:lnTo>
                  <a:cubicBezTo>
                    <a:pt x="3025" y="11104"/>
                    <a:pt x="3147" y="11205"/>
                    <a:pt x="3289" y="11205"/>
                  </a:cubicBezTo>
                  <a:cubicBezTo>
                    <a:pt x="3300" y="11205"/>
                    <a:pt x="3312" y="11205"/>
                    <a:pt x="3323" y="11203"/>
                  </a:cubicBezTo>
                  <a:lnTo>
                    <a:pt x="3897" y="11116"/>
                  </a:lnTo>
                  <a:cubicBezTo>
                    <a:pt x="4071" y="11099"/>
                    <a:pt x="4175" y="10960"/>
                    <a:pt x="4158" y="10786"/>
                  </a:cubicBezTo>
                  <a:lnTo>
                    <a:pt x="3619" y="6924"/>
                  </a:lnTo>
                  <a:cubicBezTo>
                    <a:pt x="3619" y="6924"/>
                    <a:pt x="3619" y="6906"/>
                    <a:pt x="3619" y="6906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7" y="6287"/>
                    <a:pt x="4152" y="6365"/>
                    <a:pt x="4274" y="6365"/>
                  </a:cubicBezTo>
                  <a:cubicBezTo>
                    <a:pt x="4304" y="6365"/>
                    <a:pt x="4335" y="6360"/>
                    <a:pt x="4367" y="6350"/>
                  </a:cubicBezTo>
                  <a:lnTo>
                    <a:pt x="4645" y="6263"/>
                  </a:lnTo>
                  <a:cubicBezTo>
                    <a:pt x="4784" y="6211"/>
                    <a:pt x="4871" y="6071"/>
                    <a:pt x="4819" y="5915"/>
                  </a:cubicBezTo>
                  <a:lnTo>
                    <a:pt x="3706" y="2453"/>
                  </a:lnTo>
                  <a:cubicBezTo>
                    <a:pt x="3674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2" y="2262"/>
                  </a:cubicBezTo>
                  <a:cubicBezTo>
                    <a:pt x="3358" y="2244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3" y="1636"/>
                    <a:pt x="3653" y="1166"/>
                  </a:cubicBezTo>
                  <a:cubicBezTo>
                    <a:pt x="3653" y="522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945450" y="281412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7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8" y="2314"/>
                  </a:cubicBezTo>
                  <a:cubicBezTo>
                    <a:pt x="1271" y="2314"/>
                    <a:pt x="1201" y="2383"/>
                    <a:pt x="1184" y="2470"/>
                  </a:cubicBezTo>
                  <a:lnTo>
                    <a:pt x="36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7" y="6419"/>
                  </a:lnTo>
                  <a:cubicBezTo>
                    <a:pt x="579" y="6425"/>
                    <a:pt x="600" y="6428"/>
                    <a:pt x="622" y="6428"/>
                  </a:cubicBezTo>
                  <a:cubicBezTo>
                    <a:pt x="725" y="6428"/>
                    <a:pt x="824" y="6363"/>
                    <a:pt x="853" y="6263"/>
                  </a:cubicBezTo>
                  <a:lnTo>
                    <a:pt x="1201" y="5149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4" y="10960"/>
                    <a:pt x="749" y="11116"/>
                    <a:pt x="905" y="11134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3" y="11209"/>
                    <a:pt x="1777" y="11098"/>
                    <a:pt x="1793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6" y="11098"/>
                    <a:pt x="3136" y="11209"/>
                    <a:pt x="3282" y="11209"/>
                  </a:cubicBezTo>
                  <a:cubicBezTo>
                    <a:pt x="3301" y="11209"/>
                    <a:pt x="3321" y="11207"/>
                    <a:pt x="3341" y="11203"/>
                  </a:cubicBezTo>
                  <a:lnTo>
                    <a:pt x="3915" y="11134"/>
                  </a:lnTo>
                  <a:cubicBezTo>
                    <a:pt x="4071" y="11099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37" y="6924"/>
                    <a:pt x="3637" y="6924"/>
                    <a:pt x="3637" y="6906"/>
                  </a:cubicBezTo>
                  <a:lnTo>
                    <a:pt x="3637" y="4975"/>
                  </a:lnTo>
                  <a:lnTo>
                    <a:pt x="4019" y="6193"/>
                  </a:lnTo>
                  <a:cubicBezTo>
                    <a:pt x="4062" y="6308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45" y="6263"/>
                  </a:lnTo>
                  <a:cubicBezTo>
                    <a:pt x="4802" y="6228"/>
                    <a:pt x="4872" y="6071"/>
                    <a:pt x="4837" y="5932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48" y="2259"/>
                  </a:cubicBezTo>
                  <a:cubicBezTo>
                    <a:pt x="3435" y="2259"/>
                    <a:pt x="3423" y="2260"/>
                    <a:pt x="3410" y="2262"/>
                  </a:cubicBezTo>
                  <a:cubicBezTo>
                    <a:pt x="3358" y="2262"/>
                    <a:pt x="3323" y="2244"/>
                    <a:pt x="3289" y="2244"/>
                  </a:cubicBezTo>
                  <a:lnTo>
                    <a:pt x="2975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6525" y="2840200"/>
              <a:ext cx="121800" cy="280600"/>
            </a:xfrm>
            <a:custGeom>
              <a:avLst/>
              <a:gdLst/>
              <a:ahLst/>
              <a:cxnLst/>
              <a:rect l="l" t="t" r="r" b="b"/>
              <a:pathLst>
                <a:path w="4872" h="11224" extrusionOk="0">
                  <a:moveTo>
                    <a:pt x="2471" y="1"/>
                  </a:moveTo>
                  <a:cubicBezTo>
                    <a:pt x="1810" y="1"/>
                    <a:pt x="1288" y="540"/>
                    <a:pt x="1288" y="1184"/>
                  </a:cubicBezTo>
                  <a:cubicBezTo>
                    <a:pt x="1288" y="1654"/>
                    <a:pt x="1566" y="2071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80"/>
                    <a:pt x="1357" y="2315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20"/>
                  </a:lnTo>
                  <a:cubicBezTo>
                    <a:pt x="0" y="6142"/>
                    <a:pt x="70" y="6263"/>
                    <a:pt x="192" y="6316"/>
                  </a:cubicBezTo>
                  <a:lnTo>
                    <a:pt x="540" y="6420"/>
                  </a:lnTo>
                  <a:cubicBezTo>
                    <a:pt x="572" y="6432"/>
                    <a:pt x="603" y="6438"/>
                    <a:pt x="632" y="6438"/>
                  </a:cubicBezTo>
                  <a:cubicBezTo>
                    <a:pt x="731" y="6438"/>
                    <a:pt x="813" y="6375"/>
                    <a:pt x="853" y="6281"/>
                  </a:cubicBezTo>
                  <a:lnTo>
                    <a:pt x="1201" y="5168"/>
                  </a:lnTo>
                  <a:lnTo>
                    <a:pt x="1201" y="6890"/>
                  </a:lnTo>
                  <a:lnTo>
                    <a:pt x="661" y="10821"/>
                  </a:lnTo>
                  <a:cubicBezTo>
                    <a:pt x="644" y="10978"/>
                    <a:pt x="748" y="11117"/>
                    <a:pt x="905" y="11134"/>
                  </a:cubicBezTo>
                  <a:lnTo>
                    <a:pt x="1462" y="11221"/>
                  </a:lnTo>
                  <a:cubicBezTo>
                    <a:pt x="1473" y="11223"/>
                    <a:pt x="1484" y="11223"/>
                    <a:pt x="1496" y="11223"/>
                  </a:cubicBezTo>
                  <a:cubicBezTo>
                    <a:pt x="1640" y="11223"/>
                    <a:pt x="1776" y="11123"/>
                    <a:pt x="1792" y="10978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25" y="11107"/>
                    <a:pt x="3149" y="11223"/>
                    <a:pt x="3293" y="11223"/>
                  </a:cubicBezTo>
                  <a:cubicBezTo>
                    <a:pt x="3303" y="11223"/>
                    <a:pt x="3313" y="11222"/>
                    <a:pt x="3323" y="11221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4"/>
                  </a:cubicBezTo>
                  <a:lnTo>
                    <a:pt x="3619" y="6942"/>
                  </a:lnTo>
                  <a:cubicBezTo>
                    <a:pt x="3619" y="6942"/>
                    <a:pt x="3619" y="6925"/>
                    <a:pt x="3619" y="6925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7" y="6305"/>
                    <a:pt x="4152" y="6383"/>
                    <a:pt x="4274" y="6383"/>
                  </a:cubicBezTo>
                  <a:cubicBezTo>
                    <a:pt x="4304" y="6383"/>
                    <a:pt x="4335" y="6378"/>
                    <a:pt x="4367" y="6368"/>
                  </a:cubicBezTo>
                  <a:lnTo>
                    <a:pt x="4645" y="6281"/>
                  </a:lnTo>
                  <a:cubicBezTo>
                    <a:pt x="4784" y="6229"/>
                    <a:pt x="4871" y="6072"/>
                    <a:pt x="4819" y="5933"/>
                  </a:cubicBezTo>
                  <a:lnTo>
                    <a:pt x="3706" y="2454"/>
                  </a:lnTo>
                  <a:cubicBezTo>
                    <a:pt x="3676" y="2350"/>
                    <a:pt x="3571" y="2272"/>
                    <a:pt x="3455" y="2272"/>
                  </a:cubicBezTo>
                  <a:cubicBezTo>
                    <a:pt x="3435" y="2272"/>
                    <a:pt x="3414" y="2275"/>
                    <a:pt x="3393" y="2280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71"/>
                    <a:pt x="3653" y="1654"/>
                    <a:pt x="3653" y="1184"/>
                  </a:cubicBezTo>
                  <a:cubicBezTo>
                    <a:pt x="3653" y="540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877625" y="2153075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1"/>
                  </a:moveTo>
                  <a:cubicBezTo>
                    <a:pt x="1809" y="1"/>
                    <a:pt x="1287" y="540"/>
                    <a:pt x="1287" y="1184"/>
                  </a:cubicBezTo>
                  <a:cubicBezTo>
                    <a:pt x="1287" y="1653"/>
                    <a:pt x="1566" y="2071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79"/>
                    <a:pt x="1357" y="2314"/>
                  </a:cubicBezTo>
                  <a:cubicBezTo>
                    <a:pt x="1270" y="2332"/>
                    <a:pt x="1200" y="2384"/>
                    <a:pt x="1166" y="2471"/>
                  </a:cubicBezTo>
                  <a:lnTo>
                    <a:pt x="35" y="6020"/>
                  </a:lnTo>
                  <a:cubicBezTo>
                    <a:pt x="0" y="6141"/>
                    <a:pt x="70" y="6263"/>
                    <a:pt x="191" y="6315"/>
                  </a:cubicBezTo>
                  <a:lnTo>
                    <a:pt x="539" y="6420"/>
                  </a:lnTo>
                  <a:cubicBezTo>
                    <a:pt x="567" y="6432"/>
                    <a:pt x="596" y="6437"/>
                    <a:pt x="624" y="6437"/>
                  </a:cubicBezTo>
                  <a:cubicBezTo>
                    <a:pt x="719" y="6437"/>
                    <a:pt x="808" y="6374"/>
                    <a:pt x="835" y="6280"/>
                  </a:cubicBezTo>
                  <a:lnTo>
                    <a:pt x="1200" y="5167"/>
                  </a:lnTo>
                  <a:lnTo>
                    <a:pt x="1200" y="6889"/>
                  </a:lnTo>
                  <a:lnTo>
                    <a:pt x="661" y="10821"/>
                  </a:lnTo>
                  <a:cubicBezTo>
                    <a:pt x="644" y="10977"/>
                    <a:pt x="748" y="11117"/>
                    <a:pt x="905" y="11134"/>
                  </a:cubicBezTo>
                  <a:lnTo>
                    <a:pt x="1461" y="11221"/>
                  </a:lnTo>
                  <a:cubicBezTo>
                    <a:pt x="1473" y="11222"/>
                    <a:pt x="1484" y="11223"/>
                    <a:pt x="1495" y="11223"/>
                  </a:cubicBezTo>
                  <a:cubicBezTo>
                    <a:pt x="1637" y="11223"/>
                    <a:pt x="1760" y="11121"/>
                    <a:pt x="1792" y="10960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25" y="11106"/>
                    <a:pt x="3149" y="11223"/>
                    <a:pt x="3293" y="11223"/>
                  </a:cubicBezTo>
                  <a:cubicBezTo>
                    <a:pt x="3303" y="11223"/>
                    <a:pt x="3313" y="11222"/>
                    <a:pt x="3323" y="11221"/>
                  </a:cubicBezTo>
                  <a:lnTo>
                    <a:pt x="3897" y="11134"/>
                  </a:lnTo>
                  <a:cubicBezTo>
                    <a:pt x="4071" y="11117"/>
                    <a:pt x="4175" y="10960"/>
                    <a:pt x="4158" y="10803"/>
                  </a:cubicBezTo>
                  <a:lnTo>
                    <a:pt x="3618" y="6942"/>
                  </a:lnTo>
                  <a:cubicBezTo>
                    <a:pt x="3618" y="6942"/>
                    <a:pt x="3618" y="6924"/>
                    <a:pt x="3618" y="6924"/>
                  </a:cubicBezTo>
                  <a:lnTo>
                    <a:pt x="3618" y="4976"/>
                  </a:lnTo>
                  <a:lnTo>
                    <a:pt x="4018" y="6193"/>
                  </a:lnTo>
                  <a:cubicBezTo>
                    <a:pt x="4046" y="6305"/>
                    <a:pt x="4152" y="6383"/>
                    <a:pt x="4265" y="6383"/>
                  </a:cubicBezTo>
                  <a:cubicBezTo>
                    <a:pt x="4293" y="6383"/>
                    <a:pt x="4321" y="6378"/>
                    <a:pt x="4349" y="6367"/>
                  </a:cubicBezTo>
                  <a:lnTo>
                    <a:pt x="4645" y="6280"/>
                  </a:lnTo>
                  <a:cubicBezTo>
                    <a:pt x="4784" y="6228"/>
                    <a:pt x="4871" y="6072"/>
                    <a:pt x="4819" y="5933"/>
                  </a:cubicBezTo>
                  <a:lnTo>
                    <a:pt x="3705" y="2453"/>
                  </a:lnTo>
                  <a:cubicBezTo>
                    <a:pt x="3661" y="2350"/>
                    <a:pt x="3567" y="2272"/>
                    <a:pt x="3454" y="2272"/>
                  </a:cubicBezTo>
                  <a:cubicBezTo>
                    <a:pt x="3434" y="2272"/>
                    <a:pt x="3413" y="2274"/>
                    <a:pt x="3392" y="2279"/>
                  </a:cubicBezTo>
                  <a:cubicBezTo>
                    <a:pt x="3357" y="2262"/>
                    <a:pt x="3323" y="2245"/>
                    <a:pt x="3270" y="2245"/>
                  </a:cubicBezTo>
                  <a:lnTo>
                    <a:pt x="2975" y="2245"/>
                  </a:lnTo>
                  <a:cubicBezTo>
                    <a:pt x="3375" y="2071"/>
                    <a:pt x="3653" y="1653"/>
                    <a:pt x="3653" y="1184"/>
                  </a:cubicBezTo>
                  <a:cubicBezTo>
                    <a:pt x="3653" y="540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345300" y="3264225"/>
              <a:ext cx="121800" cy="280600"/>
            </a:xfrm>
            <a:custGeom>
              <a:avLst/>
              <a:gdLst/>
              <a:ahLst/>
              <a:cxnLst/>
              <a:rect l="l" t="t" r="r" b="b"/>
              <a:pathLst>
                <a:path w="4872" h="11224" extrusionOk="0">
                  <a:moveTo>
                    <a:pt x="2471" y="1"/>
                  </a:moveTo>
                  <a:cubicBezTo>
                    <a:pt x="1827" y="1"/>
                    <a:pt x="1288" y="540"/>
                    <a:pt x="1288" y="1184"/>
                  </a:cubicBezTo>
                  <a:cubicBezTo>
                    <a:pt x="1288" y="1654"/>
                    <a:pt x="1566" y="2071"/>
                    <a:pt x="1966" y="2262"/>
                  </a:cubicBezTo>
                  <a:lnTo>
                    <a:pt x="1549" y="2262"/>
                  </a:lnTo>
                  <a:cubicBezTo>
                    <a:pt x="1479" y="2262"/>
                    <a:pt x="1410" y="2280"/>
                    <a:pt x="1357" y="2315"/>
                  </a:cubicBezTo>
                  <a:cubicBezTo>
                    <a:pt x="1270" y="2332"/>
                    <a:pt x="1201" y="2384"/>
                    <a:pt x="1184" y="2471"/>
                  </a:cubicBezTo>
                  <a:lnTo>
                    <a:pt x="35" y="6020"/>
                  </a:lnTo>
                  <a:cubicBezTo>
                    <a:pt x="1" y="6142"/>
                    <a:pt x="70" y="6281"/>
                    <a:pt x="192" y="6316"/>
                  </a:cubicBezTo>
                  <a:lnTo>
                    <a:pt x="557" y="6420"/>
                  </a:lnTo>
                  <a:cubicBezTo>
                    <a:pt x="585" y="6432"/>
                    <a:pt x="614" y="6437"/>
                    <a:pt x="642" y="6437"/>
                  </a:cubicBezTo>
                  <a:cubicBezTo>
                    <a:pt x="737" y="6437"/>
                    <a:pt x="826" y="6375"/>
                    <a:pt x="853" y="6281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2" y="10821"/>
                  </a:lnTo>
                  <a:cubicBezTo>
                    <a:pt x="644" y="10978"/>
                    <a:pt x="749" y="11117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5" y="11223"/>
                    <a:pt x="1496" y="11223"/>
                  </a:cubicBezTo>
                  <a:cubicBezTo>
                    <a:pt x="1641" y="11223"/>
                    <a:pt x="1776" y="11123"/>
                    <a:pt x="1792" y="10978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07"/>
                    <a:pt x="3149" y="11223"/>
                    <a:pt x="3308" y="11223"/>
                  </a:cubicBezTo>
                  <a:cubicBezTo>
                    <a:pt x="3318" y="11223"/>
                    <a:pt x="3329" y="11222"/>
                    <a:pt x="3341" y="11221"/>
                  </a:cubicBezTo>
                  <a:lnTo>
                    <a:pt x="3915" y="11134"/>
                  </a:lnTo>
                  <a:cubicBezTo>
                    <a:pt x="4071" y="11117"/>
                    <a:pt x="4176" y="10960"/>
                    <a:pt x="4158" y="10804"/>
                  </a:cubicBezTo>
                  <a:lnTo>
                    <a:pt x="3619" y="6942"/>
                  </a:lnTo>
                  <a:cubicBezTo>
                    <a:pt x="3619" y="6942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61" y="6305"/>
                    <a:pt x="4158" y="6383"/>
                    <a:pt x="4276" y="6383"/>
                  </a:cubicBezTo>
                  <a:cubicBezTo>
                    <a:pt x="4305" y="6383"/>
                    <a:pt x="4336" y="6378"/>
                    <a:pt x="4367" y="6368"/>
                  </a:cubicBezTo>
                  <a:lnTo>
                    <a:pt x="4645" y="6281"/>
                  </a:lnTo>
                  <a:cubicBezTo>
                    <a:pt x="4802" y="6229"/>
                    <a:pt x="4871" y="6072"/>
                    <a:pt x="4819" y="5933"/>
                  </a:cubicBezTo>
                  <a:lnTo>
                    <a:pt x="3706" y="2454"/>
                  </a:lnTo>
                  <a:cubicBezTo>
                    <a:pt x="3676" y="2350"/>
                    <a:pt x="3572" y="2272"/>
                    <a:pt x="3466" y="2272"/>
                  </a:cubicBezTo>
                  <a:cubicBezTo>
                    <a:pt x="3447" y="2272"/>
                    <a:pt x="3429" y="2274"/>
                    <a:pt x="3410" y="2280"/>
                  </a:cubicBezTo>
                  <a:cubicBezTo>
                    <a:pt x="3358" y="2262"/>
                    <a:pt x="3323" y="2262"/>
                    <a:pt x="3288" y="2262"/>
                  </a:cubicBezTo>
                  <a:lnTo>
                    <a:pt x="2975" y="2262"/>
                  </a:lnTo>
                  <a:cubicBezTo>
                    <a:pt x="3375" y="2071"/>
                    <a:pt x="3654" y="1654"/>
                    <a:pt x="3654" y="1184"/>
                  </a:cubicBezTo>
                  <a:cubicBezTo>
                    <a:pt x="3654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246850" y="3163350"/>
              <a:ext cx="121775" cy="280125"/>
            </a:xfrm>
            <a:custGeom>
              <a:avLst/>
              <a:gdLst/>
              <a:ahLst/>
              <a:cxnLst/>
              <a:rect l="l" t="t" r="r" b="b"/>
              <a:pathLst>
                <a:path w="4871" h="11205" extrusionOk="0">
                  <a:moveTo>
                    <a:pt x="2470" y="0"/>
                  </a:moveTo>
                  <a:cubicBezTo>
                    <a:pt x="1809" y="0"/>
                    <a:pt x="1287" y="522"/>
                    <a:pt x="1287" y="1183"/>
                  </a:cubicBezTo>
                  <a:cubicBezTo>
                    <a:pt x="1287" y="1653"/>
                    <a:pt x="1566" y="2053"/>
                    <a:pt x="1966" y="2244"/>
                  </a:cubicBezTo>
                  <a:lnTo>
                    <a:pt x="1548" y="2244"/>
                  </a:lnTo>
                  <a:cubicBezTo>
                    <a:pt x="1479" y="2244"/>
                    <a:pt x="1409" y="2262"/>
                    <a:pt x="1357" y="2296"/>
                  </a:cubicBezTo>
                  <a:cubicBezTo>
                    <a:pt x="1270" y="2314"/>
                    <a:pt x="1200" y="2383"/>
                    <a:pt x="1183" y="2453"/>
                  </a:cubicBezTo>
                  <a:lnTo>
                    <a:pt x="35" y="6002"/>
                  </a:lnTo>
                  <a:cubicBezTo>
                    <a:pt x="0" y="6123"/>
                    <a:pt x="70" y="6263"/>
                    <a:pt x="191" y="6297"/>
                  </a:cubicBezTo>
                  <a:lnTo>
                    <a:pt x="539" y="6419"/>
                  </a:lnTo>
                  <a:cubicBezTo>
                    <a:pt x="564" y="6425"/>
                    <a:pt x="587" y="6428"/>
                    <a:pt x="610" y="6428"/>
                  </a:cubicBezTo>
                  <a:cubicBezTo>
                    <a:pt x="719" y="6428"/>
                    <a:pt x="809" y="6363"/>
                    <a:pt x="852" y="6263"/>
                  </a:cubicBezTo>
                  <a:lnTo>
                    <a:pt x="1200" y="5149"/>
                  </a:lnTo>
                  <a:lnTo>
                    <a:pt x="1200" y="6871"/>
                  </a:lnTo>
                  <a:lnTo>
                    <a:pt x="661" y="10803"/>
                  </a:lnTo>
                  <a:cubicBezTo>
                    <a:pt x="644" y="10959"/>
                    <a:pt x="748" y="11099"/>
                    <a:pt x="905" y="11133"/>
                  </a:cubicBezTo>
                  <a:lnTo>
                    <a:pt x="1461" y="11203"/>
                  </a:lnTo>
                  <a:cubicBezTo>
                    <a:pt x="1473" y="11204"/>
                    <a:pt x="1484" y="11205"/>
                    <a:pt x="1496" y="11205"/>
                  </a:cubicBezTo>
                  <a:cubicBezTo>
                    <a:pt x="1640" y="11205"/>
                    <a:pt x="1776" y="11105"/>
                    <a:pt x="1792" y="10959"/>
                  </a:cubicBezTo>
                  <a:lnTo>
                    <a:pt x="2296" y="7254"/>
                  </a:lnTo>
                  <a:lnTo>
                    <a:pt x="2488" y="7254"/>
                  </a:lnTo>
                  <a:lnTo>
                    <a:pt x="2992" y="10959"/>
                  </a:lnTo>
                  <a:cubicBezTo>
                    <a:pt x="3024" y="11105"/>
                    <a:pt x="3146" y="11205"/>
                    <a:pt x="3289" y="11205"/>
                  </a:cubicBezTo>
                  <a:cubicBezTo>
                    <a:pt x="3300" y="11205"/>
                    <a:pt x="3311" y="11204"/>
                    <a:pt x="3323" y="11203"/>
                  </a:cubicBezTo>
                  <a:lnTo>
                    <a:pt x="3914" y="11116"/>
                  </a:lnTo>
                  <a:cubicBezTo>
                    <a:pt x="4071" y="11099"/>
                    <a:pt x="4175" y="10959"/>
                    <a:pt x="4158" y="10785"/>
                  </a:cubicBezTo>
                  <a:lnTo>
                    <a:pt x="3618" y="6924"/>
                  </a:lnTo>
                  <a:cubicBezTo>
                    <a:pt x="3618" y="6924"/>
                    <a:pt x="3618" y="6924"/>
                    <a:pt x="3618" y="6906"/>
                  </a:cubicBezTo>
                  <a:lnTo>
                    <a:pt x="3618" y="4958"/>
                  </a:lnTo>
                  <a:lnTo>
                    <a:pt x="4018" y="6176"/>
                  </a:lnTo>
                  <a:cubicBezTo>
                    <a:pt x="4046" y="6298"/>
                    <a:pt x="4147" y="6367"/>
                    <a:pt x="4264" y="6367"/>
                  </a:cubicBezTo>
                  <a:cubicBezTo>
                    <a:pt x="4297" y="6367"/>
                    <a:pt x="4332" y="6361"/>
                    <a:pt x="4366" y="6350"/>
                  </a:cubicBezTo>
                  <a:lnTo>
                    <a:pt x="4645" y="6263"/>
                  </a:lnTo>
                  <a:cubicBezTo>
                    <a:pt x="4784" y="6210"/>
                    <a:pt x="4871" y="6071"/>
                    <a:pt x="4819" y="5915"/>
                  </a:cubicBezTo>
                  <a:lnTo>
                    <a:pt x="3705" y="2453"/>
                  </a:lnTo>
                  <a:cubicBezTo>
                    <a:pt x="3674" y="2328"/>
                    <a:pt x="3558" y="2259"/>
                    <a:pt x="3434" y="2259"/>
                  </a:cubicBezTo>
                  <a:cubicBezTo>
                    <a:pt x="3420" y="2259"/>
                    <a:pt x="3406" y="2260"/>
                    <a:pt x="3392" y="2262"/>
                  </a:cubicBezTo>
                  <a:cubicBezTo>
                    <a:pt x="3357" y="2244"/>
                    <a:pt x="3323" y="2244"/>
                    <a:pt x="3270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14" y="0"/>
                    <a:pt x="2470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554475" y="329467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28" y="1"/>
                    <a:pt x="1288" y="522"/>
                    <a:pt x="1288" y="1184"/>
                  </a:cubicBezTo>
                  <a:cubicBezTo>
                    <a:pt x="1288" y="1653"/>
                    <a:pt x="1567" y="2053"/>
                    <a:pt x="1967" y="2245"/>
                  </a:cubicBezTo>
                  <a:lnTo>
                    <a:pt x="1549" y="2245"/>
                  </a:lnTo>
                  <a:cubicBezTo>
                    <a:pt x="1480" y="2245"/>
                    <a:pt x="1410" y="2262"/>
                    <a:pt x="1358" y="2314"/>
                  </a:cubicBezTo>
                  <a:cubicBezTo>
                    <a:pt x="1288" y="2332"/>
                    <a:pt x="1219" y="2384"/>
                    <a:pt x="1184" y="2471"/>
                  </a:cubicBezTo>
                  <a:lnTo>
                    <a:pt x="36" y="6002"/>
                  </a:lnTo>
                  <a:cubicBezTo>
                    <a:pt x="1" y="6141"/>
                    <a:pt x="71" y="6263"/>
                    <a:pt x="192" y="6315"/>
                  </a:cubicBezTo>
                  <a:lnTo>
                    <a:pt x="558" y="6420"/>
                  </a:lnTo>
                  <a:cubicBezTo>
                    <a:pt x="582" y="6427"/>
                    <a:pt x="607" y="6430"/>
                    <a:pt x="632" y="6430"/>
                  </a:cubicBezTo>
                  <a:cubicBezTo>
                    <a:pt x="731" y="6430"/>
                    <a:pt x="826" y="6374"/>
                    <a:pt x="853" y="6263"/>
                  </a:cubicBezTo>
                  <a:lnTo>
                    <a:pt x="1219" y="5167"/>
                  </a:lnTo>
                  <a:lnTo>
                    <a:pt x="1219" y="6889"/>
                  </a:lnTo>
                  <a:lnTo>
                    <a:pt x="662" y="10803"/>
                  </a:lnTo>
                  <a:cubicBezTo>
                    <a:pt x="645" y="10960"/>
                    <a:pt x="749" y="11117"/>
                    <a:pt x="923" y="11134"/>
                  </a:cubicBezTo>
                  <a:lnTo>
                    <a:pt x="1462" y="11204"/>
                  </a:lnTo>
                  <a:cubicBezTo>
                    <a:pt x="1482" y="11208"/>
                    <a:pt x="1502" y="11209"/>
                    <a:pt x="1521" y="11209"/>
                  </a:cubicBezTo>
                  <a:cubicBezTo>
                    <a:pt x="1667" y="11209"/>
                    <a:pt x="1777" y="11098"/>
                    <a:pt x="1793" y="10960"/>
                  </a:cubicBezTo>
                  <a:lnTo>
                    <a:pt x="2315" y="7255"/>
                  </a:lnTo>
                  <a:lnTo>
                    <a:pt x="2489" y="7255"/>
                  </a:lnTo>
                  <a:lnTo>
                    <a:pt x="3010" y="10960"/>
                  </a:lnTo>
                  <a:cubicBezTo>
                    <a:pt x="3026" y="11098"/>
                    <a:pt x="3150" y="11209"/>
                    <a:pt x="3287" y="11209"/>
                  </a:cubicBezTo>
                  <a:cubicBezTo>
                    <a:pt x="3305" y="11209"/>
                    <a:pt x="3323" y="11208"/>
                    <a:pt x="3341" y="11204"/>
                  </a:cubicBezTo>
                  <a:lnTo>
                    <a:pt x="3915" y="11134"/>
                  </a:lnTo>
                  <a:cubicBezTo>
                    <a:pt x="4072" y="11099"/>
                    <a:pt x="4193" y="10960"/>
                    <a:pt x="4159" y="10803"/>
                  </a:cubicBezTo>
                  <a:lnTo>
                    <a:pt x="3637" y="6942"/>
                  </a:lnTo>
                  <a:cubicBezTo>
                    <a:pt x="3637" y="6924"/>
                    <a:pt x="3637" y="6924"/>
                    <a:pt x="3637" y="6907"/>
                  </a:cubicBezTo>
                  <a:lnTo>
                    <a:pt x="3637" y="4976"/>
                  </a:lnTo>
                  <a:lnTo>
                    <a:pt x="4019" y="6194"/>
                  </a:lnTo>
                  <a:cubicBezTo>
                    <a:pt x="4063" y="6309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72" y="6072"/>
                    <a:pt x="4837" y="5933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48" y="2259"/>
                  </a:cubicBezTo>
                  <a:cubicBezTo>
                    <a:pt x="3435" y="2259"/>
                    <a:pt x="3423" y="2260"/>
                    <a:pt x="3411" y="2262"/>
                  </a:cubicBezTo>
                  <a:cubicBezTo>
                    <a:pt x="3376" y="2262"/>
                    <a:pt x="3324" y="2245"/>
                    <a:pt x="3289" y="2245"/>
                  </a:cubicBezTo>
                  <a:lnTo>
                    <a:pt x="2976" y="2245"/>
                  </a:lnTo>
                  <a:cubicBezTo>
                    <a:pt x="3376" y="2053"/>
                    <a:pt x="3654" y="1653"/>
                    <a:pt x="3654" y="1184"/>
                  </a:cubicBezTo>
                  <a:cubicBezTo>
                    <a:pt x="3654" y="522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1135500" y="22091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27" y="1"/>
                    <a:pt x="1288" y="540"/>
                    <a:pt x="1288" y="1184"/>
                  </a:cubicBezTo>
                  <a:cubicBezTo>
                    <a:pt x="1288" y="1653"/>
                    <a:pt x="1566" y="2071"/>
                    <a:pt x="1966" y="2262"/>
                  </a:cubicBezTo>
                  <a:lnTo>
                    <a:pt x="1549" y="2262"/>
                  </a:lnTo>
                  <a:cubicBezTo>
                    <a:pt x="1479" y="2262"/>
                    <a:pt x="1410" y="2279"/>
                    <a:pt x="1358" y="2314"/>
                  </a:cubicBezTo>
                  <a:cubicBezTo>
                    <a:pt x="1271" y="2332"/>
                    <a:pt x="1201" y="2384"/>
                    <a:pt x="1184" y="2471"/>
                  </a:cubicBezTo>
                  <a:lnTo>
                    <a:pt x="36" y="6020"/>
                  </a:lnTo>
                  <a:cubicBezTo>
                    <a:pt x="1" y="6141"/>
                    <a:pt x="70" y="6281"/>
                    <a:pt x="192" y="6315"/>
                  </a:cubicBezTo>
                  <a:lnTo>
                    <a:pt x="557" y="6437"/>
                  </a:lnTo>
                  <a:cubicBezTo>
                    <a:pt x="579" y="6443"/>
                    <a:pt x="600" y="6446"/>
                    <a:pt x="622" y="6446"/>
                  </a:cubicBezTo>
                  <a:cubicBezTo>
                    <a:pt x="725" y="6446"/>
                    <a:pt x="824" y="6381"/>
                    <a:pt x="853" y="6281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1"/>
                  </a:lnTo>
                  <a:cubicBezTo>
                    <a:pt x="644" y="10977"/>
                    <a:pt x="749" y="11117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5" y="11223"/>
                    <a:pt x="1496" y="11223"/>
                  </a:cubicBezTo>
                  <a:cubicBezTo>
                    <a:pt x="1641" y="11223"/>
                    <a:pt x="1776" y="11123"/>
                    <a:pt x="1793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21"/>
                    <a:pt x="3147" y="11223"/>
                    <a:pt x="3303" y="11223"/>
                  </a:cubicBezTo>
                  <a:cubicBezTo>
                    <a:pt x="3316" y="11223"/>
                    <a:pt x="3328" y="11222"/>
                    <a:pt x="3341" y="11221"/>
                  </a:cubicBezTo>
                  <a:lnTo>
                    <a:pt x="3915" y="11134"/>
                  </a:lnTo>
                  <a:cubicBezTo>
                    <a:pt x="4071" y="11117"/>
                    <a:pt x="4176" y="10960"/>
                    <a:pt x="4158" y="10803"/>
                  </a:cubicBezTo>
                  <a:lnTo>
                    <a:pt x="3619" y="6942"/>
                  </a:lnTo>
                  <a:cubicBezTo>
                    <a:pt x="3619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1" y="6383"/>
                    <a:pt x="4339" y="6378"/>
                    <a:pt x="4367" y="6368"/>
                  </a:cubicBezTo>
                  <a:lnTo>
                    <a:pt x="4645" y="6281"/>
                  </a:lnTo>
                  <a:cubicBezTo>
                    <a:pt x="4802" y="6228"/>
                    <a:pt x="4872" y="6072"/>
                    <a:pt x="4837" y="5933"/>
                  </a:cubicBezTo>
                  <a:lnTo>
                    <a:pt x="3706" y="2453"/>
                  </a:lnTo>
                  <a:cubicBezTo>
                    <a:pt x="3677" y="2350"/>
                    <a:pt x="3572" y="2272"/>
                    <a:pt x="3466" y="2272"/>
                  </a:cubicBezTo>
                  <a:cubicBezTo>
                    <a:pt x="3447" y="2272"/>
                    <a:pt x="3429" y="2274"/>
                    <a:pt x="3410" y="2279"/>
                  </a:cubicBezTo>
                  <a:cubicBezTo>
                    <a:pt x="3358" y="2262"/>
                    <a:pt x="3323" y="2262"/>
                    <a:pt x="3289" y="2262"/>
                  </a:cubicBezTo>
                  <a:lnTo>
                    <a:pt x="2975" y="2262"/>
                  </a:lnTo>
                  <a:cubicBezTo>
                    <a:pt x="3376" y="2071"/>
                    <a:pt x="3654" y="1653"/>
                    <a:pt x="3654" y="1184"/>
                  </a:cubicBezTo>
                  <a:cubicBezTo>
                    <a:pt x="3654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37825" y="32355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10" y="1"/>
                    <a:pt x="1288" y="540"/>
                    <a:pt x="1288" y="1184"/>
                  </a:cubicBezTo>
                  <a:cubicBezTo>
                    <a:pt x="1288" y="1653"/>
                    <a:pt x="1566" y="2071"/>
                    <a:pt x="1949" y="2262"/>
                  </a:cubicBezTo>
                  <a:lnTo>
                    <a:pt x="1549" y="2262"/>
                  </a:lnTo>
                  <a:cubicBezTo>
                    <a:pt x="1479" y="2262"/>
                    <a:pt x="1410" y="2280"/>
                    <a:pt x="1358" y="2314"/>
                  </a:cubicBezTo>
                  <a:cubicBezTo>
                    <a:pt x="1271" y="2332"/>
                    <a:pt x="1201" y="2384"/>
                    <a:pt x="1166" y="2471"/>
                  </a:cubicBezTo>
                  <a:lnTo>
                    <a:pt x="36" y="6020"/>
                  </a:lnTo>
                  <a:cubicBezTo>
                    <a:pt x="1" y="6141"/>
                    <a:pt x="53" y="6281"/>
                    <a:pt x="192" y="6315"/>
                  </a:cubicBezTo>
                  <a:lnTo>
                    <a:pt x="540" y="6437"/>
                  </a:lnTo>
                  <a:cubicBezTo>
                    <a:pt x="561" y="6443"/>
                    <a:pt x="583" y="6446"/>
                    <a:pt x="605" y="6446"/>
                  </a:cubicBezTo>
                  <a:cubicBezTo>
                    <a:pt x="707" y="6446"/>
                    <a:pt x="807" y="6381"/>
                    <a:pt x="836" y="6281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2" y="10821"/>
                  </a:lnTo>
                  <a:cubicBezTo>
                    <a:pt x="627" y="10978"/>
                    <a:pt x="749" y="11117"/>
                    <a:pt x="905" y="11151"/>
                  </a:cubicBezTo>
                  <a:lnTo>
                    <a:pt x="1462" y="11221"/>
                  </a:lnTo>
                  <a:cubicBezTo>
                    <a:pt x="1473" y="11222"/>
                    <a:pt x="1485" y="11223"/>
                    <a:pt x="1496" y="11223"/>
                  </a:cubicBezTo>
                  <a:cubicBezTo>
                    <a:pt x="1638" y="11223"/>
                    <a:pt x="1760" y="11123"/>
                    <a:pt x="1793" y="10978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3" y="10960"/>
                  </a:lnTo>
                  <a:cubicBezTo>
                    <a:pt x="3009" y="11121"/>
                    <a:pt x="3145" y="11223"/>
                    <a:pt x="3289" y="11223"/>
                  </a:cubicBezTo>
                  <a:cubicBezTo>
                    <a:pt x="3301" y="11223"/>
                    <a:pt x="3312" y="11222"/>
                    <a:pt x="3323" y="11221"/>
                  </a:cubicBezTo>
                  <a:lnTo>
                    <a:pt x="3897" y="11134"/>
                  </a:lnTo>
                  <a:cubicBezTo>
                    <a:pt x="4054" y="11117"/>
                    <a:pt x="4176" y="10978"/>
                    <a:pt x="4158" y="10804"/>
                  </a:cubicBezTo>
                  <a:lnTo>
                    <a:pt x="3619" y="6942"/>
                  </a:lnTo>
                  <a:cubicBezTo>
                    <a:pt x="3619" y="6942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7" y="6305"/>
                    <a:pt x="4153" y="6383"/>
                    <a:pt x="4265" y="6383"/>
                  </a:cubicBezTo>
                  <a:cubicBezTo>
                    <a:pt x="4293" y="6383"/>
                    <a:pt x="4322" y="6378"/>
                    <a:pt x="4350" y="6368"/>
                  </a:cubicBezTo>
                  <a:lnTo>
                    <a:pt x="4645" y="6281"/>
                  </a:lnTo>
                  <a:cubicBezTo>
                    <a:pt x="4785" y="6228"/>
                    <a:pt x="4872" y="6072"/>
                    <a:pt x="4819" y="5933"/>
                  </a:cubicBezTo>
                  <a:lnTo>
                    <a:pt x="3706" y="2471"/>
                  </a:lnTo>
                  <a:cubicBezTo>
                    <a:pt x="3659" y="2346"/>
                    <a:pt x="3556" y="2277"/>
                    <a:pt x="3435" y="2277"/>
                  </a:cubicBezTo>
                  <a:cubicBezTo>
                    <a:pt x="3421" y="2277"/>
                    <a:pt x="3407" y="2278"/>
                    <a:pt x="3393" y="2280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6" y="2071"/>
                    <a:pt x="3654" y="1653"/>
                    <a:pt x="3654" y="1184"/>
                  </a:cubicBezTo>
                  <a:cubicBezTo>
                    <a:pt x="3654" y="540"/>
                    <a:pt x="3115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782800" y="32603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40"/>
                    <a:pt x="1288" y="1183"/>
                  </a:cubicBezTo>
                  <a:cubicBezTo>
                    <a:pt x="1288" y="1653"/>
                    <a:pt x="1566" y="2070"/>
                    <a:pt x="1966" y="2262"/>
                  </a:cubicBezTo>
                  <a:lnTo>
                    <a:pt x="1549" y="2262"/>
                  </a:lnTo>
                  <a:cubicBezTo>
                    <a:pt x="1479" y="2262"/>
                    <a:pt x="1410" y="2279"/>
                    <a:pt x="1358" y="2314"/>
                  </a:cubicBezTo>
                  <a:cubicBezTo>
                    <a:pt x="1271" y="2331"/>
                    <a:pt x="1201" y="2384"/>
                    <a:pt x="1184" y="2471"/>
                  </a:cubicBezTo>
                  <a:lnTo>
                    <a:pt x="36" y="6019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57" y="6437"/>
                  </a:lnTo>
                  <a:cubicBezTo>
                    <a:pt x="579" y="6443"/>
                    <a:pt x="600" y="6446"/>
                    <a:pt x="621" y="6446"/>
                  </a:cubicBezTo>
                  <a:cubicBezTo>
                    <a:pt x="720" y="6446"/>
                    <a:pt x="810" y="6381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1"/>
                  </a:lnTo>
                  <a:cubicBezTo>
                    <a:pt x="644" y="10977"/>
                    <a:pt x="749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5" y="11223"/>
                    <a:pt x="1496" y="11223"/>
                  </a:cubicBezTo>
                  <a:cubicBezTo>
                    <a:pt x="1641" y="11223"/>
                    <a:pt x="1776" y="11122"/>
                    <a:pt x="1793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21"/>
                    <a:pt x="3147" y="11223"/>
                    <a:pt x="3303" y="11223"/>
                  </a:cubicBezTo>
                  <a:cubicBezTo>
                    <a:pt x="3316" y="11223"/>
                    <a:pt x="3328" y="11222"/>
                    <a:pt x="3341" y="11221"/>
                  </a:cubicBezTo>
                  <a:lnTo>
                    <a:pt x="3915" y="11134"/>
                  </a:lnTo>
                  <a:cubicBezTo>
                    <a:pt x="4071" y="11116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61" y="6305"/>
                    <a:pt x="4158" y="6383"/>
                    <a:pt x="4276" y="6383"/>
                  </a:cubicBezTo>
                  <a:cubicBezTo>
                    <a:pt x="4305" y="6383"/>
                    <a:pt x="4336" y="6378"/>
                    <a:pt x="4367" y="6367"/>
                  </a:cubicBezTo>
                  <a:lnTo>
                    <a:pt x="4645" y="6280"/>
                  </a:lnTo>
                  <a:cubicBezTo>
                    <a:pt x="4802" y="6228"/>
                    <a:pt x="4872" y="6071"/>
                    <a:pt x="4819" y="5932"/>
                  </a:cubicBezTo>
                  <a:lnTo>
                    <a:pt x="3706" y="2471"/>
                  </a:lnTo>
                  <a:cubicBezTo>
                    <a:pt x="3676" y="2352"/>
                    <a:pt x="3571" y="2272"/>
                    <a:pt x="3455" y="2272"/>
                  </a:cubicBezTo>
                  <a:cubicBezTo>
                    <a:pt x="3434" y="2272"/>
                    <a:pt x="3414" y="2274"/>
                    <a:pt x="3393" y="2279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6" y="2070"/>
                    <a:pt x="3654" y="1653"/>
                    <a:pt x="3654" y="1183"/>
                  </a:cubicBezTo>
                  <a:cubicBezTo>
                    <a:pt x="3654" y="540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787600" y="2537100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70" y="0"/>
                  </a:moveTo>
                  <a:cubicBezTo>
                    <a:pt x="1827" y="0"/>
                    <a:pt x="1305" y="539"/>
                    <a:pt x="1305" y="1183"/>
                  </a:cubicBezTo>
                  <a:cubicBezTo>
                    <a:pt x="1305" y="1653"/>
                    <a:pt x="1566" y="2070"/>
                    <a:pt x="1966" y="2262"/>
                  </a:cubicBezTo>
                  <a:lnTo>
                    <a:pt x="1566" y="2262"/>
                  </a:lnTo>
                  <a:cubicBezTo>
                    <a:pt x="1479" y="2262"/>
                    <a:pt x="1427" y="2279"/>
                    <a:pt x="1357" y="2314"/>
                  </a:cubicBezTo>
                  <a:cubicBezTo>
                    <a:pt x="1287" y="2331"/>
                    <a:pt x="1218" y="2383"/>
                    <a:pt x="1183" y="2470"/>
                  </a:cubicBezTo>
                  <a:lnTo>
                    <a:pt x="52" y="6019"/>
                  </a:lnTo>
                  <a:cubicBezTo>
                    <a:pt x="0" y="6141"/>
                    <a:pt x="70" y="6280"/>
                    <a:pt x="191" y="6315"/>
                  </a:cubicBezTo>
                  <a:lnTo>
                    <a:pt x="557" y="6419"/>
                  </a:lnTo>
                  <a:cubicBezTo>
                    <a:pt x="585" y="6431"/>
                    <a:pt x="614" y="6437"/>
                    <a:pt x="642" y="6437"/>
                  </a:cubicBezTo>
                  <a:cubicBezTo>
                    <a:pt x="737" y="6437"/>
                    <a:pt x="826" y="6374"/>
                    <a:pt x="853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20"/>
                  </a:lnTo>
                  <a:cubicBezTo>
                    <a:pt x="644" y="10977"/>
                    <a:pt x="766" y="11116"/>
                    <a:pt x="922" y="11133"/>
                  </a:cubicBezTo>
                  <a:lnTo>
                    <a:pt x="1479" y="11220"/>
                  </a:lnTo>
                  <a:cubicBezTo>
                    <a:pt x="1490" y="11222"/>
                    <a:pt x="1502" y="11222"/>
                    <a:pt x="1513" y="11222"/>
                  </a:cubicBezTo>
                  <a:cubicBezTo>
                    <a:pt x="1655" y="11222"/>
                    <a:pt x="1776" y="11122"/>
                    <a:pt x="1792" y="10977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59"/>
                  </a:lnTo>
                  <a:cubicBezTo>
                    <a:pt x="3026" y="11106"/>
                    <a:pt x="3164" y="11222"/>
                    <a:pt x="3310" y="11222"/>
                  </a:cubicBezTo>
                  <a:cubicBezTo>
                    <a:pt x="3320" y="11222"/>
                    <a:pt x="3330" y="11222"/>
                    <a:pt x="3340" y="11220"/>
                  </a:cubicBezTo>
                  <a:lnTo>
                    <a:pt x="3914" y="11133"/>
                  </a:lnTo>
                  <a:cubicBezTo>
                    <a:pt x="4071" y="11116"/>
                    <a:pt x="4192" y="10959"/>
                    <a:pt x="4158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0" y="6304"/>
                    <a:pt x="4169" y="6382"/>
                    <a:pt x="4282" y="6382"/>
                  </a:cubicBezTo>
                  <a:cubicBezTo>
                    <a:pt x="4310" y="6382"/>
                    <a:pt x="4339" y="6377"/>
                    <a:pt x="4366" y="6367"/>
                  </a:cubicBezTo>
                  <a:lnTo>
                    <a:pt x="4662" y="6280"/>
                  </a:lnTo>
                  <a:cubicBezTo>
                    <a:pt x="4801" y="6228"/>
                    <a:pt x="4888" y="6071"/>
                    <a:pt x="4836" y="5932"/>
                  </a:cubicBezTo>
                  <a:lnTo>
                    <a:pt x="3723" y="2453"/>
                  </a:lnTo>
                  <a:cubicBezTo>
                    <a:pt x="3679" y="2350"/>
                    <a:pt x="3584" y="2271"/>
                    <a:pt x="3471" y="2271"/>
                  </a:cubicBezTo>
                  <a:cubicBezTo>
                    <a:pt x="3451" y="2271"/>
                    <a:pt x="3431" y="2274"/>
                    <a:pt x="3410" y="2279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92" y="2262"/>
                  </a:lnTo>
                  <a:cubicBezTo>
                    <a:pt x="3392" y="2070"/>
                    <a:pt x="3653" y="1653"/>
                    <a:pt x="3653" y="1183"/>
                  </a:cubicBezTo>
                  <a:cubicBezTo>
                    <a:pt x="3653" y="539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1164650" y="29463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0" y="1"/>
                  </a:moveTo>
                  <a:cubicBezTo>
                    <a:pt x="1809" y="1"/>
                    <a:pt x="1288" y="540"/>
                    <a:pt x="1288" y="1183"/>
                  </a:cubicBezTo>
                  <a:cubicBezTo>
                    <a:pt x="1288" y="1653"/>
                    <a:pt x="1566" y="2071"/>
                    <a:pt x="1949" y="2262"/>
                  </a:cubicBezTo>
                  <a:lnTo>
                    <a:pt x="1548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70" y="2332"/>
                    <a:pt x="1201" y="2384"/>
                    <a:pt x="1166" y="2471"/>
                  </a:cubicBezTo>
                  <a:lnTo>
                    <a:pt x="35" y="6020"/>
                  </a:lnTo>
                  <a:cubicBezTo>
                    <a:pt x="0" y="6141"/>
                    <a:pt x="52" y="6280"/>
                    <a:pt x="192" y="6315"/>
                  </a:cubicBezTo>
                  <a:lnTo>
                    <a:pt x="540" y="6437"/>
                  </a:lnTo>
                  <a:cubicBezTo>
                    <a:pt x="561" y="6443"/>
                    <a:pt x="582" y="6446"/>
                    <a:pt x="604" y="6446"/>
                  </a:cubicBezTo>
                  <a:cubicBezTo>
                    <a:pt x="707" y="6446"/>
                    <a:pt x="807" y="6381"/>
                    <a:pt x="835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21"/>
                  </a:lnTo>
                  <a:cubicBezTo>
                    <a:pt x="627" y="10977"/>
                    <a:pt x="748" y="11116"/>
                    <a:pt x="905" y="11151"/>
                  </a:cubicBezTo>
                  <a:lnTo>
                    <a:pt x="1462" y="11221"/>
                  </a:lnTo>
                  <a:cubicBezTo>
                    <a:pt x="1473" y="11222"/>
                    <a:pt x="1484" y="11223"/>
                    <a:pt x="1495" y="11223"/>
                  </a:cubicBezTo>
                  <a:cubicBezTo>
                    <a:pt x="1638" y="11223"/>
                    <a:pt x="1760" y="11122"/>
                    <a:pt x="1792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08" y="11121"/>
                    <a:pt x="3144" y="11223"/>
                    <a:pt x="3289" y="11223"/>
                  </a:cubicBezTo>
                  <a:cubicBezTo>
                    <a:pt x="3300" y="11223"/>
                    <a:pt x="3311" y="11222"/>
                    <a:pt x="3323" y="11221"/>
                  </a:cubicBezTo>
                  <a:lnTo>
                    <a:pt x="3897" y="11134"/>
                  </a:lnTo>
                  <a:cubicBezTo>
                    <a:pt x="4053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7" y="6305"/>
                    <a:pt x="4152" y="6383"/>
                    <a:pt x="4265" y="6383"/>
                  </a:cubicBezTo>
                  <a:cubicBezTo>
                    <a:pt x="4293" y="6383"/>
                    <a:pt x="4321" y="6378"/>
                    <a:pt x="4349" y="6367"/>
                  </a:cubicBezTo>
                  <a:lnTo>
                    <a:pt x="4645" y="6280"/>
                  </a:lnTo>
                  <a:cubicBezTo>
                    <a:pt x="4784" y="6228"/>
                    <a:pt x="4871" y="6072"/>
                    <a:pt x="4819" y="5933"/>
                  </a:cubicBezTo>
                  <a:lnTo>
                    <a:pt x="3706" y="2471"/>
                  </a:lnTo>
                  <a:cubicBezTo>
                    <a:pt x="3659" y="2346"/>
                    <a:pt x="3555" y="2277"/>
                    <a:pt x="3434" y="2277"/>
                  </a:cubicBezTo>
                  <a:cubicBezTo>
                    <a:pt x="3420" y="2277"/>
                    <a:pt x="3406" y="2278"/>
                    <a:pt x="3392" y="2279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5" y="2071"/>
                    <a:pt x="3653" y="1653"/>
                    <a:pt x="3653" y="1183"/>
                  </a:cubicBezTo>
                  <a:cubicBezTo>
                    <a:pt x="3653" y="540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568850" y="2386625"/>
              <a:ext cx="121775" cy="280125"/>
            </a:xfrm>
            <a:custGeom>
              <a:avLst/>
              <a:gdLst/>
              <a:ahLst/>
              <a:cxnLst/>
              <a:rect l="l" t="t" r="r" b="b"/>
              <a:pathLst>
                <a:path w="4871" h="11205" extrusionOk="0">
                  <a:moveTo>
                    <a:pt x="2470" y="0"/>
                  </a:moveTo>
                  <a:cubicBezTo>
                    <a:pt x="1827" y="0"/>
                    <a:pt x="1287" y="522"/>
                    <a:pt x="1287" y="1166"/>
                  </a:cubicBezTo>
                  <a:cubicBezTo>
                    <a:pt x="1287" y="1635"/>
                    <a:pt x="1566" y="2053"/>
                    <a:pt x="1966" y="2244"/>
                  </a:cubicBezTo>
                  <a:lnTo>
                    <a:pt x="1548" y="2244"/>
                  </a:lnTo>
                  <a:cubicBezTo>
                    <a:pt x="1479" y="2244"/>
                    <a:pt x="1426" y="2262"/>
                    <a:pt x="1357" y="2296"/>
                  </a:cubicBezTo>
                  <a:cubicBezTo>
                    <a:pt x="1287" y="2314"/>
                    <a:pt x="1218" y="2366"/>
                    <a:pt x="1183" y="2453"/>
                  </a:cubicBezTo>
                  <a:lnTo>
                    <a:pt x="52" y="6002"/>
                  </a:lnTo>
                  <a:cubicBezTo>
                    <a:pt x="0" y="6123"/>
                    <a:pt x="70" y="6263"/>
                    <a:pt x="191" y="6297"/>
                  </a:cubicBezTo>
                  <a:lnTo>
                    <a:pt x="557" y="6419"/>
                  </a:lnTo>
                  <a:cubicBezTo>
                    <a:pt x="578" y="6425"/>
                    <a:pt x="600" y="6428"/>
                    <a:pt x="621" y="6428"/>
                  </a:cubicBezTo>
                  <a:cubicBezTo>
                    <a:pt x="724" y="6428"/>
                    <a:pt x="824" y="6363"/>
                    <a:pt x="852" y="6263"/>
                  </a:cubicBezTo>
                  <a:lnTo>
                    <a:pt x="1218" y="5149"/>
                  </a:lnTo>
                  <a:lnTo>
                    <a:pt x="1218" y="6871"/>
                  </a:lnTo>
                  <a:lnTo>
                    <a:pt x="661" y="10803"/>
                  </a:lnTo>
                  <a:cubicBezTo>
                    <a:pt x="644" y="10960"/>
                    <a:pt x="765" y="11099"/>
                    <a:pt x="922" y="11133"/>
                  </a:cubicBezTo>
                  <a:lnTo>
                    <a:pt x="1479" y="11203"/>
                  </a:lnTo>
                  <a:cubicBezTo>
                    <a:pt x="1490" y="11204"/>
                    <a:pt x="1501" y="11205"/>
                    <a:pt x="1513" y="11205"/>
                  </a:cubicBezTo>
                  <a:cubicBezTo>
                    <a:pt x="1655" y="11205"/>
                    <a:pt x="1776" y="11105"/>
                    <a:pt x="1792" y="10960"/>
                  </a:cubicBezTo>
                  <a:lnTo>
                    <a:pt x="2314" y="7254"/>
                  </a:lnTo>
                  <a:lnTo>
                    <a:pt x="2505" y="7254"/>
                  </a:lnTo>
                  <a:lnTo>
                    <a:pt x="3010" y="10942"/>
                  </a:lnTo>
                  <a:cubicBezTo>
                    <a:pt x="3026" y="11103"/>
                    <a:pt x="3161" y="11205"/>
                    <a:pt x="3306" y="11205"/>
                  </a:cubicBezTo>
                  <a:cubicBezTo>
                    <a:pt x="3317" y="11205"/>
                    <a:pt x="3329" y="11204"/>
                    <a:pt x="3340" y="11203"/>
                  </a:cubicBezTo>
                  <a:lnTo>
                    <a:pt x="3914" y="11116"/>
                  </a:lnTo>
                  <a:cubicBezTo>
                    <a:pt x="4071" y="11099"/>
                    <a:pt x="4192" y="10960"/>
                    <a:pt x="4158" y="10786"/>
                  </a:cubicBezTo>
                  <a:lnTo>
                    <a:pt x="3636" y="6924"/>
                  </a:lnTo>
                  <a:cubicBezTo>
                    <a:pt x="3636" y="6924"/>
                    <a:pt x="3636" y="6906"/>
                    <a:pt x="3636" y="6906"/>
                  </a:cubicBezTo>
                  <a:lnTo>
                    <a:pt x="3636" y="4958"/>
                  </a:lnTo>
                  <a:lnTo>
                    <a:pt x="4018" y="6176"/>
                  </a:lnTo>
                  <a:cubicBezTo>
                    <a:pt x="4060" y="6287"/>
                    <a:pt x="4169" y="6365"/>
                    <a:pt x="4282" y="6365"/>
                  </a:cubicBezTo>
                  <a:cubicBezTo>
                    <a:pt x="4310" y="6365"/>
                    <a:pt x="4339" y="6360"/>
                    <a:pt x="4366" y="6350"/>
                  </a:cubicBezTo>
                  <a:lnTo>
                    <a:pt x="4662" y="6263"/>
                  </a:lnTo>
                  <a:cubicBezTo>
                    <a:pt x="4801" y="6210"/>
                    <a:pt x="4871" y="6054"/>
                    <a:pt x="4836" y="5915"/>
                  </a:cubicBezTo>
                  <a:lnTo>
                    <a:pt x="3723" y="2453"/>
                  </a:lnTo>
                  <a:cubicBezTo>
                    <a:pt x="3676" y="2328"/>
                    <a:pt x="3559" y="2259"/>
                    <a:pt x="3447" y="2259"/>
                  </a:cubicBezTo>
                  <a:cubicBezTo>
                    <a:pt x="3434" y="2259"/>
                    <a:pt x="3422" y="2260"/>
                    <a:pt x="3410" y="2262"/>
                  </a:cubicBezTo>
                  <a:cubicBezTo>
                    <a:pt x="3375" y="2244"/>
                    <a:pt x="3323" y="2244"/>
                    <a:pt x="3288" y="2244"/>
                  </a:cubicBezTo>
                  <a:lnTo>
                    <a:pt x="2992" y="2244"/>
                  </a:lnTo>
                  <a:cubicBezTo>
                    <a:pt x="3375" y="2053"/>
                    <a:pt x="3653" y="1635"/>
                    <a:pt x="3653" y="1166"/>
                  </a:cubicBezTo>
                  <a:cubicBezTo>
                    <a:pt x="3653" y="522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37025" y="2130025"/>
              <a:ext cx="121775" cy="280250"/>
            </a:xfrm>
            <a:custGeom>
              <a:avLst/>
              <a:gdLst/>
              <a:ahLst/>
              <a:cxnLst/>
              <a:rect l="l" t="t" r="r" b="b"/>
              <a:pathLst>
                <a:path w="4871" h="11210" extrusionOk="0">
                  <a:moveTo>
                    <a:pt x="2470" y="1"/>
                  </a:moveTo>
                  <a:cubicBezTo>
                    <a:pt x="1809" y="1"/>
                    <a:pt x="1287" y="522"/>
                    <a:pt x="1287" y="1184"/>
                  </a:cubicBezTo>
                  <a:cubicBezTo>
                    <a:pt x="1287" y="1653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62"/>
                    <a:pt x="1357" y="2314"/>
                  </a:cubicBezTo>
                  <a:cubicBezTo>
                    <a:pt x="1270" y="2332"/>
                    <a:pt x="1200" y="2384"/>
                    <a:pt x="1166" y="2471"/>
                  </a:cubicBezTo>
                  <a:lnTo>
                    <a:pt x="35" y="6002"/>
                  </a:lnTo>
                  <a:cubicBezTo>
                    <a:pt x="0" y="6141"/>
                    <a:pt x="70" y="6263"/>
                    <a:pt x="191" y="6315"/>
                  </a:cubicBezTo>
                  <a:lnTo>
                    <a:pt x="539" y="6420"/>
                  </a:lnTo>
                  <a:cubicBezTo>
                    <a:pt x="564" y="6427"/>
                    <a:pt x="589" y="6430"/>
                    <a:pt x="613" y="6430"/>
                  </a:cubicBezTo>
                  <a:cubicBezTo>
                    <a:pt x="713" y="6430"/>
                    <a:pt x="807" y="6374"/>
                    <a:pt x="835" y="6263"/>
                  </a:cubicBezTo>
                  <a:lnTo>
                    <a:pt x="1200" y="5150"/>
                  </a:lnTo>
                  <a:lnTo>
                    <a:pt x="1200" y="6889"/>
                  </a:lnTo>
                  <a:lnTo>
                    <a:pt x="661" y="10803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1" y="11204"/>
                  </a:lnTo>
                  <a:cubicBezTo>
                    <a:pt x="1480" y="11208"/>
                    <a:pt x="1497" y="11209"/>
                    <a:pt x="1515" y="11209"/>
                  </a:cubicBezTo>
                  <a:cubicBezTo>
                    <a:pt x="1649" y="11209"/>
                    <a:pt x="1761" y="11098"/>
                    <a:pt x="1792" y="10960"/>
                  </a:cubicBezTo>
                  <a:lnTo>
                    <a:pt x="2296" y="7255"/>
                  </a:lnTo>
                  <a:lnTo>
                    <a:pt x="2488" y="7255"/>
                  </a:lnTo>
                  <a:lnTo>
                    <a:pt x="2992" y="10960"/>
                  </a:lnTo>
                  <a:cubicBezTo>
                    <a:pt x="3023" y="11098"/>
                    <a:pt x="3135" y="11209"/>
                    <a:pt x="3269" y="11209"/>
                  </a:cubicBezTo>
                  <a:cubicBezTo>
                    <a:pt x="3286" y="11209"/>
                    <a:pt x="3304" y="11208"/>
                    <a:pt x="3323" y="11204"/>
                  </a:cubicBezTo>
                  <a:lnTo>
                    <a:pt x="3897" y="11134"/>
                  </a:lnTo>
                  <a:cubicBezTo>
                    <a:pt x="4071" y="11099"/>
                    <a:pt x="4175" y="10960"/>
                    <a:pt x="4158" y="10803"/>
                  </a:cubicBezTo>
                  <a:lnTo>
                    <a:pt x="3618" y="6942"/>
                  </a:lnTo>
                  <a:cubicBezTo>
                    <a:pt x="3618" y="6924"/>
                    <a:pt x="3618" y="6924"/>
                    <a:pt x="3618" y="6907"/>
                  </a:cubicBezTo>
                  <a:lnTo>
                    <a:pt x="3618" y="4976"/>
                  </a:lnTo>
                  <a:lnTo>
                    <a:pt x="4018" y="6194"/>
                  </a:lnTo>
                  <a:cubicBezTo>
                    <a:pt x="4047" y="6309"/>
                    <a:pt x="4160" y="6376"/>
                    <a:pt x="4277" y="6376"/>
                  </a:cubicBezTo>
                  <a:cubicBezTo>
                    <a:pt x="4301" y="6376"/>
                    <a:pt x="4325" y="6373"/>
                    <a:pt x="4349" y="6367"/>
                  </a:cubicBezTo>
                  <a:lnTo>
                    <a:pt x="4645" y="6263"/>
                  </a:lnTo>
                  <a:cubicBezTo>
                    <a:pt x="4784" y="6228"/>
                    <a:pt x="4871" y="6072"/>
                    <a:pt x="4819" y="5933"/>
                  </a:cubicBezTo>
                  <a:lnTo>
                    <a:pt x="3705" y="2453"/>
                  </a:lnTo>
                  <a:cubicBezTo>
                    <a:pt x="3658" y="2328"/>
                    <a:pt x="3555" y="2259"/>
                    <a:pt x="3434" y="2259"/>
                  </a:cubicBezTo>
                  <a:cubicBezTo>
                    <a:pt x="3420" y="2259"/>
                    <a:pt x="3406" y="2260"/>
                    <a:pt x="3392" y="2262"/>
                  </a:cubicBezTo>
                  <a:cubicBezTo>
                    <a:pt x="3357" y="2262"/>
                    <a:pt x="3323" y="2245"/>
                    <a:pt x="3270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22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331200" y="216395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0"/>
                  </a:moveTo>
                  <a:cubicBezTo>
                    <a:pt x="1827" y="0"/>
                    <a:pt x="1306" y="522"/>
                    <a:pt x="1306" y="1183"/>
                  </a:cubicBezTo>
                  <a:cubicBezTo>
                    <a:pt x="1306" y="1653"/>
                    <a:pt x="1566" y="2053"/>
                    <a:pt x="1967" y="2245"/>
                  </a:cubicBezTo>
                  <a:lnTo>
                    <a:pt x="1566" y="2245"/>
                  </a:lnTo>
                  <a:cubicBezTo>
                    <a:pt x="1479" y="2245"/>
                    <a:pt x="1427" y="2262"/>
                    <a:pt x="1358" y="2297"/>
                  </a:cubicBezTo>
                  <a:cubicBezTo>
                    <a:pt x="1288" y="2314"/>
                    <a:pt x="1219" y="2384"/>
                    <a:pt x="1184" y="2471"/>
                  </a:cubicBezTo>
                  <a:lnTo>
                    <a:pt x="53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8" y="6420"/>
                  </a:lnTo>
                  <a:cubicBezTo>
                    <a:pt x="579" y="6426"/>
                    <a:pt x="600" y="6428"/>
                    <a:pt x="622" y="6428"/>
                  </a:cubicBezTo>
                  <a:cubicBezTo>
                    <a:pt x="725" y="6428"/>
                    <a:pt x="825" y="6364"/>
                    <a:pt x="853" y="6263"/>
                  </a:cubicBezTo>
                  <a:lnTo>
                    <a:pt x="1219" y="5150"/>
                  </a:lnTo>
                  <a:lnTo>
                    <a:pt x="1219" y="6872"/>
                  </a:lnTo>
                  <a:lnTo>
                    <a:pt x="662" y="10803"/>
                  </a:lnTo>
                  <a:cubicBezTo>
                    <a:pt x="644" y="10960"/>
                    <a:pt x="766" y="11116"/>
                    <a:pt x="923" y="11134"/>
                  </a:cubicBezTo>
                  <a:lnTo>
                    <a:pt x="1479" y="11203"/>
                  </a:lnTo>
                  <a:cubicBezTo>
                    <a:pt x="1491" y="11205"/>
                    <a:pt x="1502" y="11205"/>
                    <a:pt x="1513" y="11205"/>
                  </a:cubicBezTo>
                  <a:cubicBezTo>
                    <a:pt x="1656" y="11205"/>
                    <a:pt x="1776" y="11105"/>
                    <a:pt x="1793" y="10960"/>
                  </a:cubicBezTo>
                  <a:lnTo>
                    <a:pt x="2314" y="7255"/>
                  </a:lnTo>
                  <a:lnTo>
                    <a:pt x="2506" y="7255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7" y="11205"/>
                  </a:cubicBezTo>
                  <a:cubicBezTo>
                    <a:pt x="3318" y="11205"/>
                    <a:pt x="3329" y="11205"/>
                    <a:pt x="3341" y="11203"/>
                  </a:cubicBezTo>
                  <a:lnTo>
                    <a:pt x="3915" y="11134"/>
                  </a:lnTo>
                  <a:cubicBezTo>
                    <a:pt x="4071" y="11099"/>
                    <a:pt x="4193" y="10960"/>
                    <a:pt x="4158" y="10803"/>
                  </a:cubicBezTo>
                  <a:lnTo>
                    <a:pt x="3637" y="6941"/>
                  </a:lnTo>
                  <a:cubicBezTo>
                    <a:pt x="3637" y="6924"/>
                    <a:pt x="3637" y="6924"/>
                    <a:pt x="3637" y="6907"/>
                  </a:cubicBezTo>
                  <a:lnTo>
                    <a:pt x="3637" y="4958"/>
                  </a:lnTo>
                  <a:lnTo>
                    <a:pt x="4019" y="6176"/>
                  </a:lnTo>
                  <a:cubicBezTo>
                    <a:pt x="4063" y="6306"/>
                    <a:pt x="4178" y="6376"/>
                    <a:pt x="4296" y="6376"/>
                  </a:cubicBezTo>
                  <a:cubicBezTo>
                    <a:pt x="4320" y="6376"/>
                    <a:pt x="4344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72" y="6072"/>
                    <a:pt x="4837" y="5915"/>
                  </a:cubicBezTo>
                  <a:lnTo>
                    <a:pt x="3724" y="2453"/>
                  </a:lnTo>
                  <a:cubicBezTo>
                    <a:pt x="3677" y="2328"/>
                    <a:pt x="3559" y="2259"/>
                    <a:pt x="3448" y="2259"/>
                  </a:cubicBezTo>
                  <a:cubicBezTo>
                    <a:pt x="3435" y="2259"/>
                    <a:pt x="3423" y="2260"/>
                    <a:pt x="3410" y="2262"/>
                  </a:cubicBezTo>
                  <a:cubicBezTo>
                    <a:pt x="3376" y="2245"/>
                    <a:pt x="3323" y="2245"/>
                    <a:pt x="3289" y="2245"/>
                  </a:cubicBezTo>
                  <a:lnTo>
                    <a:pt x="2993" y="2245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351650" y="3258575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66"/>
                  </a:cubicBezTo>
                  <a:cubicBezTo>
                    <a:pt x="1288" y="1636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7" y="2297"/>
                  </a:cubicBezTo>
                  <a:cubicBezTo>
                    <a:pt x="1270" y="2314"/>
                    <a:pt x="1201" y="2384"/>
                    <a:pt x="1183" y="2454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1" y="10804"/>
                  </a:lnTo>
                  <a:cubicBezTo>
                    <a:pt x="644" y="10960"/>
                    <a:pt x="748" y="11099"/>
                    <a:pt x="905" y="11134"/>
                  </a:cubicBezTo>
                  <a:lnTo>
                    <a:pt x="1462" y="11204"/>
                  </a:lnTo>
                  <a:cubicBezTo>
                    <a:pt x="1473" y="11205"/>
                    <a:pt x="1485" y="11206"/>
                    <a:pt x="1496" y="11206"/>
                  </a:cubicBezTo>
                  <a:cubicBezTo>
                    <a:pt x="1640" y="11206"/>
                    <a:pt x="1776" y="11105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47" y="11206"/>
                    <a:pt x="3303" y="11206"/>
                  </a:cubicBezTo>
                  <a:cubicBezTo>
                    <a:pt x="3315" y="11206"/>
                    <a:pt x="3328" y="11205"/>
                    <a:pt x="3340" y="11204"/>
                  </a:cubicBezTo>
                  <a:lnTo>
                    <a:pt x="3915" y="11117"/>
                  </a:lnTo>
                  <a:cubicBezTo>
                    <a:pt x="4071" y="11099"/>
                    <a:pt x="4175" y="10960"/>
                    <a:pt x="4158" y="10786"/>
                  </a:cubicBezTo>
                  <a:lnTo>
                    <a:pt x="3619" y="6924"/>
                  </a:lnTo>
                  <a:cubicBezTo>
                    <a:pt x="3619" y="6924"/>
                    <a:pt x="3619" y="6907"/>
                    <a:pt x="3619" y="6907"/>
                  </a:cubicBezTo>
                  <a:lnTo>
                    <a:pt x="3619" y="4959"/>
                  </a:lnTo>
                  <a:lnTo>
                    <a:pt x="4019" y="6176"/>
                  </a:lnTo>
                  <a:cubicBezTo>
                    <a:pt x="4061" y="6288"/>
                    <a:pt x="4158" y="6366"/>
                    <a:pt x="4275" y="6366"/>
                  </a:cubicBezTo>
                  <a:cubicBezTo>
                    <a:pt x="4305" y="6366"/>
                    <a:pt x="4335" y="6361"/>
                    <a:pt x="4367" y="6350"/>
                  </a:cubicBezTo>
                  <a:lnTo>
                    <a:pt x="4645" y="6263"/>
                  </a:lnTo>
                  <a:cubicBezTo>
                    <a:pt x="4802" y="6211"/>
                    <a:pt x="4871" y="6072"/>
                    <a:pt x="4836" y="5915"/>
                  </a:cubicBezTo>
                  <a:lnTo>
                    <a:pt x="3706" y="2454"/>
                  </a:lnTo>
                  <a:cubicBezTo>
                    <a:pt x="3674" y="2328"/>
                    <a:pt x="3559" y="2260"/>
                    <a:pt x="3447" y="2260"/>
                  </a:cubicBezTo>
                  <a:cubicBezTo>
                    <a:pt x="3435" y="2260"/>
                    <a:pt x="3422" y="2260"/>
                    <a:pt x="3410" y="2262"/>
                  </a:cubicBezTo>
                  <a:cubicBezTo>
                    <a:pt x="3358" y="2245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4" y="1636"/>
                    <a:pt x="3654" y="1166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014175" y="2540575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0"/>
                  </a:moveTo>
                  <a:cubicBezTo>
                    <a:pt x="1809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09" y="2262"/>
                    <a:pt x="1357" y="2297"/>
                  </a:cubicBezTo>
                  <a:cubicBezTo>
                    <a:pt x="1270" y="2314"/>
                    <a:pt x="1201" y="2383"/>
                    <a:pt x="1166" y="2453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40" y="6419"/>
                  </a:lnTo>
                  <a:cubicBezTo>
                    <a:pt x="564" y="6425"/>
                    <a:pt x="588" y="6428"/>
                    <a:pt x="610" y="6428"/>
                  </a:cubicBezTo>
                  <a:cubicBezTo>
                    <a:pt x="719" y="6428"/>
                    <a:pt x="810" y="6363"/>
                    <a:pt x="853" y="6263"/>
                  </a:cubicBezTo>
                  <a:lnTo>
                    <a:pt x="1201" y="5149"/>
                  </a:lnTo>
                  <a:lnTo>
                    <a:pt x="1201" y="6872"/>
                  </a:lnTo>
                  <a:lnTo>
                    <a:pt x="661" y="10803"/>
                  </a:lnTo>
                  <a:cubicBezTo>
                    <a:pt x="644" y="10960"/>
                    <a:pt x="748" y="11099"/>
                    <a:pt x="905" y="11134"/>
                  </a:cubicBezTo>
                  <a:lnTo>
                    <a:pt x="1462" y="11203"/>
                  </a:lnTo>
                  <a:cubicBezTo>
                    <a:pt x="1473" y="11204"/>
                    <a:pt x="1484" y="11205"/>
                    <a:pt x="1496" y="11205"/>
                  </a:cubicBezTo>
                  <a:cubicBezTo>
                    <a:pt x="1638" y="11205"/>
                    <a:pt x="1760" y="11105"/>
                    <a:pt x="1792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2" y="10960"/>
                  </a:lnTo>
                  <a:cubicBezTo>
                    <a:pt x="3025" y="11105"/>
                    <a:pt x="3147" y="11205"/>
                    <a:pt x="3289" y="11205"/>
                  </a:cubicBezTo>
                  <a:cubicBezTo>
                    <a:pt x="3300" y="11205"/>
                    <a:pt x="3311" y="11204"/>
                    <a:pt x="3323" y="11203"/>
                  </a:cubicBezTo>
                  <a:lnTo>
                    <a:pt x="3897" y="11116"/>
                  </a:lnTo>
                  <a:cubicBezTo>
                    <a:pt x="4071" y="11099"/>
                    <a:pt x="4175" y="10960"/>
                    <a:pt x="4158" y="10786"/>
                  </a:cubicBezTo>
                  <a:lnTo>
                    <a:pt x="3619" y="6924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6" y="6298"/>
                    <a:pt x="4147" y="6367"/>
                    <a:pt x="4256" y="6367"/>
                  </a:cubicBezTo>
                  <a:cubicBezTo>
                    <a:pt x="4287" y="6367"/>
                    <a:pt x="4318" y="6361"/>
                    <a:pt x="4349" y="6350"/>
                  </a:cubicBezTo>
                  <a:lnTo>
                    <a:pt x="4645" y="6263"/>
                  </a:lnTo>
                  <a:cubicBezTo>
                    <a:pt x="4784" y="6211"/>
                    <a:pt x="4871" y="6071"/>
                    <a:pt x="4819" y="5915"/>
                  </a:cubicBezTo>
                  <a:lnTo>
                    <a:pt x="3706" y="2453"/>
                  </a:lnTo>
                  <a:cubicBezTo>
                    <a:pt x="3674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2" y="2262"/>
                  </a:cubicBezTo>
                  <a:cubicBezTo>
                    <a:pt x="3358" y="2244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6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338350" y="2963275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0" y="1"/>
                  </a:moveTo>
                  <a:cubicBezTo>
                    <a:pt x="1827" y="1"/>
                    <a:pt x="1288" y="523"/>
                    <a:pt x="1288" y="1167"/>
                  </a:cubicBezTo>
                  <a:cubicBezTo>
                    <a:pt x="1288" y="1636"/>
                    <a:pt x="1566" y="2054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5"/>
                    <a:pt x="1201" y="2367"/>
                    <a:pt x="1183" y="2454"/>
                  </a:cubicBezTo>
                  <a:lnTo>
                    <a:pt x="35" y="6003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1" y="10804"/>
                  </a:lnTo>
                  <a:cubicBezTo>
                    <a:pt x="644" y="10960"/>
                    <a:pt x="748" y="11100"/>
                    <a:pt x="905" y="11134"/>
                  </a:cubicBezTo>
                  <a:lnTo>
                    <a:pt x="1462" y="11204"/>
                  </a:lnTo>
                  <a:cubicBezTo>
                    <a:pt x="1473" y="11205"/>
                    <a:pt x="1484" y="11206"/>
                    <a:pt x="1496" y="11206"/>
                  </a:cubicBezTo>
                  <a:cubicBezTo>
                    <a:pt x="1640" y="11206"/>
                    <a:pt x="1776" y="11106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6"/>
                    <a:pt x="3147" y="11206"/>
                    <a:pt x="3303" y="11206"/>
                  </a:cubicBezTo>
                  <a:cubicBezTo>
                    <a:pt x="3315" y="11206"/>
                    <a:pt x="3328" y="11205"/>
                    <a:pt x="3340" y="11204"/>
                  </a:cubicBezTo>
                  <a:lnTo>
                    <a:pt x="3914" y="11117"/>
                  </a:lnTo>
                  <a:cubicBezTo>
                    <a:pt x="4071" y="11100"/>
                    <a:pt x="4175" y="10960"/>
                    <a:pt x="4158" y="10786"/>
                  </a:cubicBezTo>
                  <a:lnTo>
                    <a:pt x="3619" y="6925"/>
                  </a:lnTo>
                  <a:cubicBezTo>
                    <a:pt x="3619" y="6925"/>
                    <a:pt x="3619" y="6907"/>
                    <a:pt x="3619" y="6907"/>
                  </a:cubicBezTo>
                  <a:lnTo>
                    <a:pt x="3619" y="4959"/>
                  </a:lnTo>
                  <a:lnTo>
                    <a:pt x="4019" y="6177"/>
                  </a:lnTo>
                  <a:cubicBezTo>
                    <a:pt x="4060" y="6288"/>
                    <a:pt x="4158" y="6366"/>
                    <a:pt x="4275" y="6366"/>
                  </a:cubicBezTo>
                  <a:cubicBezTo>
                    <a:pt x="4305" y="6366"/>
                    <a:pt x="4335" y="6361"/>
                    <a:pt x="4367" y="6350"/>
                  </a:cubicBezTo>
                  <a:lnTo>
                    <a:pt x="4645" y="6263"/>
                  </a:lnTo>
                  <a:cubicBezTo>
                    <a:pt x="4802" y="6211"/>
                    <a:pt x="4871" y="6072"/>
                    <a:pt x="4819" y="5916"/>
                  </a:cubicBezTo>
                  <a:lnTo>
                    <a:pt x="3706" y="2454"/>
                  </a:lnTo>
                  <a:cubicBezTo>
                    <a:pt x="3674" y="2329"/>
                    <a:pt x="3559" y="2260"/>
                    <a:pt x="3447" y="2260"/>
                  </a:cubicBezTo>
                  <a:cubicBezTo>
                    <a:pt x="3435" y="2260"/>
                    <a:pt x="3422" y="2261"/>
                    <a:pt x="3410" y="2262"/>
                  </a:cubicBezTo>
                  <a:cubicBezTo>
                    <a:pt x="3358" y="2245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4"/>
                    <a:pt x="3653" y="1636"/>
                    <a:pt x="3653" y="1167"/>
                  </a:cubicBezTo>
                  <a:cubicBezTo>
                    <a:pt x="3653" y="523"/>
                    <a:pt x="3132" y="1"/>
                    <a:pt x="2470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6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128300" y="2070000"/>
              <a:ext cx="3772725" cy="25"/>
            </a:xfrm>
            <a:custGeom>
              <a:avLst/>
              <a:gdLst/>
              <a:ahLst/>
              <a:cxnLst/>
              <a:rect l="l" t="t" r="r" b="b"/>
              <a:pathLst>
                <a:path w="150909" h="1" fill="none" extrusionOk="0">
                  <a:moveTo>
                    <a:pt x="0" y="1"/>
                  </a:moveTo>
                  <a:lnTo>
                    <a:pt x="150909" y="1"/>
                  </a:lnTo>
                </a:path>
              </a:pathLst>
            </a:custGeom>
            <a:noFill/>
            <a:ln w="5650" cap="flat" cmpd="sng">
              <a:solidFill>
                <a:srgbClr val="000000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40000" y="374740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84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8" y="2297"/>
                  </a:cubicBezTo>
                  <a:cubicBezTo>
                    <a:pt x="1271" y="2314"/>
                    <a:pt x="1201" y="2384"/>
                    <a:pt x="1166" y="2471"/>
                  </a:cubicBezTo>
                  <a:lnTo>
                    <a:pt x="36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40" y="6420"/>
                  </a:lnTo>
                  <a:cubicBezTo>
                    <a:pt x="564" y="6426"/>
                    <a:pt x="588" y="6429"/>
                    <a:pt x="611" y="6429"/>
                  </a:cubicBezTo>
                  <a:cubicBezTo>
                    <a:pt x="720" y="6429"/>
                    <a:pt x="810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3"/>
                  </a:lnTo>
                  <a:cubicBezTo>
                    <a:pt x="644" y="10960"/>
                    <a:pt x="749" y="11117"/>
                    <a:pt x="905" y="11134"/>
                  </a:cubicBezTo>
                  <a:lnTo>
                    <a:pt x="1462" y="11204"/>
                  </a:lnTo>
                  <a:cubicBezTo>
                    <a:pt x="1473" y="11205"/>
                    <a:pt x="1485" y="11205"/>
                    <a:pt x="1496" y="11205"/>
                  </a:cubicBezTo>
                  <a:cubicBezTo>
                    <a:pt x="1638" y="11205"/>
                    <a:pt x="1760" y="11105"/>
                    <a:pt x="1793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3" y="10960"/>
                  </a:lnTo>
                  <a:cubicBezTo>
                    <a:pt x="3025" y="11105"/>
                    <a:pt x="3147" y="11205"/>
                    <a:pt x="3289" y="11205"/>
                  </a:cubicBezTo>
                  <a:cubicBezTo>
                    <a:pt x="3301" y="11205"/>
                    <a:pt x="3312" y="11205"/>
                    <a:pt x="3323" y="11204"/>
                  </a:cubicBezTo>
                  <a:lnTo>
                    <a:pt x="3897" y="11117"/>
                  </a:lnTo>
                  <a:cubicBezTo>
                    <a:pt x="4071" y="11099"/>
                    <a:pt x="4176" y="10960"/>
                    <a:pt x="4158" y="10786"/>
                  </a:cubicBezTo>
                  <a:lnTo>
                    <a:pt x="3619" y="6924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8" y="6306"/>
                    <a:pt x="4161" y="6376"/>
                    <a:pt x="4278" y="6376"/>
                  </a:cubicBezTo>
                  <a:cubicBezTo>
                    <a:pt x="4302" y="6376"/>
                    <a:pt x="4326" y="6373"/>
                    <a:pt x="4350" y="6368"/>
                  </a:cubicBezTo>
                  <a:lnTo>
                    <a:pt x="4645" y="6263"/>
                  </a:lnTo>
                  <a:cubicBezTo>
                    <a:pt x="4785" y="6228"/>
                    <a:pt x="4872" y="6072"/>
                    <a:pt x="4819" y="5915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45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6" y="2053"/>
                    <a:pt x="3654" y="1653"/>
                    <a:pt x="3654" y="1184"/>
                  </a:cubicBezTo>
                  <a:cubicBezTo>
                    <a:pt x="3654" y="523"/>
                    <a:pt x="3115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235700" y="40005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288" y="539"/>
                    <a:pt x="1288" y="1183"/>
                  </a:cubicBezTo>
                  <a:cubicBezTo>
                    <a:pt x="1288" y="1653"/>
                    <a:pt x="1566" y="2070"/>
                    <a:pt x="1967" y="2261"/>
                  </a:cubicBezTo>
                  <a:lnTo>
                    <a:pt x="1549" y="2261"/>
                  </a:lnTo>
                  <a:cubicBezTo>
                    <a:pt x="1480" y="2261"/>
                    <a:pt x="1410" y="2279"/>
                    <a:pt x="1358" y="2314"/>
                  </a:cubicBezTo>
                  <a:cubicBezTo>
                    <a:pt x="1288" y="2331"/>
                    <a:pt x="1219" y="2383"/>
                    <a:pt x="1184" y="2470"/>
                  </a:cubicBezTo>
                  <a:lnTo>
                    <a:pt x="36" y="6019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58" y="6436"/>
                  </a:lnTo>
                  <a:cubicBezTo>
                    <a:pt x="579" y="6443"/>
                    <a:pt x="600" y="6445"/>
                    <a:pt x="622" y="6445"/>
                  </a:cubicBezTo>
                  <a:cubicBezTo>
                    <a:pt x="725" y="6445"/>
                    <a:pt x="825" y="6380"/>
                    <a:pt x="853" y="6280"/>
                  </a:cubicBezTo>
                  <a:lnTo>
                    <a:pt x="1219" y="5167"/>
                  </a:lnTo>
                  <a:lnTo>
                    <a:pt x="1219" y="6889"/>
                  </a:lnTo>
                  <a:lnTo>
                    <a:pt x="662" y="10820"/>
                  </a:lnTo>
                  <a:cubicBezTo>
                    <a:pt x="645" y="10977"/>
                    <a:pt x="749" y="11116"/>
                    <a:pt x="923" y="11151"/>
                  </a:cubicBezTo>
                  <a:lnTo>
                    <a:pt x="1462" y="11220"/>
                  </a:lnTo>
                  <a:cubicBezTo>
                    <a:pt x="1475" y="11222"/>
                    <a:pt x="1487" y="11222"/>
                    <a:pt x="1500" y="11222"/>
                  </a:cubicBezTo>
                  <a:cubicBezTo>
                    <a:pt x="1656" y="11222"/>
                    <a:pt x="1776" y="11122"/>
                    <a:pt x="1793" y="10977"/>
                  </a:cubicBezTo>
                  <a:lnTo>
                    <a:pt x="2315" y="7271"/>
                  </a:lnTo>
                  <a:lnTo>
                    <a:pt x="2488" y="7271"/>
                  </a:lnTo>
                  <a:lnTo>
                    <a:pt x="3010" y="10959"/>
                  </a:lnTo>
                  <a:cubicBezTo>
                    <a:pt x="3026" y="11121"/>
                    <a:pt x="3162" y="11222"/>
                    <a:pt x="3307" y="11222"/>
                  </a:cubicBezTo>
                  <a:cubicBezTo>
                    <a:pt x="3318" y="11222"/>
                    <a:pt x="3329" y="11222"/>
                    <a:pt x="3341" y="11220"/>
                  </a:cubicBezTo>
                  <a:lnTo>
                    <a:pt x="3915" y="11133"/>
                  </a:lnTo>
                  <a:cubicBezTo>
                    <a:pt x="4071" y="11116"/>
                    <a:pt x="4193" y="10959"/>
                    <a:pt x="4158" y="10803"/>
                  </a:cubicBezTo>
                  <a:lnTo>
                    <a:pt x="3637" y="6941"/>
                  </a:lnTo>
                  <a:cubicBezTo>
                    <a:pt x="3637" y="6941"/>
                    <a:pt x="3637" y="6924"/>
                    <a:pt x="3637" y="6924"/>
                  </a:cubicBezTo>
                  <a:lnTo>
                    <a:pt x="3637" y="4975"/>
                  </a:lnTo>
                  <a:lnTo>
                    <a:pt x="4019" y="6193"/>
                  </a:lnTo>
                  <a:cubicBezTo>
                    <a:pt x="4061" y="6304"/>
                    <a:pt x="4170" y="6382"/>
                    <a:pt x="4283" y="6382"/>
                  </a:cubicBezTo>
                  <a:cubicBezTo>
                    <a:pt x="4311" y="6382"/>
                    <a:pt x="4339" y="6377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72" y="6071"/>
                    <a:pt x="4837" y="5932"/>
                  </a:cubicBezTo>
                  <a:lnTo>
                    <a:pt x="3724" y="2470"/>
                  </a:lnTo>
                  <a:cubicBezTo>
                    <a:pt x="3677" y="2345"/>
                    <a:pt x="3559" y="2276"/>
                    <a:pt x="3448" y="2276"/>
                  </a:cubicBezTo>
                  <a:cubicBezTo>
                    <a:pt x="3435" y="2276"/>
                    <a:pt x="3423" y="2277"/>
                    <a:pt x="3410" y="2279"/>
                  </a:cubicBezTo>
                  <a:cubicBezTo>
                    <a:pt x="3376" y="2261"/>
                    <a:pt x="3323" y="2261"/>
                    <a:pt x="3289" y="2261"/>
                  </a:cubicBezTo>
                  <a:lnTo>
                    <a:pt x="2976" y="2261"/>
                  </a:lnTo>
                  <a:cubicBezTo>
                    <a:pt x="3376" y="2070"/>
                    <a:pt x="3654" y="1653"/>
                    <a:pt x="3654" y="1183"/>
                  </a:cubicBezTo>
                  <a:cubicBezTo>
                    <a:pt x="3654" y="539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065500" y="4433675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0"/>
                  </a:moveTo>
                  <a:cubicBezTo>
                    <a:pt x="1827" y="0"/>
                    <a:pt x="1287" y="540"/>
                    <a:pt x="1287" y="1183"/>
                  </a:cubicBezTo>
                  <a:cubicBezTo>
                    <a:pt x="1287" y="1653"/>
                    <a:pt x="1566" y="2070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70" y="2331"/>
                    <a:pt x="1200" y="2383"/>
                    <a:pt x="1183" y="2470"/>
                  </a:cubicBezTo>
                  <a:lnTo>
                    <a:pt x="35" y="6019"/>
                  </a:lnTo>
                  <a:cubicBezTo>
                    <a:pt x="0" y="6141"/>
                    <a:pt x="70" y="6280"/>
                    <a:pt x="191" y="6315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1" y="6446"/>
                  </a:cubicBezTo>
                  <a:cubicBezTo>
                    <a:pt x="724" y="6446"/>
                    <a:pt x="824" y="6381"/>
                    <a:pt x="852" y="6280"/>
                  </a:cubicBezTo>
                  <a:lnTo>
                    <a:pt x="1200" y="5167"/>
                  </a:lnTo>
                  <a:lnTo>
                    <a:pt x="1200" y="6889"/>
                  </a:lnTo>
                  <a:lnTo>
                    <a:pt x="661" y="10820"/>
                  </a:lnTo>
                  <a:cubicBezTo>
                    <a:pt x="644" y="10977"/>
                    <a:pt x="748" y="11116"/>
                    <a:pt x="905" y="11151"/>
                  </a:cubicBezTo>
                  <a:lnTo>
                    <a:pt x="1461" y="11221"/>
                  </a:lnTo>
                  <a:cubicBezTo>
                    <a:pt x="1473" y="11222"/>
                    <a:pt x="1484" y="11222"/>
                    <a:pt x="1495" y="11222"/>
                  </a:cubicBezTo>
                  <a:cubicBezTo>
                    <a:pt x="1640" y="11222"/>
                    <a:pt x="1776" y="11122"/>
                    <a:pt x="1792" y="10977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3009" y="10960"/>
                  </a:lnTo>
                  <a:cubicBezTo>
                    <a:pt x="3026" y="11121"/>
                    <a:pt x="3147" y="11222"/>
                    <a:pt x="3303" y="11222"/>
                  </a:cubicBezTo>
                  <a:cubicBezTo>
                    <a:pt x="3315" y="11222"/>
                    <a:pt x="3327" y="11222"/>
                    <a:pt x="3340" y="11221"/>
                  </a:cubicBezTo>
                  <a:lnTo>
                    <a:pt x="3914" y="11134"/>
                  </a:lnTo>
                  <a:cubicBezTo>
                    <a:pt x="4071" y="11116"/>
                    <a:pt x="4175" y="10977"/>
                    <a:pt x="4158" y="10803"/>
                  </a:cubicBezTo>
                  <a:lnTo>
                    <a:pt x="3618" y="6941"/>
                  </a:lnTo>
                  <a:cubicBezTo>
                    <a:pt x="3618" y="6941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8" y="6193"/>
                  </a:lnTo>
                  <a:cubicBezTo>
                    <a:pt x="4060" y="6304"/>
                    <a:pt x="4169" y="6382"/>
                    <a:pt x="4282" y="6382"/>
                  </a:cubicBezTo>
                  <a:cubicBezTo>
                    <a:pt x="4310" y="6382"/>
                    <a:pt x="4339" y="6378"/>
                    <a:pt x="4366" y="6367"/>
                  </a:cubicBezTo>
                  <a:lnTo>
                    <a:pt x="4645" y="6280"/>
                  </a:lnTo>
                  <a:cubicBezTo>
                    <a:pt x="4801" y="6228"/>
                    <a:pt x="4871" y="6071"/>
                    <a:pt x="4836" y="5932"/>
                  </a:cubicBezTo>
                  <a:lnTo>
                    <a:pt x="3705" y="2470"/>
                  </a:lnTo>
                  <a:cubicBezTo>
                    <a:pt x="3674" y="2345"/>
                    <a:pt x="3558" y="2276"/>
                    <a:pt x="3447" y="2276"/>
                  </a:cubicBezTo>
                  <a:cubicBezTo>
                    <a:pt x="3434" y="2276"/>
                    <a:pt x="3422" y="2277"/>
                    <a:pt x="3410" y="2279"/>
                  </a:cubicBezTo>
                  <a:cubicBezTo>
                    <a:pt x="3357" y="2262"/>
                    <a:pt x="3323" y="2262"/>
                    <a:pt x="3288" y="2262"/>
                  </a:cubicBezTo>
                  <a:lnTo>
                    <a:pt x="2975" y="2262"/>
                  </a:lnTo>
                  <a:cubicBezTo>
                    <a:pt x="3375" y="2070"/>
                    <a:pt x="3653" y="1653"/>
                    <a:pt x="3653" y="1183"/>
                  </a:cubicBezTo>
                  <a:cubicBezTo>
                    <a:pt x="3653" y="540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458800" y="466460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66"/>
                  </a:cubicBezTo>
                  <a:cubicBezTo>
                    <a:pt x="1288" y="1636"/>
                    <a:pt x="1567" y="2053"/>
                    <a:pt x="1967" y="2244"/>
                  </a:cubicBezTo>
                  <a:lnTo>
                    <a:pt x="1549" y="2244"/>
                  </a:lnTo>
                  <a:cubicBezTo>
                    <a:pt x="1480" y="2244"/>
                    <a:pt x="1410" y="2262"/>
                    <a:pt x="1358" y="2297"/>
                  </a:cubicBezTo>
                  <a:cubicBezTo>
                    <a:pt x="1288" y="2314"/>
                    <a:pt x="1201" y="2384"/>
                    <a:pt x="1184" y="2453"/>
                  </a:cubicBezTo>
                  <a:lnTo>
                    <a:pt x="36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8" y="6419"/>
                  </a:lnTo>
                  <a:cubicBezTo>
                    <a:pt x="579" y="6426"/>
                    <a:pt x="601" y="6428"/>
                    <a:pt x="622" y="6428"/>
                  </a:cubicBezTo>
                  <a:cubicBezTo>
                    <a:pt x="725" y="6428"/>
                    <a:pt x="825" y="6363"/>
                    <a:pt x="853" y="6263"/>
                  </a:cubicBezTo>
                  <a:lnTo>
                    <a:pt x="1219" y="5150"/>
                  </a:lnTo>
                  <a:lnTo>
                    <a:pt x="1219" y="6872"/>
                  </a:lnTo>
                  <a:lnTo>
                    <a:pt x="662" y="10803"/>
                  </a:lnTo>
                  <a:cubicBezTo>
                    <a:pt x="645" y="10960"/>
                    <a:pt x="749" y="11099"/>
                    <a:pt x="923" y="11134"/>
                  </a:cubicBezTo>
                  <a:lnTo>
                    <a:pt x="1462" y="11203"/>
                  </a:lnTo>
                  <a:cubicBezTo>
                    <a:pt x="1475" y="11205"/>
                    <a:pt x="1487" y="11205"/>
                    <a:pt x="1500" y="11205"/>
                  </a:cubicBezTo>
                  <a:cubicBezTo>
                    <a:pt x="1656" y="11205"/>
                    <a:pt x="1777" y="11105"/>
                    <a:pt x="1793" y="10960"/>
                  </a:cubicBezTo>
                  <a:lnTo>
                    <a:pt x="2315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7" y="11205"/>
                  </a:cubicBezTo>
                  <a:cubicBezTo>
                    <a:pt x="3318" y="11205"/>
                    <a:pt x="3329" y="11205"/>
                    <a:pt x="3341" y="11203"/>
                  </a:cubicBezTo>
                  <a:lnTo>
                    <a:pt x="3915" y="11116"/>
                  </a:lnTo>
                  <a:cubicBezTo>
                    <a:pt x="4072" y="11099"/>
                    <a:pt x="4193" y="10960"/>
                    <a:pt x="4158" y="10786"/>
                  </a:cubicBezTo>
                  <a:lnTo>
                    <a:pt x="3637" y="6924"/>
                  </a:lnTo>
                  <a:cubicBezTo>
                    <a:pt x="3637" y="6924"/>
                    <a:pt x="3637" y="6907"/>
                    <a:pt x="3637" y="6907"/>
                  </a:cubicBezTo>
                  <a:lnTo>
                    <a:pt x="3637" y="4958"/>
                  </a:lnTo>
                  <a:lnTo>
                    <a:pt x="4019" y="6176"/>
                  </a:lnTo>
                  <a:cubicBezTo>
                    <a:pt x="4061" y="6287"/>
                    <a:pt x="4170" y="6365"/>
                    <a:pt x="4283" y="6365"/>
                  </a:cubicBezTo>
                  <a:cubicBezTo>
                    <a:pt x="4311" y="6365"/>
                    <a:pt x="4339" y="6360"/>
                    <a:pt x="4367" y="6350"/>
                  </a:cubicBezTo>
                  <a:lnTo>
                    <a:pt x="4663" y="6263"/>
                  </a:lnTo>
                  <a:cubicBezTo>
                    <a:pt x="4802" y="6211"/>
                    <a:pt x="4872" y="6072"/>
                    <a:pt x="4837" y="5915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48" y="2259"/>
                  </a:cubicBezTo>
                  <a:cubicBezTo>
                    <a:pt x="3435" y="2259"/>
                    <a:pt x="3423" y="2260"/>
                    <a:pt x="3410" y="2262"/>
                  </a:cubicBezTo>
                  <a:cubicBezTo>
                    <a:pt x="3376" y="2244"/>
                    <a:pt x="3323" y="2244"/>
                    <a:pt x="3289" y="2244"/>
                  </a:cubicBezTo>
                  <a:lnTo>
                    <a:pt x="2976" y="2244"/>
                  </a:lnTo>
                  <a:cubicBezTo>
                    <a:pt x="3376" y="2053"/>
                    <a:pt x="3654" y="1636"/>
                    <a:pt x="3654" y="1166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674075" y="473635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66"/>
                  </a:cubicBezTo>
                  <a:cubicBezTo>
                    <a:pt x="1288" y="1636"/>
                    <a:pt x="1566" y="2053"/>
                    <a:pt x="1967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8" y="2297"/>
                  </a:cubicBezTo>
                  <a:cubicBezTo>
                    <a:pt x="1271" y="2314"/>
                    <a:pt x="1201" y="2367"/>
                    <a:pt x="1184" y="2454"/>
                  </a:cubicBezTo>
                  <a:lnTo>
                    <a:pt x="36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9" y="6426"/>
                    <a:pt x="600" y="6429"/>
                    <a:pt x="622" y="6429"/>
                  </a:cubicBezTo>
                  <a:cubicBezTo>
                    <a:pt x="725" y="6429"/>
                    <a:pt x="824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4"/>
                  </a:lnTo>
                  <a:cubicBezTo>
                    <a:pt x="644" y="10960"/>
                    <a:pt x="749" y="11099"/>
                    <a:pt x="905" y="11134"/>
                  </a:cubicBezTo>
                  <a:lnTo>
                    <a:pt x="1462" y="11204"/>
                  </a:lnTo>
                  <a:cubicBezTo>
                    <a:pt x="1473" y="11205"/>
                    <a:pt x="1485" y="11206"/>
                    <a:pt x="1496" y="11206"/>
                  </a:cubicBezTo>
                  <a:cubicBezTo>
                    <a:pt x="1641" y="11206"/>
                    <a:pt x="1776" y="11105"/>
                    <a:pt x="1793" y="10960"/>
                  </a:cubicBezTo>
                  <a:lnTo>
                    <a:pt x="2314" y="7255"/>
                  </a:lnTo>
                  <a:lnTo>
                    <a:pt x="2488" y="7255"/>
                  </a:lnTo>
                  <a:lnTo>
                    <a:pt x="3010" y="10943"/>
                  </a:lnTo>
                  <a:cubicBezTo>
                    <a:pt x="3026" y="11104"/>
                    <a:pt x="3162" y="11206"/>
                    <a:pt x="3307" y="11206"/>
                  </a:cubicBezTo>
                  <a:cubicBezTo>
                    <a:pt x="3318" y="11206"/>
                    <a:pt x="3329" y="11205"/>
                    <a:pt x="3341" y="11204"/>
                  </a:cubicBezTo>
                  <a:lnTo>
                    <a:pt x="3915" y="11117"/>
                  </a:lnTo>
                  <a:cubicBezTo>
                    <a:pt x="4071" y="11099"/>
                    <a:pt x="4176" y="10960"/>
                    <a:pt x="4158" y="10786"/>
                  </a:cubicBezTo>
                  <a:lnTo>
                    <a:pt x="3637" y="6924"/>
                  </a:lnTo>
                  <a:cubicBezTo>
                    <a:pt x="3637" y="6924"/>
                    <a:pt x="3637" y="6907"/>
                    <a:pt x="3637" y="6907"/>
                  </a:cubicBezTo>
                  <a:lnTo>
                    <a:pt x="3637" y="4959"/>
                  </a:lnTo>
                  <a:lnTo>
                    <a:pt x="4019" y="6176"/>
                  </a:lnTo>
                  <a:cubicBezTo>
                    <a:pt x="4061" y="6288"/>
                    <a:pt x="4170" y="6366"/>
                    <a:pt x="4283" y="6366"/>
                  </a:cubicBezTo>
                  <a:cubicBezTo>
                    <a:pt x="4311" y="6366"/>
                    <a:pt x="4339" y="6361"/>
                    <a:pt x="4367" y="6350"/>
                  </a:cubicBezTo>
                  <a:lnTo>
                    <a:pt x="4645" y="6263"/>
                  </a:lnTo>
                  <a:cubicBezTo>
                    <a:pt x="4802" y="6211"/>
                    <a:pt x="4872" y="6072"/>
                    <a:pt x="4837" y="5915"/>
                  </a:cubicBezTo>
                  <a:lnTo>
                    <a:pt x="3706" y="2454"/>
                  </a:lnTo>
                  <a:cubicBezTo>
                    <a:pt x="3675" y="2328"/>
                    <a:pt x="3559" y="2260"/>
                    <a:pt x="3448" y="2260"/>
                  </a:cubicBezTo>
                  <a:cubicBezTo>
                    <a:pt x="3435" y="2260"/>
                    <a:pt x="3423" y="2260"/>
                    <a:pt x="3410" y="2262"/>
                  </a:cubicBezTo>
                  <a:cubicBezTo>
                    <a:pt x="3358" y="2245"/>
                    <a:pt x="3323" y="2245"/>
                    <a:pt x="3289" y="2245"/>
                  </a:cubicBezTo>
                  <a:lnTo>
                    <a:pt x="2975" y="2245"/>
                  </a:lnTo>
                  <a:cubicBezTo>
                    <a:pt x="3376" y="2053"/>
                    <a:pt x="3654" y="1636"/>
                    <a:pt x="3654" y="1166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254225" y="423405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10" y="1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7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8" y="2297"/>
                  </a:cubicBezTo>
                  <a:cubicBezTo>
                    <a:pt x="1271" y="2314"/>
                    <a:pt x="1201" y="2384"/>
                    <a:pt x="1166" y="2453"/>
                  </a:cubicBezTo>
                  <a:lnTo>
                    <a:pt x="36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40" y="6420"/>
                  </a:lnTo>
                  <a:cubicBezTo>
                    <a:pt x="564" y="6426"/>
                    <a:pt x="588" y="6429"/>
                    <a:pt x="611" y="6429"/>
                  </a:cubicBezTo>
                  <a:cubicBezTo>
                    <a:pt x="720" y="6429"/>
                    <a:pt x="810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3"/>
                  </a:lnTo>
                  <a:cubicBezTo>
                    <a:pt x="644" y="10960"/>
                    <a:pt x="749" y="11099"/>
                    <a:pt x="905" y="11134"/>
                  </a:cubicBezTo>
                  <a:lnTo>
                    <a:pt x="1462" y="11203"/>
                  </a:lnTo>
                  <a:cubicBezTo>
                    <a:pt x="1473" y="11205"/>
                    <a:pt x="1485" y="11205"/>
                    <a:pt x="1496" y="11205"/>
                  </a:cubicBezTo>
                  <a:cubicBezTo>
                    <a:pt x="1638" y="11205"/>
                    <a:pt x="1760" y="11105"/>
                    <a:pt x="1793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3" y="10960"/>
                  </a:lnTo>
                  <a:cubicBezTo>
                    <a:pt x="3025" y="11105"/>
                    <a:pt x="3147" y="11205"/>
                    <a:pt x="3289" y="11205"/>
                  </a:cubicBezTo>
                  <a:cubicBezTo>
                    <a:pt x="3301" y="11205"/>
                    <a:pt x="3312" y="11205"/>
                    <a:pt x="3323" y="11203"/>
                  </a:cubicBezTo>
                  <a:lnTo>
                    <a:pt x="3897" y="11116"/>
                  </a:lnTo>
                  <a:cubicBezTo>
                    <a:pt x="4071" y="11099"/>
                    <a:pt x="4176" y="10960"/>
                    <a:pt x="4158" y="10786"/>
                  </a:cubicBezTo>
                  <a:lnTo>
                    <a:pt x="3619" y="6924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6" y="6298"/>
                    <a:pt x="4147" y="6367"/>
                    <a:pt x="4256" y="6367"/>
                  </a:cubicBezTo>
                  <a:cubicBezTo>
                    <a:pt x="4287" y="6367"/>
                    <a:pt x="4319" y="6362"/>
                    <a:pt x="4350" y="6350"/>
                  </a:cubicBezTo>
                  <a:lnTo>
                    <a:pt x="4645" y="6263"/>
                  </a:lnTo>
                  <a:cubicBezTo>
                    <a:pt x="4785" y="6211"/>
                    <a:pt x="4872" y="6072"/>
                    <a:pt x="4819" y="5915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45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15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35675" y="42688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40"/>
                    <a:pt x="1288" y="1183"/>
                  </a:cubicBezTo>
                  <a:cubicBezTo>
                    <a:pt x="1288" y="1653"/>
                    <a:pt x="1566" y="2053"/>
                    <a:pt x="1967" y="2244"/>
                  </a:cubicBezTo>
                  <a:lnTo>
                    <a:pt x="1549" y="2244"/>
                  </a:lnTo>
                  <a:cubicBezTo>
                    <a:pt x="1479" y="2244"/>
                    <a:pt x="1410" y="2279"/>
                    <a:pt x="1358" y="2314"/>
                  </a:cubicBezTo>
                  <a:cubicBezTo>
                    <a:pt x="1271" y="2331"/>
                    <a:pt x="1201" y="2383"/>
                    <a:pt x="1166" y="2470"/>
                  </a:cubicBezTo>
                  <a:lnTo>
                    <a:pt x="36" y="6019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40" y="6419"/>
                  </a:lnTo>
                  <a:cubicBezTo>
                    <a:pt x="572" y="6431"/>
                    <a:pt x="603" y="6437"/>
                    <a:pt x="632" y="6437"/>
                  </a:cubicBezTo>
                  <a:cubicBezTo>
                    <a:pt x="731" y="6437"/>
                    <a:pt x="809" y="6374"/>
                    <a:pt x="836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4" y="10977"/>
                    <a:pt x="749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5" y="11222"/>
                    <a:pt x="1496" y="11222"/>
                  </a:cubicBezTo>
                  <a:cubicBezTo>
                    <a:pt x="1638" y="11222"/>
                    <a:pt x="1760" y="11121"/>
                    <a:pt x="1793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60"/>
                  </a:lnTo>
                  <a:cubicBezTo>
                    <a:pt x="3024" y="11098"/>
                    <a:pt x="3136" y="11209"/>
                    <a:pt x="3270" y="11209"/>
                  </a:cubicBezTo>
                  <a:cubicBezTo>
                    <a:pt x="3287" y="11209"/>
                    <a:pt x="3305" y="11207"/>
                    <a:pt x="3323" y="11203"/>
                  </a:cubicBezTo>
                  <a:lnTo>
                    <a:pt x="3897" y="11134"/>
                  </a:lnTo>
                  <a:cubicBezTo>
                    <a:pt x="4071" y="11116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7" y="6304"/>
                    <a:pt x="4153" y="6382"/>
                    <a:pt x="4265" y="6382"/>
                  </a:cubicBezTo>
                  <a:cubicBezTo>
                    <a:pt x="4293" y="6382"/>
                    <a:pt x="4322" y="6378"/>
                    <a:pt x="4350" y="6367"/>
                  </a:cubicBezTo>
                  <a:lnTo>
                    <a:pt x="4646" y="6280"/>
                  </a:lnTo>
                  <a:cubicBezTo>
                    <a:pt x="4785" y="6228"/>
                    <a:pt x="4872" y="6071"/>
                    <a:pt x="4819" y="5932"/>
                  </a:cubicBezTo>
                  <a:lnTo>
                    <a:pt x="3706" y="2453"/>
                  </a:lnTo>
                  <a:cubicBezTo>
                    <a:pt x="3677" y="2350"/>
                    <a:pt x="3572" y="2271"/>
                    <a:pt x="3456" y="2271"/>
                  </a:cubicBezTo>
                  <a:cubicBezTo>
                    <a:pt x="3435" y="2271"/>
                    <a:pt x="3414" y="2274"/>
                    <a:pt x="3393" y="2279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6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40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774975" y="38065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40"/>
                    <a:pt x="1288" y="1183"/>
                  </a:cubicBezTo>
                  <a:cubicBezTo>
                    <a:pt x="1288" y="1653"/>
                    <a:pt x="1566" y="2071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79"/>
                    <a:pt x="1358" y="2314"/>
                  </a:cubicBezTo>
                  <a:cubicBezTo>
                    <a:pt x="1271" y="2332"/>
                    <a:pt x="1201" y="2384"/>
                    <a:pt x="1166" y="2471"/>
                  </a:cubicBezTo>
                  <a:lnTo>
                    <a:pt x="35" y="6019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40" y="6420"/>
                  </a:lnTo>
                  <a:cubicBezTo>
                    <a:pt x="572" y="6432"/>
                    <a:pt x="603" y="6437"/>
                    <a:pt x="632" y="6437"/>
                  </a:cubicBezTo>
                  <a:cubicBezTo>
                    <a:pt x="731" y="6437"/>
                    <a:pt x="813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1"/>
                  </a:lnTo>
                  <a:cubicBezTo>
                    <a:pt x="644" y="10977"/>
                    <a:pt x="749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5" y="11223"/>
                    <a:pt x="1496" y="11223"/>
                  </a:cubicBezTo>
                  <a:cubicBezTo>
                    <a:pt x="1638" y="11223"/>
                    <a:pt x="1760" y="11122"/>
                    <a:pt x="1792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3" y="10960"/>
                  </a:lnTo>
                  <a:cubicBezTo>
                    <a:pt x="3025" y="11106"/>
                    <a:pt x="3149" y="11222"/>
                    <a:pt x="3293" y="11222"/>
                  </a:cubicBezTo>
                  <a:cubicBezTo>
                    <a:pt x="3303" y="11222"/>
                    <a:pt x="3313" y="11222"/>
                    <a:pt x="3323" y="11221"/>
                  </a:cubicBezTo>
                  <a:lnTo>
                    <a:pt x="3897" y="11134"/>
                  </a:lnTo>
                  <a:cubicBezTo>
                    <a:pt x="4071" y="11116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7" y="6305"/>
                    <a:pt x="4153" y="6383"/>
                    <a:pt x="4265" y="6383"/>
                  </a:cubicBezTo>
                  <a:cubicBezTo>
                    <a:pt x="4293" y="6383"/>
                    <a:pt x="4322" y="6378"/>
                    <a:pt x="4350" y="6367"/>
                  </a:cubicBezTo>
                  <a:lnTo>
                    <a:pt x="4645" y="6280"/>
                  </a:lnTo>
                  <a:cubicBezTo>
                    <a:pt x="4784" y="6228"/>
                    <a:pt x="4871" y="6072"/>
                    <a:pt x="4819" y="5932"/>
                  </a:cubicBezTo>
                  <a:lnTo>
                    <a:pt x="3706" y="2453"/>
                  </a:lnTo>
                  <a:cubicBezTo>
                    <a:pt x="3676" y="2350"/>
                    <a:pt x="3572" y="2272"/>
                    <a:pt x="3455" y="2272"/>
                  </a:cubicBezTo>
                  <a:cubicBezTo>
                    <a:pt x="3435" y="2272"/>
                    <a:pt x="3414" y="2274"/>
                    <a:pt x="3393" y="2279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71"/>
                    <a:pt x="3654" y="1653"/>
                    <a:pt x="3654" y="1183"/>
                  </a:cubicBezTo>
                  <a:cubicBezTo>
                    <a:pt x="3654" y="540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42075" y="4508900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1"/>
                  </a:moveTo>
                  <a:cubicBezTo>
                    <a:pt x="1827" y="1"/>
                    <a:pt x="1305" y="523"/>
                    <a:pt x="1305" y="1184"/>
                  </a:cubicBezTo>
                  <a:cubicBezTo>
                    <a:pt x="1305" y="1653"/>
                    <a:pt x="1584" y="2053"/>
                    <a:pt x="1966" y="2245"/>
                  </a:cubicBezTo>
                  <a:lnTo>
                    <a:pt x="1566" y="2245"/>
                  </a:lnTo>
                  <a:cubicBezTo>
                    <a:pt x="1497" y="2245"/>
                    <a:pt x="1427" y="2280"/>
                    <a:pt x="1375" y="2314"/>
                  </a:cubicBezTo>
                  <a:cubicBezTo>
                    <a:pt x="1288" y="2332"/>
                    <a:pt x="1218" y="2384"/>
                    <a:pt x="1184" y="2471"/>
                  </a:cubicBezTo>
                  <a:lnTo>
                    <a:pt x="53" y="6020"/>
                  </a:lnTo>
                  <a:cubicBezTo>
                    <a:pt x="1" y="6141"/>
                    <a:pt x="70" y="6263"/>
                    <a:pt x="209" y="6315"/>
                  </a:cubicBezTo>
                  <a:lnTo>
                    <a:pt x="557" y="6420"/>
                  </a:lnTo>
                  <a:cubicBezTo>
                    <a:pt x="585" y="6432"/>
                    <a:pt x="613" y="6437"/>
                    <a:pt x="641" y="6437"/>
                  </a:cubicBezTo>
                  <a:cubicBezTo>
                    <a:pt x="737" y="6437"/>
                    <a:pt x="826" y="6371"/>
                    <a:pt x="853" y="6263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04"/>
                  </a:lnTo>
                  <a:cubicBezTo>
                    <a:pt x="644" y="10977"/>
                    <a:pt x="766" y="11117"/>
                    <a:pt x="923" y="11134"/>
                  </a:cubicBezTo>
                  <a:lnTo>
                    <a:pt x="1479" y="11221"/>
                  </a:lnTo>
                  <a:cubicBezTo>
                    <a:pt x="1489" y="11222"/>
                    <a:pt x="1499" y="11223"/>
                    <a:pt x="1509" y="11223"/>
                  </a:cubicBezTo>
                  <a:cubicBezTo>
                    <a:pt x="1653" y="11223"/>
                    <a:pt x="1777" y="11107"/>
                    <a:pt x="1810" y="10960"/>
                  </a:cubicBezTo>
                  <a:lnTo>
                    <a:pt x="2314" y="7255"/>
                  </a:lnTo>
                  <a:lnTo>
                    <a:pt x="2506" y="7255"/>
                  </a:lnTo>
                  <a:lnTo>
                    <a:pt x="3010" y="10960"/>
                  </a:lnTo>
                  <a:cubicBezTo>
                    <a:pt x="3026" y="11098"/>
                    <a:pt x="3150" y="11210"/>
                    <a:pt x="3286" y="11210"/>
                  </a:cubicBezTo>
                  <a:cubicBezTo>
                    <a:pt x="3304" y="11210"/>
                    <a:pt x="3323" y="11208"/>
                    <a:pt x="3341" y="11204"/>
                  </a:cubicBezTo>
                  <a:lnTo>
                    <a:pt x="3915" y="11134"/>
                  </a:lnTo>
                  <a:cubicBezTo>
                    <a:pt x="4071" y="11117"/>
                    <a:pt x="4193" y="10960"/>
                    <a:pt x="4176" y="10804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1" y="6383"/>
                    <a:pt x="4339" y="6378"/>
                    <a:pt x="4367" y="6368"/>
                  </a:cubicBezTo>
                  <a:lnTo>
                    <a:pt x="4663" y="6281"/>
                  </a:lnTo>
                  <a:cubicBezTo>
                    <a:pt x="4802" y="6228"/>
                    <a:pt x="4889" y="6072"/>
                    <a:pt x="4837" y="5933"/>
                  </a:cubicBezTo>
                  <a:lnTo>
                    <a:pt x="3723" y="2454"/>
                  </a:lnTo>
                  <a:cubicBezTo>
                    <a:pt x="3679" y="2350"/>
                    <a:pt x="3585" y="2272"/>
                    <a:pt x="3472" y="2272"/>
                  </a:cubicBezTo>
                  <a:cubicBezTo>
                    <a:pt x="3452" y="2272"/>
                    <a:pt x="3431" y="2274"/>
                    <a:pt x="3410" y="2280"/>
                  </a:cubicBezTo>
                  <a:cubicBezTo>
                    <a:pt x="3376" y="2262"/>
                    <a:pt x="3341" y="2245"/>
                    <a:pt x="3289" y="2245"/>
                  </a:cubicBezTo>
                  <a:lnTo>
                    <a:pt x="2993" y="2245"/>
                  </a:lnTo>
                  <a:cubicBezTo>
                    <a:pt x="3393" y="2053"/>
                    <a:pt x="3671" y="1653"/>
                    <a:pt x="3671" y="1184"/>
                  </a:cubicBezTo>
                  <a:cubicBezTo>
                    <a:pt x="3671" y="523"/>
                    <a:pt x="3132" y="1"/>
                    <a:pt x="2488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995025" y="476462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7" y="2053"/>
                    <a:pt x="1967" y="2245"/>
                  </a:cubicBezTo>
                  <a:lnTo>
                    <a:pt x="1549" y="2245"/>
                  </a:lnTo>
                  <a:cubicBezTo>
                    <a:pt x="1480" y="2245"/>
                    <a:pt x="1427" y="2262"/>
                    <a:pt x="1358" y="2314"/>
                  </a:cubicBezTo>
                  <a:cubicBezTo>
                    <a:pt x="1288" y="2332"/>
                    <a:pt x="1219" y="2384"/>
                    <a:pt x="1184" y="2471"/>
                  </a:cubicBezTo>
                  <a:lnTo>
                    <a:pt x="53" y="6002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58" y="6420"/>
                  </a:lnTo>
                  <a:cubicBezTo>
                    <a:pt x="579" y="6426"/>
                    <a:pt x="601" y="6428"/>
                    <a:pt x="622" y="6428"/>
                  </a:cubicBezTo>
                  <a:cubicBezTo>
                    <a:pt x="725" y="6428"/>
                    <a:pt x="825" y="6364"/>
                    <a:pt x="853" y="6263"/>
                  </a:cubicBezTo>
                  <a:lnTo>
                    <a:pt x="1219" y="5150"/>
                  </a:lnTo>
                  <a:lnTo>
                    <a:pt x="1219" y="6889"/>
                  </a:lnTo>
                  <a:lnTo>
                    <a:pt x="662" y="10803"/>
                  </a:lnTo>
                  <a:cubicBezTo>
                    <a:pt x="645" y="10960"/>
                    <a:pt x="766" y="11116"/>
                    <a:pt x="923" y="11134"/>
                  </a:cubicBezTo>
                  <a:lnTo>
                    <a:pt x="1480" y="11203"/>
                  </a:lnTo>
                  <a:cubicBezTo>
                    <a:pt x="1498" y="11207"/>
                    <a:pt x="1516" y="11209"/>
                    <a:pt x="1533" y="11209"/>
                  </a:cubicBezTo>
                  <a:cubicBezTo>
                    <a:pt x="1667" y="11209"/>
                    <a:pt x="1777" y="11098"/>
                    <a:pt x="1793" y="10960"/>
                  </a:cubicBezTo>
                  <a:lnTo>
                    <a:pt x="2315" y="7255"/>
                  </a:lnTo>
                  <a:lnTo>
                    <a:pt x="2506" y="7255"/>
                  </a:lnTo>
                  <a:lnTo>
                    <a:pt x="3010" y="10960"/>
                  </a:lnTo>
                  <a:cubicBezTo>
                    <a:pt x="3026" y="11098"/>
                    <a:pt x="3150" y="11209"/>
                    <a:pt x="3286" y="11209"/>
                  </a:cubicBezTo>
                  <a:cubicBezTo>
                    <a:pt x="3304" y="11209"/>
                    <a:pt x="3323" y="11207"/>
                    <a:pt x="3341" y="11203"/>
                  </a:cubicBezTo>
                  <a:lnTo>
                    <a:pt x="3915" y="11134"/>
                  </a:lnTo>
                  <a:cubicBezTo>
                    <a:pt x="4072" y="11099"/>
                    <a:pt x="4193" y="10960"/>
                    <a:pt x="4158" y="10803"/>
                  </a:cubicBezTo>
                  <a:lnTo>
                    <a:pt x="3637" y="6941"/>
                  </a:lnTo>
                  <a:cubicBezTo>
                    <a:pt x="3637" y="6924"/>
                    <a:pt x="3637" y="6924"/>
                    <a:pt x="3637" y="6907"/>
                  </a:cubicBezTo>
                  <a:lnTo>
                    <a:pt x="3637" y="4976"/>
                  </a:lnTo>
                  <a:lnTo>
                    <a:pt x="4019" y="6193"/>
                  </a:lnTo>
                  <a:cubicBezTo>
                    <a:pt x="4063" y="6309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72" y="6072"/>
                    <a:pt x="4837" y="5932"/>
                  </a:cubicBezTo>
                  <a:lnTo>
                    <a:pt x="3724" y="2453"/>
                  </a:lnTo>
                  <a:cubicBezTo>
                    <a:pt x="3677" y="2328"/>
                    <a:pt x="3559" y="2259"/>
                    <a:pt x="3448" y="2259"/>
                  </a:cubicBezTo>
                  <a:cubicBezTo>
                    <a:pt x="3435" y="2259"/>
                    <a:pt x="3423" y="2260"/>
                    <a:pt x="3410" y="2262"/>
                  </a:cubicBezTo>
                  <a:cubicBezTo>
                    <a:pt x="3376" y="2262"/>
                    <a:pt x="3323" y="2245"/>
                    <a:pt x="3289" y="2245"/>
                  </a:cubicBezTo>
                  <a:lnTo>
                    <a:pt x="2993" y="2245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817600" y="4395825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3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4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2" y="11204"/>
                  </a:lnTo>
                  <a:cubicBezTo>
                    <a:pt x="1473" y="11205"/>
                    <a:pt x="1485" y="11206"/>
                    <a:pt x="1496" y="11206"/>
                  </a:cubicBezTo>
                  <a:cubicBezTo>
                    <a:pt x="1640" y="11206"/>
                    <a:pt x="1776" y="11105"/>
                    <a:pt x="1792" y="10960"/>
                  </a:cubicBezTo>
                  <a:lnTo>
                    <a:pt x="2314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47" y="11206"/>
                    <a:pt x="3303" y="11206"/>
                  </a:cubicBezTo>
                  <a:cubicBezTo>
                    <a:pt x="3315" y="11206"/>
                    <a:pt x="3328" y="11205"/>
                    <a:pt x="3340" y="11204"/>
                  </a:cubicBezTo>
                  <a:lnTo>
                    <a:pt x="3914" y="11117"/>
                  </a:lnTo>
                  <a:cubicBezTo>
                    <a:pt x="4071" y="11099"/>
                    <a:pt x="4175" y="10960"/>
                    <a:pt x="4158" y="10786"/>
                  </a:cubicBezTo>
                  <a:lnTo>
                    <a:pt x="3619" y="6924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9"/>
                  </a:lnTo>
                  <a:lnTo>
                    <a:pt x="4019" y="6176"/>
                  </a:lnTo>
                  <a:cubicBezTo>
                    <a:pt x="4062" y="6306"/>
                    <a:pt x="4178" y="6376"/>
                    <a:pt x="4295" y="6376"/>
                  </a:cubicBezTo>
                  <a:cubicBezTo>
                    <a:pt x="4319" y="6376"/>
                    <a:pt x="4343" y="6374"/>
                    <a:pt x="4367" y="6368"/>
                  </a:cubicBezTo>
                  <a:lnTo>
                    <a:pt x="4645" y="6263"/>
                  </a:lnTo>
                  <a:cubicBezTo>
                    <a:pt x="4802" y="6229"/>
                    <a:pt x="4871" y="6072"/>
                    <a:pt x="4836" y="5915"/>
                  </a:cubicBezTo>
                  <a:lnTo>
                    <a:pt x="3706" y="2454"/>
                  </a:lnTo>
                  <a:cubicBezTo>
                    <a:pt x="3674" y="2329"/>
                    <a:pt x="3559" y="2260"/>
                    <a:pt x="3447" y="2260"/>
                  </a:cubicBezTo>
                  <a:cubicBezTo>
                    <a:pt x="3435" y="2260"/>
                    <a:pt x="3422" y="2261"/>
                    <a:pt x="3410" y="2262"/>
                  </a:cubicBezTo>
                  <a:cubicBezTo>
                    <a:pt x="3358" y="2245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4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2"/>
            <p:cNvSpPr/>
            <p:nvPr/>
          </p:nvSpPr>
          <p:spPr>
            <a:xfrm>
              <a:off x="440975" y="434755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3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8" y="2315"/>
                  </a:cubicBezTo>
                  <a:cubicBezTo>
                    <a:pt x="1271" y="2315"/>
                    <a:pt x="1201" y="2384"/>
                    <a:pt x="1184" y="2471"/>
                  </a:cubicBezTo>
                  <a:lnTo>
                    <a:pt x="35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9" y="6426"/>
                    <a:pt x="600" y="6429"/>
                    <a:pt x="621" y="6429"/>
                  </a:cubicBezTo>
                  <a:cubicBezTo>
                    <a:pt x="719" y="6429"/>
                    <a:pt x="810" y="6364"/>
                    <a:pt x="853" y="6263"/>
                  </a:cubicBezTo>
                  <a:lnTo>
                    <a:pt x="1201" y="5150"/>
                  </a:lnTo>
                  <a:lnTo>
                    <a:pt x="1201" y="6890"/>
                  </a:lnTo>
                  <a:lnTo>
                    <a:pt x="662" y="10804"/>
                  </a:lnTo>
                  <a:cubicBezTo>
                    <a:pt x="644" y="10960"/>
                    <a:pt x="749" y="11117"/>
                    <a:pt x="905" y="11134"/>
                  </a:cubicBezTo>
                  <a:lnTo>
                    <a:pt x="1462" y="11204"/>
                  </a:lnTo>
                  <a:cubicBezTo>
                    <a:pt x="1480" y="11208"/>
                    <a:pt x="1498" y="11210"/>
                    <a:pt x="1516" y="11210"/>
                  </a:cubicBezTo>
                  <a:cubicBezTo>
                    <a:pt x="1653" y="11210"/>
                    <a:pt x="1777" y="11099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099"/>
                    <a:pt x="3136" y="11210"/>
                    <a:pt x="3281" y="11210"/>
                  </a:cubicBezTo>
                  <a:cubicBezTo>
                    <a:pt x="3301" y="11210"/>
                    <a:pt x="3320" y="11208"/>
                    <a:pt x="3341" y="11204"/>
                  </a:cubicBezTo>
                  <a:lnTo>
                    <a:pt x="3915" y="11134"/>
                  </a:lnTo>
                  <a:cubicBezTo>
                    <a:pt x="4071" y="11099"/>
                    <a:pt x="4176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62" y="6309"/>
                    <a:pt x="4165" y="6377"/>
                    <a:pt x="4288" y="6377"/>
                  </a:cubicBezTo>
                  <a:cubicBezTo>
                    <a:pt x="4314" y="6377"/>
                    <a:pt x="4340" y="6374"/>
                    <a:pt x="4367" y="6368"/>
                  </a:cubicBezTo>
                  <a:lnTo>
                    <a:pt x="4645" y="6263"/>
                  </a:lnTo>
                  <a:cubicBezTo>
                    <a:pt x="4802" y="6229"/>
                    <a:pt x="4871" y="6072"/>
                    <a:pt x="4819" y="5933"/>
                  </a:cubicBezTo>
                  <a:lnTo>
                    <a:pt x="3706" y="2454"/>
                  </a:lnTo>
                  <a:cubicBezTo>
                    <a:pt x="3675" y="2329"/>
                    <a:pt x="3559" y="2260"/>
                    <a:pt x="3435" y="2260"/>
                  </a:cubicBezTo>
                  <a:cubicBezTo>
                    <a:pt x="3421" y="2260"/>
                    <a:pt x="3407" y="2261"/>
                    <a:pt x="3393" y="2262"/>
                  </a:cubicBezTo>
                  <a:cubicBezTo>
                    <a:pt x="3358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4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2"/>
            <p:cNvSpPr/>
            <p:nvPr/>
          </p:nvSpPr>
          <p:spPr>
            <a:xfrm>
              <a:off x="1025925" y="3803500"/>
              <a:ext cx="121775" cy="280250"/>
            </a:xfrm>
            <a:custGeom>
              <a:avLst/>
              <a:gdLst/>
              <a:ahLst/>
              <a:cxnLst/>
              <a:rect l="l" t="t" r="r" b="b"/>
              <a:pathLst>
                <a:path w="4871" h="11210" extrusionOk="0">
                  <a:moveTo>
                    <a:pt x="2470" y="1"/>
                  </a:moveTo>
                  <a:cubicBezTo>
                    <a:pt x="1827" y="1"/>
                    <a:pt x="1287" y="523"/>
                    <a:pt x="1287" y="1184"/>
                  </a:cubicBezTo>
                  <a:cubicBezTo>
                    <a:pt x="1287" y="1653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26" y="2262"/>
                    <a:pt x="1357" y="2297"/>
                  </a:cubicBezTo>
                  <a:cubicBezTo>
                    <a:pt x="1287" y="2314"/>
                    <a:pt x="1218" y="2384"/>
                    <a:pt x="1183" y="2471"/>
                  </a:cubicBezTo>
                  <a:lnTo>
                    <a:pt x="52" y="6002"/>
                  </a:lnTo>
                  <a:cubicBezTo>
                    <a:pt x="0" y="6124"/>
                    <a:pt x="70" y="6263"/>
                    <a:pt x="191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1" y="6429"/>
                  </a:cubicBezTo>
                  <a:cubicBezTo>
                    <a:pt x="724" y="6429"/>
                    <a:pt x="824" y="6364"/>
                    <a:pt x="852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61" y="10804"/>
                  </a:lnTo>
                  <a:cubicBezTo>
                    <a:pt x="644" y="10960"/>
                    <a:pt x="765" y="11117"/>
                    <a:pt x="922" y="11134"/>
                  </a:cubicBezTo>
                  <a:lnTo>
                    <a:pt x="1479" y="11204"/>
                  </a:lnTo>
                  <a:cubicBezTo>
                    <a:pt x="1497" y="11208"/>
                    <a:pt x="1515" y="11210"/>
                    <a:pt x="1532" y="11210"/>
                  </a:cubicBezTo>
                  <a:cubicBezTo>
                    <a:pt x="1666" y="11210"/>
                    <a:pt x="1776" y="11098"/>
                    <a:pt x="1792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09" y="10960"/>
                  </a:lnTo>
                  <a:cubicBezTo>
                    <a:pt x="3026" y="11105"/>
                    <a:pt x="3161" y="11206"/>
                    <a:pt x="3306" y="11206"/>
                  </a:cubicBezTo>
                  <a:cubicBezTo>
                    <a:pt x="3317" y="11206"/>
                    <a:pt x="3329" y="11205"/>
                    <a:pt x="3340" y="11204"/>
                  </a:cubicBezTo>
                  <a:lnTo>
                    <a:pt x="3914" y="11134"/>
                  </a:lnTo>
                  <a:cubicBezTo>
                    <a:pt x="4071" y="11099"/>
                    <a:pt x="4192" y="10960"/>
                    <a:pt x="4158" y="10804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9"/>
                  </a:lnTo>
                  <a:lnTo>
                    <a:pt x="4018" y="6176"/>
                  </a:lnTo>
                  <a:cubicBezTo>
                    <a:pt x="4062" y="6306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6" y="6368"/>
                  </a:cubicBezTo>
                  <a:lnTo>
                    <a:pt x="4662" y="6263"/>
                  </a:lnTo>
                  <a:cubicBezTo>
                    <a:pt x="4801" y="6228"/>
                    <a:pt x="4871" y="6072"/>
                    <a:pt x="4836" y="5915"/>
                  </a:cubicBezTo>
                  <a:lnTo>
                    <a:pt x="3723" y="2454"/>
                  </a:lnTo>
                  <a:cubicBezTo>
                    <a:pt x="3676" y="2328"/>
                    <a:pt x="3559" y="2260"/>
                    <a:pt x="3447" y="2260"/>
                  </a:cubicBezTo>
                  <a:cubicBezTo>
                    <a:pt x="3434" y="2260"/>
                    <a:pt x="3422" y="2260"/>
                    <a:pt x="3410" y="2262"/>
                  </a:cubicBezTo>
                  <a:cubicBezTo>
                    <a:pt x="3375" y="2245"/>
                    <a:pt x="3323" y="2245"/>
                    <a:pt x="3288" y="2245"/>
                  </a:cubicBezTo>
                  <a:lnTo>
                    <a:pt x="2992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23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357050" y="3821325"/>
              <a:ext cx="122225" cy="280250"/>
            </a:xfrm>
            <a:custGeom>
              <a:avLst/>
              <a:gdLst/>
              <a:ahLst/>
              <a:cxnLst/>
              <a:rect l="l" t="t" r="r" b="b"/>
              <a:pathLst>
                <a:path w="4889" h="11210" extrusionOk="0">
                  <a:moveTo>
                    <a:pt x="2488" y="1"/>
                  </a:moveTo>
                  <a:cubicBezTo>
                    <a:pt x="1827" y="1"/>
                    <a:pt x="1305" y="523"/>
                    <a:pt x="1305" y="1184"/>
                  </a:cubicBezTo>
                  <a:cubicBezTo>
                    <a:pt x="1305" y="1654"/>
                    <a:pt x="1566" y="2054"/>
                    <a:pt x="1966" y="2245"/>
                  </a:cubicBezTo>
                  <a:lnTo>
                    <a:pt x="1566" y="2245"/>
                  </a:lnTo>
                  <a:cubicBezTo>
                    <a:pt x="1496" y="2245"/>
                    <a:pt x="1427" y="2262"/>
                    <a:pt x="1375" y="2315"/>
                  </a:cubicBezTo>
                  <a:cubicBezTo>
                    <a:pt x="1288" y="2332"/>
                    <a:pt x="1218" y="2384"/>
                    <a:pt x="1183" y="2471"/>
                  </a:cubicBezTo>
                  <a:lnTo>
                    <a:pt x="52" y="6002"/>
                  </a:lnTo>
                  <a:cubicBezTo>
                    <a:pt x="0" y="6142"/>
                    <a:pt x="70" y="6263"/>
                    <a:pt x="209" y="6316"/>
                  </a:cubicBezTo>
                  <a:lnTo>
                    <a:pt x="557" y="6420"/>
                  </a:lnTo>
                  <a:cubicBezTo>
                    <a:pt x="581" y="6427"/>
                    <a:pt x="606" y="6430"/>
                    <a:pt x="631" y="6430"/>
                  </a:cubicBezTo>
                  <a:cubicBezTo>
                    <a:pt x="730" y="6430"/>
                    <a:pt x="825" y="6375"/>
                    <a:pt x="853" y="6263"/>
                  </a:cubicBezTo>
                  <a:lnTo>
                    <a:pt x="1218" y="5167"/>
                  </a:lnTo>
                  <a:lnTo>
                    <a:pt x="1218" y="6890"/>
                  </a:lnTo>
                  <a:lnTo>
                    <a:pt x="679" y="10804"/>
                  </a:lnTo>
                  <a:cubicBezTo>
                    <a:pt x="644" y="10960"/>
                    <a:pt x="766" y="11117"/>
                    <a:pt x="922" y="11134"/>
                  </a:cubicBezTo>
                  <a:lnTo>
                    <a:pt x="1479" y="11204"/>
                  </a:lnTo>
                  <a:cubicBezTo>
                    <a:pt x="1497" y="11208"/>
                    <a:pt x="1515" y="11210"/>
                    <a:pt x="1533" y="11210"/>
                  </a:cubicBezTo>
                  <a:cubicBezTo>
                    <a:pt x="1666" y="11210"/>
                    <a:pt x="1777" y="11099"/>
                    <a:pt x="1792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10" y="10960"/>
                  </a:lnTo>
                  <a:cubicBezTo>
                    <a:pt x="3025" y="11099"/>
                    <a:pt x="3149" y="11210"/>
                    <a:pt x="3286" y="11210"/>
                  </a:cubicBezTo>
                  <a:cubicBezTo>
                    <a:pt x="3304" y="11210"/>
                    <a:pt x="3322" y="11208"/>
                    <a:pt x="3340" y="11204"/>
                  </a:cubicBezTo>
                  <a:lnTo>
                    <a:pt x="3914" y="11134"/>
                  </a:lnTo>
                  <a:cubicBezTo>
                    <a:pt x="4071" y="11117"/>
                    <a:pt x="4193" y="10960"/>
                    <a:pt x="4175" y="10804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2" y="6309"/>
                    <a:pt x="4177" y="6377"/>
                    <a:pt x="4294" y="6377"/>
                  </a:cubicBezTo>
                  <a:cubicBezTo>
                    <a:pt x="4318" y="6377"/>
                    <a:pt x="4343" y="6374"/>
                    <a:pt x="4367" y="6368"/>
                  </a:cubicBezTo>
                  <a:lnTo>
                    <a:pt x="4662" y="6263"/>
                  </a:lnTo>
                  <a:cubicBezTo>
                    <a:pt x="4802" y="6229"/>
                    <a:pt x="4889" y="6072"/>
                    <a:pt x="4836" y="5933"/>
                  </a:cubicBezTo>
                  <a:lnTo>
                    <a:pt x="3723" y="2454"/>
                  </a:lnTo>
                  <a:cubicBezTo>
                    <a:pt x="3675" y="2342"/>
                    <a:pt x="3569" y="2260"/>
                    <a:pt x="3445" y="2260"/>
                  </a:cubicBezTo>
                  <a:cubicBezTo>
                    <a:pt x="3434" y="2260"/>
                    <a:pt x="3422" y="2261"/>
                    <a:pt x="3410" y="2262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92" y="2245"/>
                  </a:lnTo>
                  <a:cubicBezTo>
                    <a:pt x="3392" y="2054"/>
                    <a:pt x="3653" y="1654"/>
                    <a:pt x="3653" y="1184"/>
                  </a:cubicBezTo>
                  <a:cubicBezTo>
                    <a:pt x="3653" y="523"/>
                    <a:pt x="3132" y="1"/>
                    <a:pt x="2488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130475" y="3942225"/>
              <a:ext cx="121775" cy="280250"/>
            </a:xfrm>
            <a:custGeom>
              <a:avLst/>
              <a:gdLst/>
              <a:ahLst/>
              <a:cxnLst/>
              <a:rect l="l" t="t" r="r" b="b"/>
              <a:pathLst>
                <a:path w="4871" h="11210" extrusionOk="0">
                  <a:moveTo>
                    <a:pt x="2470" y="1"/>
                  </a:moveTo>
                  <a:cubicBezTo>
                    <a:pt x="1827" y="1"/>
                    <a:pt x="1287" y="523"/>
                    <a:pt x="1287" y="1184"/>
                  </a:cubicBezTo>
                  <a:cubicBezTo>
                    <a:pt x="1287" y="1654"/>
                    <a:pt x="1566" y="2054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62"/>
                    <a:pt x="1357" y="2315"/>
                  </a:cubicBezTo>
                  <a:cubicBezTo>
                    <a:pt x="1270" y="2332"/>
                    <a:pt x="1200" y="2384"/>
                    <a:pt x="1183" y="2471"/>
                  </a:cubicBezTo>
                  <a:lnTo>
                    <a:pt x="35" y="6003"/>
                  </a:lnTo>
                  <a:cubicBezTo>
                    <a:pt x="0" y="6142"/>
                    <a:pt x="70" y="6263"/>
                    <a:pt x="191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1" y="6429"/>
                  </a:cubicBezTo>
                  <a:cubicBezTo>
                    <a:pt x="724" y="6429"/>
                    <a:pt x="824" y="6364"/>
                    <a:pt x="852" y="6263"/>
                  </a:cubicBezTo>
                  <a:lnTo>
                    <a:pt x="1200" y="5150"/>
                  </a:lnTo>
                  <a:lnTo>
                    <a:pt x="1200" y="6890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1" y="11204"/>
                  </a:lnTo>
                  <a:cubicBezTo>
                    <a:pt x="1480" y="11208"/>
                    <a:pt x="1498" y="11210"/>
                    <a:pt x="1516" y="11210"/>
                  </a:cubicBezTo>
                  <a:cubicBezTo>
                    <a:pt x="1652" y="11210"/>
                    <a:pt x="1776" y="11099"/>
                    <a:pt x="1792" y="10960"/>
                  </a:cubicBezTo>
                  <a:lnTo>
                    <a:pt x="2296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5" y="11099"/>
                    <a:pt x="3135" y="11210"/>
                    <a:pt x="3281" y="11210"/>
                  </a:cubicBezTo>
                  <a:cubicBezTo>
                    <a:pt x="3300" y="11210"/>
                    <a:pt x="3320" y="11208"/>
                    <a:pt x="3340" y="11204"/>
                  </a:cubicBezTo>
                  <a:lnTo>
                    <a:pt x="3914" y="11134"/>
                  </a:lnTo>
                  <a:cubicBezTo>
                    <a:pt x="4071" y="11100"/>
                    <a:pt x="4175" y="10960"/>
                    <a:pt x="4158" y="10804"/>
                  </a:cubicBezTo>
                  <a:lnTo>
                    <a:pt x="3618" y="6942"/>
                  </a:lnTo>
                  <a:cubicBezTo>
                    <a:pt x="3636" y="6925"/>
                    <a:pt x="3636" y="6925"/>
                    <a:pt x="3636" y="6907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2" y="6309"/>
                    <a:pt x="4177" y="6377"/>
                    <a:pt x="4294" y="6377"/>
                  </a:cubicBezTo>
                  <a:cubicBezTo>
                    <a:pt x="4318" y="6377"/>
                    <a:pt x="4343" y="6374"/>
                    <a:pt x="4366" y="6368"/>
                  </a:cubicBezTo>
                  <a:lnTo>
                    <a:pt x="4645" y="6263"/>
                  </a:lnTo>
                  <a:cubicBezTo>
                    <a:pt x="4801" y="6229"/>
                    <a:pt x="4871" y="6072"/>
                    <a:pt x="4836" y="5933"/>
                  </a:cubicBezTo>
                  <a:lnTo>
                    <a:pt x="3705" y="2454"/>
                  </a:lnTo>
                  <a:cubicBezTo>
                    <a:pt x="3674" y="2329"/>
                    <a:pt x="3558" y="2260"/>
                    <a:pt x="3447" y="2260"/>
                  </a:cubicBezTo>
                  <a:cubicBezTo>
                    <a:pt x="3434" y="2260"/>
                    <a:pt x="3422" y="2261"/>
                    <a:pt x="3410" y="2262"/>
                  </a:cubicBezTo>
                  <a:cubicBezTo>
                    <a:pt x="3357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4"/>
                    <a:pt x="3653" y="1654"/>
                    <a:pt x="3653" y="1184"/>
                  </a:cubicBezTo>
                  <a:cubicBezTo>
                    <a:pt x="3653" y="523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884575" y="4655025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71" y="1"/>
                  </a:moveTo>
                  <a:cubicBezTo>
                    <a:pt x="1827" y="1"/>
                    <a:pt x="1305" y="540"/>
                    <a:pt x="1305" y="1184"/>
                  </a:cubicBezTo>
                  <a:cubicBezTo>
                    <a:pt x="1305" y="1653"/>
                    <a:pt x="1566" y="2071"/>
                    <a:pt x="1966" y="2262"/>
                  </a:cubicBezTo>
                  <a:lnTo>
                    <a:pt x="1566" y="2262"/>
                  </a:lnTo>
                  <a:cubicBezTo>
                    <a:pt x="1479" y="2262"/>
                    <a:pt x="1427" y="2280"/>
                    <a:pt x="1357" y="2314"/>
                  </a:cubicBezTo>
                  <a:cubicBezTo>
                    <a:pt x="1288" y="2332"/>
                    <a:pt x="1218" y="2384"/>
                    <a:pt x="1183" y="2471"/>
                  </a:cubicBezTo>
                  <a:lnTo>
                    <a:pt x="53" y="6020"/>
                  </a:lnTo>
                  <a:cubicBezTo>
                    <a:pt x="0" y="6141"/>
                    <a:pt x="70" y="6281"/>
                    <a:pt x="192" y="6315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2" y="6446"/>
                  </a:cubicBezTo>
                  <a:cubicBezTo>
                    <a:pt x="724" y="6446"/>
                    <a:pt x="824" y="6381"/>
                    <a:pt x="853" y="6281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21"/>
                  </a:lnTo>
                  <a:cubicBezTo>
                    <a:pt x="644" y="10977"/>
                    <a:pt x="766" y="11117"/>
                    <a:pt x="922" y="11134"/>
                  </a:cubicBezTo>
                  <a:lnTo>
                    <a:pt x="1479" y="11221"/>
                  </a:lnTo>
                  <a:cubicBezTo>
                    <a:pt x="1490" y="11222"/>
                    <a:pt x="1502" y="11223"/>
                    <a:pt x="1513" y="11223"/>
                  </a:cubicBezTo>
                  <a:cubicBezTo>
                    <a:pt x="1655" y="11223"/>
                    <a:pt x="1776" y="11123"/>
                    <a:pt x="1792" y="10977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60"/>
                  </a:lnTo>
                  <a:cubicBezTo>
                    <a:pt x="3026" y="11121"/>
                    <a:pt x="3162" y="11223"/>
                    <a:pt x="3306" y="11223"/>
                  </a:cubicBezTo>
                  <a:cubicBezTo>
                    <a:pt x="3318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93" y="10960"/>
                    <a:pt x="4158" y="10804"/>
                  </a:cubicBezTo>
                  <a:lnTo>
                    <a:pt x="3636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8"/>
                  </a:cubicBezTo>
                  <a:lnTo>
                    <a:pt x="4662" y="6281"/>
                  </a:lnTo>
                  <a:cubicBezTo>
                    <a:pt x="4802" y="6228"/>
                    <a:pt x="4889" y="6072"/>
                    <a:pt x="4836" y="5933"/>
                  </a:cubicBezTo>
                  <a:lnTo>
                    <a:pt x="3723" y="2454"/>
                  </a:lnTo>
                  <a:cubicBezTo>
                    <a:pt x="3679" y="2350"/>
                    <a:pt x="3584" y="2272"/>
                    <a:pt x="3472" y="2272"/>
                  </a:cubicBezTo>
                  <a:cubicBezTo>
                    <a:pt x="3452" y="2272"/>
                    <a:pt x="3431" y="2274"/>
                    <a:pt x="3410" y="2280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92" y="2262"/>
                  </a:lnTo>
                  <a:cubicBezTo>
                    <a:pt x="3393" y="2071"/>
                    <a:pt x="3653" y="1653"/>
                    <a:pt x="3653" y="1184"/>
                  </a:cubicBezTo>
                  <a:cubicBezTo>
                    <a:pt x="3653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67975" y="42401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0" y="0"/>
                  </a:moveTo>
                  <a:cubicBezTo>
                    <a:pt x="1809" y="0"/>
                    <a:pt x="1288" y="539"/>
                    <a:pt x="1288" y="1183"/>
                  </a:cubicBezTo>
                  <a:cubicBezTo>
                    <a:pt x="1288" y="1653"/>
                    <a:pt x="1566" y="2070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70" y="2331"/>
                    <a:pt x="1201" y="2383"/>
                    <a:pt x="1183" y="2470"/>
                  </a:cubicBezTo>
                  <a:lnTo>
                    <a:pt x="35" y="6019"/>
                  </a:lnTo>
                  <a:cubicBezTo>
                    <a:pt x="0" y="6141"/>
                    <a:pt x="70" y="6280"/>
                    <a:pt x="192" y="6315"/>
                  </a:cubicBezTo>
                  <a:lnTo>
                    <a:pt x="557" y="6437"/>
                  </a:lnTo>
                  <a:cubicBezTo>
                    <a:pt x="578" y="6443"/>
                    <a:pt x="599" y="6446"/>
                    <a:pt x="620" y="6446"/>
                  </a:cubicBezTo>
                  <a:cubicBezTo>
                    <a:pt x="719" y="6446"/>
                    <a:pt x="810" y="6381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20"/>
                  </a:lnTo>
                  <a:cubicBezTo>
                    <a:pt x="644" y="10977"/>
                    <a:pt x="748" y="11116"/>
                    <a:pt x="905" y="11133"/>
                  </a:cubicBezTo>
                  <a:lnTo>
                    <a:pt x="1461" y="11220"/>
                  </a:lnTo>
                  <a:cubicBezTo>
                    <a:pt x="1473" y="11222"/>
                    <a:pt x="1484" y="11222"/>
                    <a:pt x="1496" y="11222"/>
                  </a:cubicBezTo>
                  <a:cubicBezTo>
                    <a:pt x="1640" y="11222"/>
                    <a:pt x="1776" y="11122"/>
                    <a:pt x="1792" y="10977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2992" y="10959"/>
                  </a:lnTo>
                  <a:cubicBezTo>
                    <a:pt x="3025" y="11121"/>
                    <a:pt x="3147" y="11222"/>
                    <a:pt x="3289" y="11222"/>
                  </a:cubicBezTo>
                  <a:cubicBezTo>
                    <a:pt x="3300" y="11222"/>
                    <a:pt x="3311" y="11222"/>
                    <a:pt x="3323" y="11220"/>
                  </a:cubicBezTo>
                  <a:lnTo>
                    <a:pt x="3914" y="11133"/>
                  </a:lnTo>
                  <a:cubicBezTo>
                    <a:pt x="4071" y="11116"/>
                    <a:pt x="4175" y="10959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7" y="6304"/>
                    <a:pt x="4152" y="6382"/>
                    <a:pt x="4274" y="6382"/>
                  </a:cubicBezTo>
                  <a:cubicBezTo>
                    <a:pt x="4304" y="6382"/>
                    <a:pt x="4335" y="6377"/>
                    <a:pt x="4367" y="6367"/>
                  </a:cubicBezTo>
                  <a:lnTo>
                    <a:pt x="4645" y="6280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6" y="2453"/>
                  </a:lnTo>
                  <a:cubicBezTo>
                    <a:pt x="3676" y="2350"/>
                    <a:pt x="3571" y="2271"/>
                    <a:pt x="3455" y="2271"/>
                  </a:cubicBezTo>
                  <a:cubicBezTo>
                    <a:pt x="3434" y="2271"/>
                    <a:pt x="3413" y="2274"/>
                    <a:pt x="3392" y="2279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5" y="2070"/>
                    <a:pt x="3653" y="1653"/>
                    <a:pt x="3653" y="1183"/>
                  </a:cubicBezTo>
                  <a:cubicBezTo>
                    <a:pt x="3653" y="539"/>
                    <a:pt x="3114" y="0"/>
                    <a:pt x="2470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648425" y="36865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40"/>
                    <a:pt x="1288" y="1183"/>
                  </a:cubicBezTo>
                  <a:cubicBezTo>
                    <a:pt x="1288" y="1653"/>
                    <a:pt x="1566" y="2070"/>
                    <a:pt x="1966" y="2262"/>
                  </a:cubicBezTo>
                  <a:lnTo>
                    <a:pt x="1549" y="2262"/>
                  </a:lnTo>
                  <a:cubicBezTo>
                    <a:pt x="1479" y="2262"/>
                    <a:pt x="1410" y="2279"/>
                    <a:pt x="1357" y="2314"/>
                  </a:cubicBezTo>
                  <a:cubicBezTo>
                    <a:pt x="1270" y="2331"/>
                    <a:pt x="1201" y="2383"/>
                    <a:pt x="1183" y="2470"/>
                  </a:cubicBezTo>
                  <a:lnTo>
                    <a:pt x="35" y="6019"/>
                  </a:lnTo>
                  <a:cubicBezTo>
                    <a:pt x="0" y="6141"/>
                    <a:pt x="70" y="6280"/>
                    <a:pt x="192" y="6315"/>
                  </a:cubicBezTo>
                  <a:lnTo>
                    <a:pt x="557" y="6419"/>
                  </a:lnTo>
                  <a:cubicBezTo>
                    <a:pt x="585" y="6431"/>
                    <a:pt x="613" y="6437"/>
                    <a:pt x="640" y="6437"/>
                  </a:cubicBezTo>
                  <a:cubicBezTo>
                    <a:pt x="731" y="6437"/>
                    <a:pt x="813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0"/>
                  </a:lnTo>
                  <a:cubicBezTo>
                    <a:pt x="644" y="10977"/>
                    <a:pt x="748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5" y="11222"/>
                    <a:pt x="1496" y="11222"/>
                  </a:cubicBezTo>
                  <a:cubicBezTo>
                    <a:pt x="1640" y="11222"/>
                    <a:pt x="1776" y="11122"/>
                    <a:pt x="1792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3" y="10960"/>
                  </a:lnTo>
                  <a:cubicBezTo>
                    <a:pt x="3025" y="11106"/>
                    <a:pt x="3149" y="11222"/>
                    <a:pt x="3293" y="11222"/>
                  </a:cubicBezTo>
                  <a:cubicBezTo>
                    <a:pt x="3303" y="11222"/>
                    <a:pt x="3313" y="11222"/>
                    <a:pt x="3323" y="11221"/>
                  </a:cubicBezTo>
                  <a:lnTo>
                    <a:pt x="3915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7" y="6304"/>
                    <a:pt x="4152" y="6382"/>
                    <a:pt x="4274" y="6382"/>
                  </a:cubicBezTo>
                  <a:cubicBezTo>
                    <a:pt x="4304" y="6382"/>
                    <a:pt x="4335" y="6378"/>
                    <a:pt x="4367" y="6367"/>
                  </a:cubicBezTo>
                  <a:lnTo>
                    <a:pt x="4645" y="6280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6" y="2453"/>
                  </a:lnTo>
                  <a:cubicBezTo>
                    <a:pt x="3676" y="2350"/>
                    <a:pt x="3571" y="2271"/>
                    <a:pt x="3455" y="2271"/>
                  </a:cubicBezTo>
                  <a:cubicBezTo>
                    <a:pt x="3435" y="2271"/>
                    <a:pt x="3414" y="2274"/>
                    <a:pt x="3393" y="2279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5" y="2070"/>
                    <a:pt x="3654" y="1653"/>
                    <a:pt x="3654" y="1183"/>
                  </a:cubicBezTo>
                  <a:cubicBezTo>
                    <a:pt x="3654" y="540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1140300" y="4087050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1"/>
                  </a:moveTo>
                  <a:cubicBezTo>
                    <a:pt x="1827" y="1"/>
                    <a:pt x="1305" y="540"/>
                    <a:pt x="1305" y="1184"/>
                  </a:cubicBezTo>
                  <a:cubicBezTo>
                    <a:pt x="1305" y="1653"/>
                    <a:pt x="1583" y="2071"/>
                    <a:pt x="1966" y="2262"/>
                  </a:cubicBezTo>
                  <a:lnTo>
                    <a:pt x="1566" y="2262"/>
                  </a:lnTo>
                  <a:cubicBezTo>
                    <a:pt x="1496" y="2262"/>
                    <a:pt x="1427" y="2280"/>
                    <a:pt x="1374" y="2314"/>
                  </a:cubicBezTo>
                  <a:cubicBezTo>
                    <a:pt x="1287" y="2332"/>
                    <a:pt x="1218" y="2384"/>
                    <a:pt x="1183" y="2471"/>
                  </a:cubicBezTo>
                  <a:lnTo>
                    <a:pt x="52" y="6020"/>
                  </a:lnTo>
                  <a:cubicBezTo>
                    <a:pt x="0" y="6142"/>
                    <a:pt x="70" y="6281"/>
                    <a:pt x="209" y="6315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1" y="6446"/>
                  </a:cubicBezTo>
                  <a:cubicBezTo>
                    <a:pt x="724" y="6446"/>
                    <a:pt x="824" y="6381"/>
                    <a:pt x="852" y="6281"/>
                  </a:cubicBezTo>
                  <a:lnTo>
                    <a:pt x="1218" y="5167"/>
                  </a:lnTo>
                  <a:lnTo>
                    <a:pt x="1218" y="6890"/>
                  </a:lnTo>
                  <a:lnTo>
                    <a:pt x="679" y="10821"/>
                  </a:lnTo>
                  <a:cubicBezTo>
                    <a:pt x="644" y="10978"/>
                    <a:pt x="766" y="11117"/>
                    <a:pt x="922" y="11134"/>
                  </a:cubicBezTo>
                  <a:lnTo>
                    <a:pt x="1479" y="11221"/>
                  </a:lnTo>
                  <a:cubicBezTo>
                    <a:pt x="1490" y="11222"/>
                    <a:pt x="1501" y="11223"/>
                    <a:pt x="1513" y="11223"/>
                  </a:cubicBezTo>
                  <a:cubicBezTo>
                    <a:pt x="1655" y="11223"/>
                    <a:pt x="1776" y="11123"/>
                    <a:pt x="1792" y="10978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60"/>
                  </a:lnTo>
                  <a:cubicBezTo>
                    <a:pt x="3026" y="11121"/>
                    <a:pt x="3162" y="11223"/>
                    <a:pt x="3306" y="11223"/>
                  </a:cubicBezTo>
                  <a:cubicBezTo>
                    <a:pt x="3317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92" y="10960"/>
                    <a:pt x="4175" y="10804"/>
                  </a:cubicBezTo>
                  <a:lnTo>
                    <a:pt x="3636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6" y="6368"/>
                  </a:cubicBezTo>
                  <a:lnTo>
                    <a:pt x="4662" y="6281"/>
                  </a:lnTo>
                  <a:cubicBezTo>
                    <a:pt x="4801" y="6228"/>
                    <a:pt x="4888" y="6072"/>
                    <a:pt x="4836" y="5933"/>
                  </a:cubicBezTo>
                  <a:lnTo>
                    <a:pt x="3723" y="2454"/>
                  </a:lnTo>
                  <a:cubicBezTo>
                    <a:pt x="3678" y="2350"/>
                    <a:pt x="3584" y="2272"/>
                    <a:pt x="3471" y="2272"/>
                  </a:cubicBezTo>
                  <a:cubicBezTo>
                    <a:pt x="3451" y="2272"/>
                    <a:pt x="3431" y="2274"/>
                    <a:pt x="3410" y="2280"/>
                  </a:cubicBezTo>
                  <a:cubicBezTo>
                    <a:pt x="3375" y="2262"/>
                    <a:pt x="3340" y="2262"/>
                    <a:pt x="3288" y="2262"/>
                  </a:cubicBezTo>
                  <a:lnTo>
                    <a:pt x="2992" y="2262"/>
                  </a:lnTo>
                  <a:cubicBezTo>
                    <a:pt x="3392" y="2071"/>
                    <a:pt x="3653" y="1653"/>
                    <a:pt x="3653" y="1184"/>
                  </a:cubicBezTo>
                  <a:cubicBezTo>
                    <a:pt x="3653" y="540"/>
                    <a:pt x="3131" y="1"/>
                    <a:pt x="2488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339225" y="4156200"/>
              <a:ext cx="121775" cy="280250"/>
            </a:xfrm>
            <a:custGeom>
              <a:avLst/>
              <a:gdLst/>
              <a:ahLst/>
              <a:cxnLst/>
              <a:rect l="l" t="t" r="r" b="b"/>
              <a:pathLst>
                <a:path w="4871" h="11210" extrusionOk="0">
                  <a:moveTo>
                    <a:pt x="2470" y="1"/>
                  </a:moveTo>
                  <a:cubicBezTo>
                    <a:pt x="1827" y="1"/>
                    <a:pt x="1287" y="523"/>
                    <a:pt x="1287" y="1184"/>
                  </a:cubicBezTo>
                  <a:cubicBezTo>
                    <a:pt x="1287" y="1653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62"/>
                    <a:pt x="1357" y="2314"/>
                  </a:cubicBezTo>
                  <a:cubicBezTo>
                    <a:pt x="1287" y="2314"/>
                    <a:pt x="1218" y="2384"/>
                    <a:pt x="1183" y="2471"/>
                  </a:cubicBezTo>
                  <a:lnTo>
                    <a:pt x="35" y="6002"/>
                  </a:lnTo>
                  <a:cubicBezTo>
                    <a:pt x="0" y="6141"/>
                    <a:pt x="70" y="6263"/>
                    <a:pt x="191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1" y="6429"/>
                  </a:cubicBezTo>
                  <a:cubicBezTo>
                    <a:pt x="724" y="6429"/>
                    <a:pt x="824" y="6364"/>
                    <a:pt x="852" y="6263"/>
                  </a:cubicBezTo>
                  <a:lnTo>
                    <a:pt x="1218" y="5150"/>
                  </a:lnTo>
                  <a:lnTo>
                    <a:pt x="1218" y="6889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22" y="11134"/>
                  </a:cubicBezTo>
                  <a:lnTo>
                    <a:pt x="1461" y="11204"/>
                  </a:lnTo>
                  <a:cubicBezTo>
                    <a:pt x="1482" y="11208"/>
                    <a:pt x="1501" y="11210"/>
                    <a:pt x="1520" y="11210"/>
                  </a:cubicBezTo>
                  <a:cubicBezTo>
                    <a:pt x="1666" y="11210"/>
                    <a:pt x="1776" y="11098"/>
                    <a:pt x="1792" y="10960"/>
                  </a:cubicBezTo>
                  <a:lnTo>
                    <a:pt x="2314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5" y="11098"/>
                    <a:pt x="3149" y="11210"/>
                    <a:pt x="3286" y="11210"/>
                  </a:cubicBezTo>
                  <a:cubicBezTo>
                    <a:pt x="3304" y="11210"/>
                    <a:pt x="3322" y="11208"/>
                    <a:pt x="3340" y="11204"/>
                  </a:cubicBezTo>
                  <a:lnTo>
                    <a:pt x="3914" y="11134"/>
                  </a:lnTo>
                  <a:cubicBezTo>
                    <a:pt x="4071" y="11099"/>
                    <a:pt x="4192" y="10960"/>
                    <a:pt x="4158" y="10804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76"/>
                  </a:lnTo>
                  <a:lnTo>
                    <a:pt x="4018" y="6194"/>
                  </a:lnTo>
                  <a:cubicBezTo>
                    <a:pt x="4062" y="6309"/>
                    <a:pt x="4177" y="6376"/>
                    <a:pt x="4294" y="6376"/>
                  </a:cubicBezTo>
                  <a:cubicBezTo>
                    <a:pt x="4318" y="6376"/>
                    <a:pt x="4343" y="6374"/>
                    <a:pt x="4366" y="6368"/>
                  </a:cubicBezTo>
                  <a:lnTo>
                    <a:pt x="4662" y="6263"/>
                  </a:lnTo>
                  <a:cubicBezTo>
                    <a:pt x="4801" y="6228"/>
                    <a:pt x="4871" y="6072"/>
                    <a:pt x="4836" y="5933"/>
                  </a:cubicBezTo>
                  <a:lnTo>
                    <a:pt x="3705" y="2454"/>
                  </a:lnTo>
                  <a:cubicBezTo>
                    <a:pt x="3674" y="2328"/>
                    <a:pt x="3558" y="2260"/>
                    <a:pt x="3447" y="2260"/>
                  </a:cubicBezTo>
                  <a:cubicBezTo>
                    <a:pt x="3434" y="2260"/>
                    <a:pt x="3422" y="2260"/>
                    <a:pt x="3410" y="2262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23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141775" y="4627625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71" y="1"/>
                  </a:moveTo>
                  <a:cubicBezTo>
                    <a:pt x="1827" y="1"/>
                    <a:pt x="1305" y="523"/>
                    <a:pt x="1305" y="1184"/>
                  </a:cubicBezTo>
                  <a:cubicBezTo>
                    <a:pt x="1305" y="1653"/>
                    <a:pt x="1566" y="2053"/>
                    <a:pt x="1966" y="2245"/>
                  </a:cubicBezTo>
                  <a:lnTo>
                    <a:pt x="1566" y="2245"/>
                  </a:lnTo>
                  <a:cubicBezTo>
                    <a:pt x="1479" y="2245"/>
                    <a:pt x="1427" y="2280"/>
                    <a:pt x="1357" y="2314"/>
                  </a:cubicBezTo>
                  <a:cubicBezTo>
                    <a:pt x="1288" y="2332"/>
                    <a:pt x="1218" y="2384"/>
                    <a:pt x="1183" y="2471"/>
                  </a:cubicBezTo>
                  <a:lnTo>
                    <a:pt x="53" y="6002"/>
                  </a:lnTo>
                  <a:cubicBezTo>
                    <a:pt x="0" y="6142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4" y="6432"/>
                    <a:pt x="613" y="6437"/>
                    <a:pt x="641" y="6437"/>
                  </a:cubicBezTo>
                  <a:cubicBezTo>
                    <a:pt x="736" y="6437"/>
                    <a:pt x="826" y="6371"/>
                    <a:pt x="853" y="6263"/>
                  </a:cubicBezTo>
                  <a:lnTo>
                    <a:pt x="1218" y="5167"/>
                  </a:lnTo>
                  <a:lnTo>
                    <a:pt x="1218" y="6890"/>
                  </a:lnTo>
                  <a:lnTo>
                    <a:pt x="679" y="10804"/>
                  </a:lnTo>
                  <a:cubicBezTo>
                    <a:pt x="644" y="10960"/>
                    <a:pt x="766" y="11117"/>
                    <a:pt x="922" y="11134"/>
                  </a:cubicBezTo>
                  <a:lnTo>
                    <a:pt x="1479" y="11221"/>
                  </a:lnTo>
                  <a:cubicBezTo>
                    <a:pt x="1489" y="11222"/>
                    <a:pt x="1499" y="11223"/>
                    <a:pt x="1509" y="11223"/>
                  </a:cubicBezTo>
                  <a:cubicBezTo>
                    <a:pt x="1653" y="11223"/>
                    <a:pt x="1776" y="11107"/>
                    <a:pt x="1792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10" y="10960"/>
                  </a:lnTo>
                  <a:cubicBezTo>
                    <a:pt x="3025" y="11098"/>
                    <a:pt x="3149" y="11210"/>
                    <a:pt x="3286" y="11210"/>
                  </a:cubicBezTo>
                  <a:cubicBezTo>
                    <a:pt x="3304" y="11210"/>
                    <a:pt x="3322" y="11208"/>
                    <a:pt x="3340" y="11204"/>
                  </a:cubicBezTo>
                  <a:lnTo>
                    <a:pt x="3914" y="11134"/>
                  </a:lnTo>
                  <a:cubicBezTo>
                    <a:pt x="4071" y="11117"/>
                    <a:pt x="4193" y="10960"/>
                    <a:pt x="4158" y="10804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8"/>
                  </a:cubicBezTo>
                  <a:lnTo>
                    <a:pt x="4662" y="6281"/>
                  </a:lnTo>
                  <a:cubicBezTo>
                    <a:pt x="4802" y="6228"/>
                    <a:pt x="4889" y="6072"/>
                    <a:pt x="4836" y="5933"/>
                  </a:cubicBezTo>
                  <a:lnTo>
                    <a:pt x="3723" y="2454"/>
                  </a:lnTo>
                  <a:cubicBezTo>
                    <a:pt x="3675" y="2342"/>
                    <a:pt x="3569" y="2260"/>
                    <a:pt x="3445" y="2260"/>
                  </a:cubicBezTo>
                  <a:cubicBezTo>
                    <a:pt x="3434" y="2260"/>
                    <a:pt x="3422" y="2261"/>
                    <a:pt x="3410" y="2262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92" y="2245"/>
                  </a:lnTo>
                  <a:cubicBezTo>
                    <a:pt x="3393" y="2053"/>
                    <a:pt x="3653" y="1653"/>
                    <a:pt x="3653" y="1184"/>
                  </a:cubicBezTo>
                  <a:cubicBezTo>
                    <a:pt x="3653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904575" y="402270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288" y="539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79"/>
                    <a:pt x="1357" y="2314"/>
                  </a:cubicBezTo>
                  <a:cubicBezTo>
                    <a:pt x="1270" y="2331"/>
                    <a:pt x="1201" y="2383"/>
                    <a:pt x="1183" y="2470"/>
                  </a:cubicBezTo>
                  <a:lnTo>
                    <a:pt x="35" y="6019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57" y="6419"/>
                  </a:lnTo>
                  <a:cubicBezTo>
                    <a:pt x="585" y="6431"/>
                    <a:pt x="614" y="6437"/>
                    <a:pt x="642" y="6437"/>
                  </a:cubicBezTo>
                  <a:cubicBezTo>
                    <a:pt x="737" y="6437"/>
                    <a:pt x="826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0"/>
                  </a:lnTo>
                  <a:cubicBezTo>
                    <a:pt x="644" y="10977"/>
                    <a:pt x="749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5" y="11222"/>
                    <a:pt x="1496" y="11222"/>
                  </a:cubicBezTo>
                  <a:cubicBezTo>
                    <a:pt x="1640" y="11222"/>
                    <a:pt x="1776" y="11121"/>
                    <a:pt x="1792" y="10960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06"/>
                    <a:pt x="3149" y="11222"/>
                    <a:pt x="3308" y="11222"/>
                  </a:cubicBezTo>
                  <a:cubicBezTo>
                    <a:pt x="3318" y="11222"/>
                    <a:pt x="3329" y="11222"/>
                    <a:pt x="3341" y="11221"/>
                  </a:cubicBezTo>
                  <a:lnTo>
                    <a:pt x="3915" y="11134"/>
                  </a:lnTo>
                  <a:cubicBezTo>
                    <a:pt x="4071" y="11116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61" y="6304"/>
                    <a:pt x="4158" y="6382"/>
                    <a:pt x="4276" y="6382"/>
                  </a:cubicBezTo>
                  <a:cubicBezTo>
                    <a:pt x="4305" y="6382"/>
                    <a:pt x="4336" y="6378"/>
                    <a:pt x="4367" y="6367"/>
                  </a:cubicBezTo>
                  <a:lnTo>
                    <a:pt x="4645" y="6280"/>
                  </a:lnTo>
                  <a:cubicBezTo>
                    <a:pt x="4802" y="6228"/>
                    <a:pt x="4871" y="6071"/>
                    <a:pt x="4837" y="5932"/>
                  </a:cubicBezTo>
                  <a:lnTo>
                    <a:pt x="3706" y="2453"/>
                  </a:lnTo>
                  <a:cubicBezTo>
                    <a:pt x="3676" y="2350"/>
                    <a:pt x="3572" y="2271"/>
                    <a:pt x="3466" y="2271"/>
                  </a:cubicBezTo>
                  <a:cubicBezTo>
                    <a:pt x="3447" y="2271"/>
                    <a:pt x="3429" y="2274"/>
                    <a:pt x="3410" y="2279"/>
                  </a:cubicBezTo>
                  <a:cubicBezTo>
                    <a:pt x="3358" y="2262"/>
                    <a:pt x="3323" y="2244"/>
                    <a:pt x="3288" y="2244"/>
                  </a:cubicBezTo>
                  <a:lnTo>
                    <a:pt x="2975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39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472300" y="3733475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1"/>
                  </a:moveTo>
                  <a:cubicBezTo>
                    <a:pt x="1809" y="1"/>
                    <a:pt x="1287" y="523"/>
                    <a:pt x="1287" y="1184"/>
                  </a:cubicBezTo>
                  <a:cubicBezTo>
                    <a:pt x="1287" y="1654"/>
                    <a:pt x="1566" y="2054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80"/>
                    <a:pt x="1357" y="2315"/>
                  </a:cubicBezTo>
                  <a:cubicBezTo>
                    <a:pt x="1270" y="2332"/>
                    <a:pt x="1200" y="2384"/>
                    <a:pt x="1183" y="2471"/>
                  </a:cubicBezTo>
                  <a:lnTo>
                    <a:pt x="35" y="6003"/>
                  </a:lnTo>
                  <a:cubicBezTo>
                    <a:pt x="0" y="6142"/>
                    <a:pt x="70" y="6263"/>
                    <a:pt x="192" y="6316"/>
                  </a:cubicBezTo>
                  <a:lnTo>
                    <a:pt x="557" y="6420"/>
                  </a:lnTo>
                  <a:cubicBezTo>
                    <a:pt x="584" y="6432"/>
                    <a:pt x="612" y="6437"/>
                    <a:pt x="638" y="6437"/>
                  </a:cubicBezTo>
                  <a:cubicBezTo>
                    <a:pt x="730" y="6437"/>
                    <a:pt x="812" y="6371"/>
                    <a:pt x="853" y="6263"/>
                  </a:cubicBezTo>
                  <a:lnTo>
                    <a:pt x="1200" y="5168"/>
                  </a:lnTo>
                  <a:lnTo>
                    <a:pt x="1200" y="6890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1" y="11221"/>
                  </a:lnTo>
                  <a:cubicBezTo>
                    <a:pt x="1471" y="11222"/>
                    <a:pt x="1481" y="11223"/>
                    <a:pt x="1491" y="11223"/>
                  </a:cubicBezTo>
                  <a:cubicBezTo>
                    <a:pt x="1637" y="11223"/>
                    <a:pt x="1776" y="11107"/>
                    <a:pt x="1792" y="10960"/>
                  </a:cubicBezTo>
                  <a:lnTo>
                    <a:pt x="2296" y="7255"/>
                  </a:lnTo>
                  <a:lnTo>
                    <a:pt x="2488" y="7255"/>
                  </a:lnTo>
                  <a:lnTo>
                    <a:pt x="2992" y="10960"/>
                  </a:lnTo>
                  <a:cubicBezTo>
                    <a:pt x="3023" y="11099"/>
                    <a:pt x="3135" y="11210"/>
                    <a:pt x="3269" y="11210"/>
                  </a:cubicBezTo>
                  <a:cubicBezTo>
                    <a:pt x="3287" y="11210"/>
                    <a:pt x="3305" y="11208"/>
                    <a:pt x="3323" y="11204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4"/>
                  </a:cubicBezTo>
                  <a:lnTo>
                    <a:pt x="3618" y="6942"/>
                  </a:lnTo>
                  <a:cubicBezTo>
                    <a:pt x="3618" y="6925"/>
                    <a:pt x="3618" y="6925"/>
                    <a:pt x="3618" y="6925"/>
                  </a:cubicBezTo>
                  <a:lnTo>
                    <a:pt x="3618" y="4976"/>
                  </a:lnTo>
                  <a:lnTo>
                    <a:pt x="4019" y="6194"/>
                  </a:lnTo>
                  <a:cubicBezTo>
                    <a:pt x="4046" y="6305"/>
                    <a:pt x="4152" y="6383"/>
                    <a:pt x="4274" y="6383"/>
                  </a:cubicBezTo>
                  <a:cubicBezTo>
                    <a:pt x="4304" y="6383"/>
                    <a:pt x="4335" y="6378"/>
                    <a:pt x="4367" y="6368"/>
                  </a:cubicBezTo>
                  <a:lnTo>
                    <a:pt x="4645" y="6281"/>
                  </a:lnTo>
                  <a:cubicBezTo>
                    <a:pt x="4784" y="6229"/>
                    <a:pt x="4871" y="6072"/>
                    <a:pt x="4819" y="5933"/>
                  </a:cubicBezTo>
                  <a:lnTo>
                    <a:pt x="3705" y="2454"/>
                  </a:lnTo>
                  <a:cubicBezTo>
                    <a:pt x="3674" y="2342"/>
                    <a:pt x="3555" y="2260"/>
                    <a:pt x="3428" y="2260"/>
                  </a:cubicBezTo>
                  <a:cubicBezTo>
                    <a:pt x="3416" y="2260"/>
                    <a:pt x="3404" y="2261"/>
                    <a:pt x="3392" y="2262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4"/>
                    <a:pt x="3653" y="1654"/>
                    <a:pt x="3653" y="1184"/>
                  </a:cubicBezTo>
                  <a:cubicBezTo>
                    <a:pt x="3653" y="523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704100" y="4447575"/>
              <a:ext cx="121775" cy="280600"/>
            </a:xfrm>
            <a:custGeom>
              <a:avLst/>
              <a:gdLst/>
              <a:ahLst/>
              <a:cxnLst/>
              <a:rect l="l" t="t" r="r" b="b"/>
              <a:pathLst>
                <a:path w="4871" h="11224" extrusionOk="0">
                  <a:moveTo>
                    <a:pt x="2470" y="1"/>
                  </a:moveTo>
                  <a:cubicBezTo>
                    <a:pt x="1809" y="1"/>
                    <a:pt x="1287" y="540"/>
                    <a:pt x="1287" y="1184"/>
                  </a:cubicBezTo>
                  <a:cubicBezTo>
                    <a:pt x="1287" y="1654"/>
                    <a:pt x="1566" y="2071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80"/>
                    <a:pt x="1357" y="2315"/>
                  </a:cubicBezTo>
                  <a:cubicBezTo>
                    <a:pt x="1270" y="2332"/>
                    <a:pt x="1200" y="2384"/>
                    <a:pt x="1183" y="2471"/>
                  </a:cubicBezTo>
                  <a:lnTo>
                    <a:pt x="35" y="6020"/>
                  </a:lnTo>
                  <a:cubicBezTo>
                    <a:pt x="0" y="6142"/>
                    <a:pt x="70" y="6281"/>
                    <a:pt x="191" y="6316"/>
                  </a:cubicBezTo>
                  <a:lnTo>
                    <a:pt x="557" y="6437"/>
                  </a:lnTo>
                  <a:cubicBezTo>
                    <a:pt x="578" y="6443"/>
                    <a:pt x="599" y="6446"/>
                    <a:pt x="620" y="6446"/>
                  </a:cubicBezTo>
                  <a:cubicBezTo>
                    <a:pt x="719" y="6446"/>
                    <a:pt x="809" y="6381"/>
                    <a:pt x="853" y="6281"/>
                  </a:cubicBezTo>
                  <a:lnTo>
                    <a:pt x="1200" y="5167"/>
                  </a:lnTo>
                  <a:lnTo>
                    <a:pt x="1200" y="6890"/>
                  </a:lnTo>
                  <a:lnTo>
                    <a:pt x="661" y="10821"/>
                  </a:lnTo>
                  <a:cubicBezTo>
                    <a:pt x="644" y="10978"/>
                    <a:pt x="748" y="11117"/>
                    <a:pt x="905" y="11134"/>
                  </a:cubicBezTo>
                  <a:lnTo>
                    <a:pt x="1461" y="11221"/>
                  </a:lnTo>
                  <a:cubicBezTo>
                    <a:pt x="1473" y="11222"/>
                    <a:pt x="1484" y="11223"/>
                    <a:pt x="1496" y="11223"/>
                  </a:cubicBezTo>
                  <a:cubicBezTo>
                    <a:pt x="1640" y="11223"/>
                    <a:pt x="1776" y="11123"/>
                    <a:pt x="1792" y="10978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24" y="11122"/>
                    <a:pt x="3147" y="11223"/>
                    <a:pt x="3289" y="11223"/>
                  </a:cubicBezTo>
                  <a:cubicBezTo>
                    <a:pt x="3300" y="11223"/>
                    <a:pt x="3311" y="11222"/>
                    <a:pt x="3323" y="11221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4"/>
                  </a:cubicBezTo>
                  <a:lnTo>
                    <a:pt x="3618" y="6942"/>
                  </a:lnTo>
                  <a:cubicBezTo>
                    <a:pt x="3618" y="6942"/>
                    <a:pt x="3618" y="6924"/>
                    <a:pt x="3618" y="6924"/>
                  </a:cubicBezTo>
                  <a:lnTo>
                    <a:pt x="3618" y="4976"/>
                  </a:lnTo>
                  <a:lnTo>
                    <a:pt x="4019" y="6194"/>
                  </a:lnTo>
                  <a:cubicBezTo>
                    <a:pt x="4046" y="6305"/>
                    <a:pt x="4152" y="6383"/>
                    <a:pt x="4274" y="6383"/>
                  </a:cubicBezTo>
                  <a:cubicBezTo>
                    <a:pt x="4304" y="6383"/>
                    <a:pt x="4335" y="6378"/>
                    <a:pt x="4366" y="6368"/>
                  </a:cubicBezTo>
                  <a:lnTo>
                    <a:pt x="4645" y="6281"/>
                  </a:lnTo>
                  <a:cubicBezTo>
                    <a:pt x="4784" y="6229"/>
                    <a:pt x="4871" y="6072"/>
                    <a:pt x="4819" y="5933"/>
                  </a:cubicBezTo>
                  <a:lnTo>
                    <a:pt x="3705" y="2471"/>
                  </a:lnTo>
                  <a:cubicBezTo>
                    <a:pt x="3676" y="2353"/>
                    <a:pt x="3571" y="2272"/>
                    <a:pt x="3454" y="2272"/>
                  </a:cubicBezTo>
                  <a:cubicBezTo>
                    <a:pt x="3434" y="2272"/>
                    <a:pt x="3413" y="2275"/>
                    <a:pt x="3392" y="2280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5" y="2071"/>
                    <a:pt x="3653" y="1654"/>
                    <a:pt x="3653" y="1184"/>
                  </a:cubicBezTo>
                  <a:cubicBezTo>
                    <a:pt x="3653" y="540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1104625" y="48294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79"/>
                    <a:pt x="1358" y="2314"/>
                  </a:cubicBezTo>
                  <a:cubicBezTo>
                    <a:pt x="1271" y="2331"/>
                    <a:pt x="1201" y="2384"/>
                    <a:pt x="1184" y="2471"/>
                  </a:cubicBezTo>
                  <a:lnTo>
                    <a:pt x="35" y="6002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57" y="6419"/>
                  </a:lnTo>
                  <a:cubicBezTo>
                    <a:pt x="585" y="6431"/>
                    <a:pt x="613" y="6437"/>
                    <a:pt x="641" y="6437"/>
                  </a:cubicBezTo>
                  <a:cubicBezTo>
                    <a:pt x="736" y="6437"/>
                    <a:pt x="826" y="6371"/>
                    <a:pt x="853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4" y="10960"/>
                    <a:pt x="749" y="11116"/>
                    <a:pt x="905" y="11134"/>
                  </a:cubicBezTo>
                  <a:lnTo>
                    <a:pt x="1462" y="11221"/>
                  </a:lnTo>
                  <a:cubicBezTo>
                    <a:pt x="1472" y="11222"/>
                    <a:pt x="1482" y="11222"/>
                    <a:pt x="1492" y="11222"/>
                  </a:cubicBezTo>
                  <a:cubicBezTo>
                    <a:pt x="1638" y="11222"/>
                    <a:pt x="1776" y="11106"/>
                    <a:pt x="1792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5" y="11098"/>
                    <a:pt x="3136" y="11209"/>
                    <a:pt x="3281" y="11209"/>
                  </a:cubicBezTo>
                  <a:cubicBezTo>
                    <a:pt x="3301" y="11209"/>
                    <a:pt x="3320" y="11207"/>
                    <a:pt x="3341" y="11203"/>
                  </a:cubicBezTo>
                  <a:lnTo>
                    <a:pt x="3915" y="11134"/>
                  </a:lnTo>
                  <a:cubicBezTo>
                    <a:pt x="4071" y="11116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61" y="6305"/>
                    <a:pt x="4158" y="6383"/>
                    <a:pt x="4276" y="6383"/>
                  </a:cubicBezTo>
                  <a:cubicBezTo>
                    <a:pt x="4305" y="6383"/>
                    <a:pt x="4336" y="6378"/>
                    <a:pt x="4367" y="6367"/>
                  </a:cubicBezTo>
                  <a:lnTo>
                    <a:pt x="4645" y="6280"/>
                  </a:lnTo>
                  <a:cubicBezTo>
                    <a:pt x="4802" y="6228"/>
                    <a:pt x="4871" y="6072"/>
                    <a:pt x="4837" y="5932"/>
                  </a:cubicBezTo>
                  <a:lnTo>
                    <a:pt x="3706" y="2453"/>
                  </a:lnTo>
                  <a:cubicBezTo>
                    <a:pt x="3676" y="2350"/>
                    <a:pt x="3572" y="2272"/>
                    <a:pt x="3466" y="2272"/>
                  </a:cubicBezTo>
                  <a:cubicBezTo>
                    <a:pt x="3447" y="2272"/>
                    <a:pt x="3429" y="2274"/>
                    <a:pt x="3410" y="2279"/>
                  </a:cubicBezTo>
                  <a:cubicBezTo>
                    <a:pt x="3358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246150" y="4690250"/>
              <a:ext cx="122225" cy="280250"/>
            </a:xfrm>
            <a:custGeom>
              <a:avLst/>
              <a:gdLst/>
              <a:ahLst/>
              <a:cxnLst/>
              <a:rect l="l" t="t" r="r" b="b"/>
              <a:pathLst>
                <a:path w="4889" h="11210" extrusionOk="0">
                  <a:moveTo>
                    <a:pt x="2488" y="1"/>
                  </a:moveTo>
                  <a:cubicBezTo>
                    <a:pt x="1827" y="1"/>
                    <a:pt x="1305" y="523"/>
                    <a:pt x="1305" y="1184"/>
                  </a:cubicBezTo>
                  <a:cubicBezTo>
                    <a:pt x="1305" y="1653"/>
                    <a:pt x="1583" y="2053"/>
                    <a:pt x="1966" y="2245"/>
                  </a:cubicBezTo>
                  <a:lnTo>
                    <a:pt x="1566" y="2245"/>
                  </a:lnTo>
                  <a:cubicBezTo>
                    <a:pt x="1496" y="2245"/>
                    <a:pt x="1427" y="2262"/>
                    <a:pt x="1375" y="2297"/>
                  </a:cubicBezTo>
                  <a:cubicBezTo>
                    <a:pt x="1288" y="2314"/>
                    <a:pt x="1218" y="2384"/>
                    <a:pt x="1183" y="2471"/>
                  </a:cubicBezTo>
                  <a:lnTo>
                    <a:pt x="53" y="6002"/>
                  </a:lnTo>
                  <a:cubicBezTo>
                    <a:pt x="0" y="6124"/>
                    <a:pt x="70" y="6263"/>
                    <a:pt x="209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79" y="10804"/>
                  </a:lnTo>
                  <a:cubicBezTo>
                    <a:pt x="644" y="10960"/>
                    <a:pt x="766" y="11117"/>
                    <a:pt x="922" y="11134"/>
                  </a:cubicBezTo>
                  <a:lnTo>
                    <a:pt x="1479" y="11204"/>
                  </a:lnTo>
                  <a:cubicBezTo>
                    <a:pt x="1497" y="11208"/>
                    <a:pt x="1515" y="11210"/>
                    <a:pt x="1533" y="11210"/>
                  </a:cubicBezTo>
                  <a:cubicBezTo>
                    <a:pt x="1666" y="11210"/>
                    <a:pt x="1777" y="11098"/>
                    <a:pt x="1792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10" y="10960"/>
                  </a:lnTo>
                  <a:cubicBezTo>
                    <a:pt x="3026" y="11105"/>
                    <a:pt x="3162" y="11206"/>
                    <a:pt x="3306" y="11206"/>
                  </a:cubicBezTo>
                  <a:cubicBezTo>
                    <a:pt x="3318" y="11206"/>
                    <a:pt x="3329" y="11205"/>
                    <a:pt x="3340" y="11204"/>
                  </a:cubicBezTo>
                  <a:lnTo>
                    <a:pt x="3914" y="11134"/>
                  </a:lnTo>
                  <a:cubicBezTo>
                    <a:pt x="4071" y="11099"/>
                    <a:pt x="4193" y="10960"/>
                    <a:pt x="4175" y="10804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9"/>
                  </a:lnTo>
                  <a:lnTo>
                    <a:pt x="4019" y="6176"/>
                  </a:lnTo>
                  <a:cubicBezTo>
                    <a:pt x="4062" y="6306"/>
                    <a:pt x="4178" y="6376"/>
                    <a:pt x="4295" y="6376"/>
                  </a:cubicBezTo>
                  <a:cubicBezTo>
                    <a:pt x="4319" y="6376"/>
                    <a:pt x="4343" y="6374"/>
                    <a:pt x="4367" y="6368"/>
                  </a:cubicBezTo>
                  <a:lnTo>
                    <a:pt x="4662" y="6263"/>
                  </a:lnTo>
                  <a:cubicBezTo>
                    <a:pt x="4802" y="6228"/>
                    <a:pt x="4889" y="6072"/>
                    <a:pt x="4836" y="5933"/>
                  </a:cubicBezTo>
                  <a:lnTo>
                    <a:pt x="3723" y="2454"/>
                  </a:lnTo>
                  <a:cubicBezTo>
                    <a:pt x="3676" y="2328"/>
                    <a:pt x="3573" y="2260"/>
                    <a:pt x="3452" y="2260"/>
                  </a:cubicBezTo>
                  <a:cubicBezTo>
                    <a:pt x="3438" y="2260"/>
                    <a:pt x="3424" y="2260"/>
                    <a:pt x="3410" y="2262"/>
                  </a:cubicBezTo>
                  <a:cubicBezTo>
                    <a:pt x="3375" y="2245"/>
                    <a:pt x="3340" y="2245"/>
                    <a:pt x="3288" y="2245"/>
                  </a:cubicBezTo>
                  <a:lnTo>
                    <a:pt x="2992" y="2245"/>
                  </a:lnTo>
                  <a:cubicBezTo>
                    <a:pt x="3393" y="2053"/>
                    <a:pt x="3653" y="1653"/>
                    <a:pt x="3653" y="1184"/>
                  </a:cubicBezTo>
                  <a:cubicBezTo>
                    <a:pt x="3653" y="523"/>
                    <a:pt x="3132" y="1"/>
                    <a:pt x="2488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18700" y="406530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67"/>
                  </a:cubicBezTo>
                  <a:cubicBezTo>
                    <a:pt x="1288" y="1654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5"/>
                    <a:pt x="1201" y="2384"/>
                    <a:pt x="1183" y="2454"/>
                  </a:cubicBezTo>
                  <a:lnTo>
                    <a:pt x="35" y="6003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1" y="10804"/>
                  </a:lnTo>
                  <a:cubicBezTo>
                    <a:pt x="644" y="10960"/>
                    <a:pt x="748" y="11100"/>
                    <a:pt x="905" y="11134"/>
                  </a:cubicBezTo>
                  <a:lnTo>
                    <a:pt x="1462" y="11204"/>
                  </a:lnTo>
                  <a:cubicBezTo>
                    <a:pt x="1473" y="11205"/>
                    <a:pt x="1484" y="11206"/>
                    <a:pt x="1496" y="11206"/>
                  </a:cubicBezTo>
                  <a:cubicBezTo>
                    <a:pt x="1640" y="11206"/>
                    <a:pt x="1776" y="11105"/>
                    <a:pt x="1792" y="10960"/>
                  </a:cubicBezTo>
                  <a:lnTo>
                    <a:pt x="2314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62" y="11206"/>
                    <a:pt x="3306" y="11206"/>
                  </a:cubicBezTo>
                  <a:cubicBezTo>
                    <a:pt x="3318" y="11206"/>
                    <a:pt x="3329" y="11205"/>
                    <a:pt x="3340" y="11204"/>
                  </a:cubicBezTo>
                  <a:lnTo>
                    <a:pt x="3914" y="11117"/>
                  </a:lnTo>
                  <a:cubicBezTo>
                    <a:pt x="4071" y="11100"/>
                    <a:pt x="4175" y="10960"/>
                    <a:pt x="4158" y="10786"/>
                  </a:cubicBezTo>
                  <a:lnTo>
                    <a:pt x="3636" y="6925"/>
                  </a:lnTo>
                  <a:cubicBezTo>
                    <a:pt x="3636" y="6925"/>
                    <a:pt x="3636" y="6925"/>
                    <a:pt x="3636" y="6907"/>
                  </a:cubicBezTo>
                  <a:lnTo>
                    <a:pt x="3636" y="4959"/>
                  </a:lnTo>
                  <a:lnTo>
                    <a:pt x="4019" y="6177"/>
                  </a:lnTo>
                  <a:cubicBezTo>
                    <a:pt x="4059" y="6298"/>
                    <a:pt x="4163" y="6368"/>
                    <a:pt x="4273" y="6368"/>
                  </a:cubicBezTo>
                  <a:cubicBezTo>
                    <a:pt x="4304" y="6368"/>
                    <a:pt x="4336" y="6362"/>
                    <a:pt x="4367" y="6350"/>
                  </a:cubicBezTo>
                  <a:lnTo>
                    <a:pt x="4645" y="6263"/>
                  </a:lnTo>
                  <a:cubicBezTo>
                    <a:pt x="4802" y="6211"/>
                    <a:pt x="4871" y="6072"/>
                    <a:pt x="4836" y="5916"/>
                  </a:cubicBezTo>
                  <a:lnTo>
                    <a:pt x="3706" y="2454"/>
                  </a:lnTo>
                  <a:cubicBezTo>
                    <a:pt x="3674" y="2329"/>
                    <a:pt x="3559" y="2260"/>
                    <a:pt x="3447" y="2260"/>
                  </a:cubicBezTo>
                  <a:cubicBezTo>
                    <a:pt x="3435" y="2260"/>
                    <a:pt x="3422" y="2261"/>
                    <a:pt x="3410" y="2262"/>
                  </a:cubicBezTo>
                  <a:cubicBezTo>
                    <a:pt x="3358" y="2245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4"/>
                    <a:pt x="3653" y="1654"/>
                    <a:pt x="3653" y="1167"/>
                  </a:cubicBezTo>
                  <a:cubicBezTo>
                    <a:pt x="3653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681900" y="40470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288" y="540"/>
                    <a:pt x="1288" y="1183"/>
                  </a:cubicBezTo>
                  <a:cubicBezTo>
                    <a:pt x="1288" y="1653"/>
                    <a:pt x="1567" y="2070"/>
                    <a:pt x="1967" y="2262"/>
                  </a:cubicBezTo>
                  <a:lnTo>
                    <a:pt x="1549" y="2262"/>
                  </a:lnTo>
                  <a:cubicBezTo>
                    <a:pt x="1480" y="2262"/>
                    <a:pt x="1410" y="2279"/>
                    <a:pt x="1358" y="2314"/>
                  </a:cubicBezTo>
                  <a:cubicBezTo>
                    <a:pt x="1288" y="2331"/>
                    <a:pt x="1201" y="2384"/>
                    <a:pt x="1184" y="2471"/>
                  </a:cubicBezTo>
                  <a:lnTo>
                    <a:pt x="36" y="6019"/>
                  </a:lnTo>
                  <a:cubicBezTo>
                    <a:pt x="1" y="6141"/>
                    <a:pt x="71" y="6280"/>
                    <a:pt x="192" y="6315"/>
                  </a:cubicBezTo>
                  <a:lnTo>
                    <a:pt x="558" y="6437"/>
                  </a:lnTo>
                  <a:cubicBezTo>
                    <a:pt x="579" y="6443"/>
                    <a:pt x="601" y="6446"/>
                    <a:pt x="622" y="6446"/>
                  </a:cubicBezTo>
                  <a:cubicBezTo>
                    <a:pt x="725" y="6446"/>
                    <a:pt x="825" y="6381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1"/>
                  </a:lnTo>
                  <a:cubicBezTo>
                    <a:pt x="645" y="10977"/>
                    <a:pt x="749" y="11116"/>
                    <a:pt x="906" y="11134"/>
                  </a:cubicBezTo>
                  <a:lnTo>
                    <a:pt x="1462" y="11221"/>
                  </a:lnTo>
                  <a:cubicBezTo>
                    <a:pt x="1474" y="11222"/>
                    <a:pt x="1485" y="11223"/>
                    <a:pt x="1496" y="11223"/>
                  </a:cubicBezTo>
                  <a:cubicBezTo>
                    <a:pt x="1641" y="11223"/>
                    <a:pt x="1777" y="11122"/>
                    <a:pt x="1793" y="10977"/>
                  </a:cubicBezTo>
                  <a:lnTo>
                    <a:pt x="2315" y="7272"/>
                  </a:lnTo>
                  <a:lnTo>
                    <a:pt x="2489" y="7272"/>
                  </a:lnTo>
                  <a:lnTo>
                    <a:pt x="3010" y="10960"/>
                  </a:lnTo>
                  <a:cubicBezTo>
                    <a:pt x="3027" y="11121"/>
                    <a:pt x="3162" y="11223"/>
                    <a:pt x="3307" y="11223"/>
                  </a:cubicBezTo>
                  <a:cubicBezTo>
                    <a:pt x="3318" y="11223"/>
                    <a:pt x="3330" y="11222"/>
                    <a:pt x="3341" y="11221"/>
                  </a:cubicBezTo>
                  <a:lnTo>
                    <a:pt x="3915" y="11134"/>
                  </a:lnTo>
                  <a:cubicBezTo>
                    <a:pt x="4072" y="11116"/>
                    <a:pt x="4176" y="10960"/>
                    <a:pt x="4159" y="10803"/>
                  </a:cubicBezTo>
                  <a:lnTo>
                    <a:pt x="3637" y="6941"/>
                  </a:lnTo>
                  <a:cubicBezTo>
                    <a:pt x="3637" y="6941"/>
                    <a:pt x="3637" y="6924"/>
                    <a:pt x="3637" y="6924"/>
                  </a:cubicBezTo>
                  <a:lnTo>
                    <a:pt x="3637" y="4976"/>
                  </a:lnTo>
                  <a:lnTo>
                    <a:pt x="4019" y="6193"/>
                  </a:lnTo>
                  <a:cubicBezTo>
                    <a:pt x="4061" y="6305"/>
                    <a:pt x="4170" y="6383"/>
                    <a:pt x="4283" y="6383"/>
                  </a:cubicBezTo>
                  <a:cubicBezTo>
                    <a:pt x="4311" y="6383"/>
                    <a:pt x="4339" y="6378"/>
                    <a:pt x="4367" y="6367"/>
                  </a:cubicBezTo>
                  <a:lnTo>
                    <a:pt x="4646" y="6280"/>
                  </a:lnTo>
                  <a:cubicBezTo>
                    <a:pt x="4802" y="6228"/>
                    <a:pt x="4872" y="6072"/>
                    <a:pt x="4837" y="5932"/>
                  </a:cubicBezTo>
                  <a:lnTo>
                    <a:pt x="3706" y="2453"/>
                  </a:lnTo>
                  <a:cubicBezTo>
                    <a:pt x="3677" y="2350"/>
                    <a:pt x="3572" y="2271"/>
                    <a:pt x="3466" y="2271"/>
                  </a:cubicBezTo>
                  <a:cubicBezTo>
                    <a:pt x="3448" y="2271"/>
                    <a:pt x="3429" y="2274"/>
                    <a:pt x="3411" y="2279"/>
                  </a:cubicBezTo>
                  <a:cubicBezTo>
                    <a:pt x="3358" y="2262"/>
                    <a:pt x="3324" y="2262"/>
                    <a:pt x="3289" y="2262"/>
                  </a:cubicBezTo>
                  <a:lnTo>
                    <a:pt x="2976" y="2262"/>
                  </a:lnTo>
                  <a:cubicBezTo>
                    <a:pt x="3376" y="2070"/>
                    <a:pt x="3654" y="1653"/>
                    <a:pt x="3654" y="1183"/>
                  </a:cubicBezTo>
                  <a:cubicBezTo>
                    <a:pt x="3654" y="540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325" y="4539350"/>
              <a:ext cx="122225" cy="280250"/>
            </a:xfrm>
            <a:custGeom>
              <a:avLst/>
              <a:gdLst/>
              <a:ahLst/>
              <a:cxnLst/>
              <a:rect l="l" t="t" r="r" b="b"/>
              <a:pathLst>
                <a:path w="4889" h="11210" extrusionOk="0">
                  <a:moveTo>
                    <a:pt x="2470" y="0"/>
                  </a:moveTo>
                  <a:cubicBezTo>
                    <a:pt x="1827" y="0"/>
                    <a:pt x="1305" y="522"/>
                    <a:pt x="1305" y="1183"/>
                  </a:cubicBezTo>
                  <a:cubicBezTo>
                    <a:pt x="1305" y="1653"/>
                    <a:pt x="1566" y="2053"/>
                    <a:pt x="1966" y="2244"/>
                  </a:cubicBezTo>
                  <a:lnTo>
                    <a:pt x="1566" y="2244"/>
                  </a:lnTo>
                  <a:cubicBezTo>
                    <a:pt x="1479" y="2244"/>
                    <a:pt x="1427" y="2262"/>
                    <a:pt x="1357" y="2297"/>
                  </a:cubicBezTo>
                  <a:cubicBezTo>
                    <a:pt x="1287" y="2314"/>
                    <a:pt x="1218" y="2384"/>
                    <a:pt x="1183" y="2471"/>
                  </a:cubicBezTo>
                  <a:lnTo>
                    <a:pt x="52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19"/>
                  </a:lnTo>
                  <a:cubicBezTo>
                    <a:pt x="578" y="6426"/>
                    <a:pt x="600" y="6428"/>
                    <a:pt x="621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79" y="10803"/>
                  </a:lnTo>
                  <a:cubicBezTo>
                    <a:pt x="644" y="10960"/>
                    <a:pt x="766" y="11116"/>
                    <a:pt x="922" y="11134"/>
                  </a:cubicBezTo>
                  <a:lnTo>
                    <a:pt x="1479" y="11203"/>
                  </a:lnTo>
                  <a:cubicBezTo>
                    <a:pt x="1497" y="11207"/>
                    <a:pt x="1515" y="11209"/>
                    <a:pt x="1533" y="11209"/>
                  </a:cubicBezTo>
                  <a:cubicBezTo>
                    <a:pt x="1666" y="11209"/>
                    <a:pt x="1777" y="11098"/>
                    <a:pt x="1792" y="10960"/>
                  </a:cubicBezTo>
                  <a:lnTo>
                    <a:pt x="2314" y="7254"/>
                  </a:lnTo>
                  <a:lnTo>
                    <a:pt x="2505" y="7254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7" y="11205"/>
                    <a:pt x="3329" y="11205"/>
                    <a:pt x="3340" y="11203"/>
                  </a:cubicBezTo>
                  <a:lnTo>
                    <a:pt x="3914" y="11134"/>
                  </a:lnTo>
                  <a:cubicBezTo>
                    <a:pt x="4071" y="11099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2" y="6306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2" y="6263"/>
                  </a:lnTo>
                  <a:cubicBezTo>
                    <a:pt x="4801" y="6228"/>
                    <a:pt x="4888" y="6072"/>
                    <a:pt x="4836" y="5915"/>
                  </a:cubicBezTo>
                  <a:lnTo>
                    <a:pt x="3723" y="2453"/>
                  </a:lnTo>
                  <a:cubicBezTo>
                    <a:pt x="3676" y="2328"/>
                    <a:pt x="3573" y="2259"/>
                    <a:pt x="3451" y="2259"/>
                  </a:cubicBezTo>
                  <a:cubicBezTo>
                    <a:pt x="3438" y="2259"/>
                    <a:pt x="3424" y="2260"/>
                    <a:pt x="3410" y="2262"/>
                  </a:cubicBezTo>
                  <a:cubicBezTo>
                    <a:pt x="3375" y="2244"/>
                    <a:pt x="3323" y="2244"/>
                    <a:pt x="3288" y="2244"/>
                  </a:cubicBezTo>
                  <a:lnTo>
                    <a:pt x="2992" y="2244"/>
                  </a:lnTo>
                  <a:cubicBezTo>
                    <a:pt x="3392" y="2053"/>
                    <a:pt x="3653" y="1653"/>
                    <a:pt x="3653" y="1183"/>
                  </a:cubicBezTo>
                  <a:cubicBezTo>
                    <a:pt x="3653" y="522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2"/>
            <p:cNvSpPr/>
            <p:nvPr/>
          </p:nvSpPr>
          <p:spPr>
            <a:xfrm>
              <a:off x="465775" y="40461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0" y="1"/>
                  </a:moveTo>
                  <a:cubicBezTo>
                    <a:pt x="1827" y="1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79"/>
                    <a:pt x="1357" y="2314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20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4" y="6431"/>
                    <a:pt x="613" y="6437"/>
                    <a:pt x="640" y="6437"/>
                  </a:cubicBezTo>
                  <a:cubicBezTo>
                    <a:pt x="736" y="6437"/>
                    <a:pt x="826" y="6371"/>
                    <a:pt x="853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03"/>
                  </a:lnTo>
                  <a:cubicBezTo>
                    <a:pt x="644" y="10977"/>
                    <a:pt x="748" y="11117"/>
                    <a:pt x="905" y="11134"/>
                  </a:cubicBezTo>
                  <a:lnTo>
                    <a:pt x="1461" y="11221"/>
                  </a:lnTo>
                  <a:cubicBezTo>
                    <a:pt x="1473" y="11222"/>
                    <a:pt x="1484" y="11223"/>
                    <a:pt x="1496" y="11223"/>
                  </a:cubicBezTo>
                  <a:cubicBezTo>
                    <a:pt x="1640" y="11223"/>
                    <a:pt x="1776" y="11121"/>
                    <a:pt x="1792" y="10960"/>
                  </a:cubicBezTo>
                  <a:lnTo>
                    <a:pt x="2296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5" y="11098"/>
                    <a:pt x="3136" y="11209"/>
                    <a:pt x="3281" y="11209"/>
                  </a:cubicBezTo>
                  <a:cubicBezTo>
                    <a:pt x="3300" y="11209"/>
                    <a:pt x="3320" y="11208"/>
                    <a:pt x="3340" y="11203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3"/>
                  </a:cubicBezTo>
                  <a:lnTo>
                    <a:pt x="3619" y="6942"/>
                  </a:lnTo>
                  <a:cubicBezTo>
                    <a:pt x="3619" y="6924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3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7"/>
                  </a:cubicBezTo>
                  <a:lnTo>
                    <a:pt x="4645" y="6280"/>
                  </a:lnTo>
                  <a:cubicBezTo>
                    <a:pt x="4801" y="6228"/>
                    <a:pt x="4871" y="6072"/>
                    <a:pt x="4836" y="5933"/>
                  </a:cubicBezTo>
                  <a:lnTo>
                    <a:pt x="3706" y="2453"/>
                  </a:lnTo>
                  <a:cubicBezTo>
                    <a:pt x="3676" y="2350"/>
                    <a:pt x="3571" y="2272"/>
                    <a:pt x="3466" y="2272"/>
                  </a:cubicBezTo>
                  <a:cubicBezTo>
                    <a:pt x="3447" y="2272"/>
                    <a:pt x="3428" y="2274"/>
                    <a:pt x="3410" y="2279"/>
                  </a:cubicBezTo>
                  <a:cubicBezTo>
                    <a:pt x="3358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2"/>
            <p:cNvSpPr/>
            <p:nvPr/>
          </p:nvSpPr>
          <p:spPr>
            <a:xfrm>
              <a:off x="1252925" y="3931375"/>
              <a:ext cx="121800" cy="280125"/>
            </a:xfrm>
            <a:custGeom>
              <a:avLst/>
              <a:gdLst/>
              <a:ahLst/>
              <a:cxnLst/>
              <a:rect l="l" t="t" r="r" b="b"/>
              <a:pathLst>
                <a:path w="4872" h="11205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49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7" y="2296"/>
                  </a:cubicBezTo>
                  <a:cubicBezTo>
                    <a:pt x="1270" y="2314"/>
                    <a:pt x="1201" y="2383"/>
                    <a:pt x="1166" y="2470"/>
                  </a:cubicBezTo>
                  <a:lnTo>
                    <a:pt x="35" y="6002"/>
                  </a:lnTo>
                  <a:cubicBezTo>
                    <a:pt x="1" y="6123"/>
                    <a:pt x="53" y="6263"/>
                    <a:pt x="192" y="6297"/>
                  </a:cubicBezTo>
                  <a:lnTo>
                    <a:pt x="540" y="6419"/>
                  </a:lnTo>
                  <a:cubicBezTo>
                    <a:pt x="561" y="6425"/>
                    <a:pt x="583" y="6428"/>
                    <a:pt x="604" y="6428"/>
                  </a:cubicBezTo>
                  <a:cubicBezTo>
                    <a:pt x="707" y="6428"/>
                    <a:pt x="807" y="6363"/>
                    <a:pt x="836" y="6263"/>
                  </a:cubicBezTo>
                  <a:lnTo>
                    <a:pt x="1201" y="5149"/>
                  </a:lnTo>
                  <a:lnTo>
                    <a:pt x="1201" y="6871"/>
                  </a:lnTo>
                  <a:lnTo>
                    <a:pt x="662" y="10803"/>
                  </a:lnTo>
                  <a:cubicBezTo>
                    <a:pt x="627" y="10959"/>
                    <a:pt x="749" y="11116"/>
                    <a:pt x="905" y="11133"/>
                  </a:cubicBezTo>
                  <a:lnTo>
                    <a:pt x="1462" y="11203"/>
                  </a:lnTo>
                  <a:cubicBezTo>
                    <a:pt x="1473" y="11204"/>
                    <a:pt x="1485" y="11205"/>
                    <a:pt x="1496" y="11205"/>
                  </a:cubicBezTo>
                  <a:cubicBezTo>
                    <a:pt x="1638" y="11205"/>
                    <a:pt x="1760" y="11105"/>
                    <a:pt x="1792" y="10959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59"/>
                  </a:lnTo>
                  <a:cubicBezTo>
                    <a:pt x="3009" y="11105"/>
                    <a:pt x="3145" y="11205"/>
                    <a:pt x="3289" y="11205"/>
                  </a:cubicBezTo>
                  <a:cubicBezTo>
                    <a:pt x="3300" y="11205"/>
                    <a:pt x="3312" y="11204"/>
                    <a:pt x="3323" y="11203"/>
                  </a:cubicBezTo>
                  <a:lnTo>
                    <a:pt x="3897" y="11116"/>
                  </a:lnTo>
                  <a:cubicBezTo>
                    <a:pt x="4054" y="11099"/>
                    <a:pt x="4176" y="10959"/>
                    <a:pt x="4158" y="10785"/>
                  </a:cubicBezTo>
                  <a:lnTo>
                    <a:pt x="3619" y="6924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58"/>
                  </a:lnTo>
                  <a:lnTo>
                    <a:pt x="4002" y="6176"/>
                  </a:lnTo>
                  <a:cubicBezTo>
                    <a:pt x="4045" y="6306"/>
                    <a:pt x="4160" y="6376"/>
                    <a:pt x="4278" y="6376"/>
                  </a:cubicBezTo>
                  <a:cubicBezTo>
                    <a:pt x="4302" y="6376"/>
                    <a:pt x="4326" y="6373"/>
                    <a:pt x="4350" y="6367"/>
                  </a:cubicBezTo>
                  <a:lnTo>
                    <a:pt x="4645" y="6263"/>
                  </a:lnTo>
                  <a:cubicBezTo>
                    <a:pt x="4784" y="6228"/>
                    <a:pt x="4871" y="6071"/>
                    <a:pt x="4819" y="5915"/>
                  </a:cubicBezTo>
                  <a:lnTo>
                    <a:pt x="3706" y="2453"/>
                  </a:lnTo>
                  <a:cubicBezTo>
                    <a:pt x="3659" y="2328"/>
                    <a:pt x="3556" y="2259"/>
                    <a:pt x="3434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44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237450" y="4371475"/>
              <a:ext cx="122225" cy="280250"/>
            </a:xfrm>
            <a:custGeom>
              <a:avLst/>
              <a:gdLst/>
              <a:ahLst/>
              <a:cxnLst/>
              <a:rect l="l" t="t" r="r" b="b"/>
              <a:pathLst>
                <a:path w="4889" h="11210" extrusionOk="0">
                  <a:moveTo>
                    <a:pt x="2488" y="1"/>
                  </a:moveTo>
                  <a:cubicBezTo>
                    <a:pt x="1827" y="1"/>
                    <a:pt x="1305" y="523"/>
                    <a:pt x="1305" y="1184"/>
                  </a:cubicBezTo>
                  <a:cubicBezTo>
                    <a:pt x="1305" y="1653"/>
                    <a:pt x="1566" y="2053"/>
                    <a:pt x="1966" y="2245"/>
                  </a:cubicBezTo>
                  <a:lnTo>
                    <a:pt x="1566" y="2245"/>
                  </a:lnTo>
                  <a:cubicBezTo>
                    <a:pt x="1496" y="2245"/>
                    <a:pt x="1427" y="2262"/>
                    <a:pt x="1375" y="2314"/>
                  </a:cubicBezTo>
                  <a:cubicBezTo>
                    <a:pt x="1288" y="2314"/>
                    <a:pt x="1218" y="2384"/>
                    <a:pt x="1183" y="2471"/>
                  </a:cubicBezTo>
                  <a:lnTo>
                    <a:pt x="53" y="6002"/>
                  </a:lnTo>
                  <a:cubicBezTo>
                    <a:pt x="0" y="6124"/>
                    <a:pt x="70" y="6263"/>
                    <a:pt x="209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18" y="5150"/>
                  </a:lnTo>
                  <a:lnTo>
                    <a:pt x="1218" y="6889"/>
                  </a:lnTo>
                  <a:lnTo>
                    <a:pt x="679" y="10803"/>
                  </a:lnTo>
                  <a:cubicBezTo>
                    <a:pt x="644" y="10960"/>
                    <a:pt x="766" y="11117"/>
                    <a:pt x="922" y="11134"/>
                  </a:cubicBezTo>
                  <a:lnTo>
                    <a:pt x="1479" y="11204"/>
                  </a:lnTo>
                  <a:cubicBezTo>
                    <a:pt x="1497" y="11208"/>
                    <a:pt x="1515" y="11210"/>
                    <a:pt x="1533" y="11210"/>
                  </a:cubicBezTo>
                  <a:cubicBezTo>
                    <a:pt x="1666" y="11210"/>
                    <a:pt x="1777" y="11098"/>
                    <a:pt x="1792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10" y="10960"/>
                  </a:lnTo>
                  <a:cubicBezTo>
                    <a:pt x="3025" y="11098"/>
                    <a:pt x="3149" y="11210"/>
                    <a:pt x="3286" y="11210"/>
                  </a:cubicBezTo>
                  <a:cubicBezTo>
                    <a:pt x="3304" y="11210"/>
                    <a:pt x="3322" y="11208"/>
                    <a:pt x="3340" y="11204"/>
                  </a:cubicBezTo>
                  <a:lnTo>
                    <a:pt x="3914" y="11134"/>
                  </a:lnTo>
                  <a:cubicBezTo>
                    <a:pt x="4071" y="11099"/>
                    <a:pt x="4193" y="10960"/>
                    <a:pt x="4175" y="10803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2" y="6309"/>
                    <a:pt x="4177" y="6376"/>
                    <a:pt x="4294" y="6376"/>
                  </a:cubicBezTo>
                  <a:cubicBezTo>
                    <a:pt x="4319" y="6376"/>
                    <a:pt x="4343" y="6373"/>
                    <a:pt x="4367" y="6368"/>
                  </a:cubicBezTo>
                  <a:lnTo>
                    <a:pt x="4663" y="6263"/>
                  </a:lnTo>
                  <a:cubicBezTo>
                    <a:pt x="4802" y="6228"/>
                    <a:pt x="4889" y="6072"/>
                    <a:pt x="4836" y="5933"/>
                  </a:cubicBezTo>
                  <a:lnTo>
                    <a:pt x="3723" y="2453"/>
                  </a:lnTo>
                  <a:cubicBezTo>
                    <a:pt x="3676" y="2328"/>
                    <a:pt x="3573" y="2259"/>
                    <a:pt x="3452" y="2259"/>
                  </a:cubicBezTo>
                  <a:cubicBezTo>
                    <a:pt x="3438" y="2259"/>
                    <a:pt x="3424" y="2260"/>
                    <a:pt x="3410" y="2262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93" y="2245"/>
                  </a:lnTo>
                  <a:cubicBezTo>
                    <a:pt x="3393" y="2053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88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951550" y="43823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09" y="1"/>
                    <a:pt x="1288" y="540"/>
                    <a:pt x="1288" y="1183"/>
                  </a:cubicBezTo>
                  <a:cubicBezTo>
                    <a:pt x="1288" y="1653"/>
                    <a:pt x="1566" y="2071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79"/>
                    <a:pt x="1357" y="2314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19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40" y="6420"/>
                  </a:lnTo>
                  <a:cubicBezTo>
                    <a:pt x="572" y="6432"/>
                    <a:pt x="603" y="6437"/>
                    <a:pt x="632" y="6437"/>
                  </a:cubicBezTo>
                  <a:cubicBezTo>
                    <a:pt x="731" y="6437"/>
                    <a:pt x="812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21"/>
                  </a:lnTo>
                  <a:cubicBezTo>
                    <a:pt x="644" y="10977"/>
                    <a:pt x="748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4" y="11223"/>
                    <a:pt x="1496" y="11223"/>
                  </a:cubicBezTo>
                  <a:cubicBezTo>
                    <a:pt x="1638" y="11223"/>
                    <a:pt x="1760" y="11122"/>
                    <a:pt x="1792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25" y="11106"/>
                    <a:pt x="3149" y="11223"/>
                    <a:pt x="3293" y="11223"/>
                  </a:cubicBezTo>
                  <a:cubicBezTo>
                    <a:pt x="3303" y="11223"/>
                    <a:pt x="3313" y="11222"/>
                    <a:pt x="3323" y="11221"/>
                  </a:cubicBezTo>
                  <a:lnTo>
                    <a:pt x="3897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7" y="6305"/>
                    <a:pt x="4152" y="6383"/>
                    <a:pt x="4265" y="6383"/>
                  </a:cubicBezTo>
                  <a:cubicBezTo>
                    <a:pt x="4293" y="6383"/>
                    <a:pt x="4321" y="6378"/>
                    <a:pt x="4349" y="6367"/>
                  </a:cubicBezTo>
                  <a:lnTo>
                    <a:pt x="4645" y="6280"/>
                  </a:lnTo>
                  <a:cubicBezTo>
                    <a:pt x="4784" y="6228"/>
                    <a:pt x="4871" y="6072"/>
                    <a:pt x="4819" y="5933"/>
                  </a:cubicBezTo>
                  <a:lnTo>
                    <a:pt x="3706" y="2453"/>
                  </a:lnTo>
                  <a:cubicBezTo>
                    <a:pt x="3676" y="2350"/>
                    <a:pt x="3571" y="2272"/>
                    <a:pt x="3455" y="2272"/>
                  </a:cubicBezTo>
                  <a:cubicBezTo>
                    <a:pt x="3435" y="2272"/>
                    <a:pt x="3414" y="2274"/>
                    <a:pt x="3393" y="2279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71"/>
                    <a:pt x="3653" y="1653"/>
                    <a:pt x="3653" y="1183"/>
                  </a:cubicBezTo>
                  <a:cubicBezTo>
                    <a:pt x="3653" y="540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22600" y="4408875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66"/>
                  </a:cubicBezTo>
                  <a:cubicBezTo>
                    <a:pt x="1288" y="1653"/>
                    <a:pt x="1567" y="2053"/>
                    <a:pt x="1949" y="2245"/>
                  </a:cubicBezTo>
                  <a:lnTo>
                    <a:pt x="1549" y="2245"/>
                  </a:lnTo>
                  <a:cubicBezTo>
                    <a:pt x="1480" y="2245"/>
                    <a:pt x="1410" y="2262"/>
                    <a:pt x="1358" y="2297"/>
                  </a:cubicBezTo>
                  <a:cubicBezTo>
                    <a:pt x="1271" y="2314"/>
                    <a:pt x="1201" y="2384"/>
                    <a:pt x="1166" y="2453"/>
                  </a:cubicBezTo>
                  <a:lnTo>
                    <a:pt x="36" y="6002"/>
                  </a:lnTo>
                  <a:cubicBezTo>
                    <a:pt x="1" y="6124"/>
                    <a:pt x="53" y="6263"/>
                    <a:pt x="192" y="6298"/>
                  </a:cubicBezTo>
                  <a:lnTo>
                    <a:pt x="540" y="6420"/>
                  </a:lnTo>
                  <a:cubicBezTo>
                    <a:pt x="561" y="6426"/>
                    <a:pt x="583" y="6429"/>
                    <a:pt x="605" y="6429"/>
                  </a:cubicBezTo>
                  <a:cubicBezTo>
                    <a:pt x="707" y="6429"/>
                    <a:pt x="807" y="6364"/>
                    <a:pt x="836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3"/>
                  </a:lnTo>
                  <a:cubicBezTo>
                    <a:pt x="627" y="10960"/>
                    <a:pt x="749" y="11099"/>
                    <a:pt x="906" y="11134"/>
                  </a:cubicBezTo>
                  <a:lnTo>
                    <a:pt x="1462" y="11204"/>
                  </a:lnTo>
                  <a:cubicBezTo>
                    <a:pt x="1474" y="11205"/>
                    <a:pt x="1485" y="11205"/>
                    <a:pt x="1496" y="11205"/>
                  </a:cubicBezTo>
                  <a:cubicBezTo>
                    <a:pt x="1638" y="11205"/>
                    <a:pt x="1760" y="11105"/>
                    <a:pt x="1793" y="10960"/>
                  </a:cubicBezTo>
                  <a:lnTo>
                    <a:pt x="2297" y="7255"/>
                  </a:lnTo>
                  <a:lnTo>
                    <a:pt x="2489" y="7255"/>
                  </a:lnTo>
                  <a:lnTo>
                    <a:pt x="2993" y="10960"/>
                  </a:lnTo>
                  <a:cubicBezTo>
                    <a:pt x="3009" y="11105"/>
                    <a:pt x="3145" y="11205"/>
                    <a:pt x="3289" y="11205"/>
                  </a:cubicBezTo>
                  <a:cubicBezTo>
                    <a:pt x="3301" y="11205"/>
                    <a:pt x="3312" y="11205"/>
                    <a:pt x="3324" y="11204"/>
                  </a:cubicBezTo>
                  <a:lnTo>
                    <a:pt x="3898" y="11117"/>
                  </a:lnTo>
                  <a:cubicBezTo>
                    <a:pt x="4054" y="11099"/>
                    <a:pt x="4176" y="10960"/>
                    <a:pt x="4159" y="10786"/>
                  </a:cubicBezTo>
                  <a:lnTo>
                    <a:pt x="3619" y="6924"/>
                  </a:lnTo>
                  <a:cubicBezTo>
                    <a:pt x="3619" y="6924"/>
                    <a:pt x="3619" y="6907"/>
                    <a:pt x="3619" y="6907"/>
                  </a:cubicBezTo>
                  <a:lnTo>
                    <a:pt x="3619" y="4958"/>
                  </a:lnTo>
                  <a:lnTo>
                    <a:pt x="4002" y="6176"/>
                  </a:lnTo>
                  <a:cubicBezTo>
                    <a:pt x="4043" y="6298"/>
                    <a:pt x="4147" y="6367"/>
                    <a:pt x="4256" y="6367"/>
                  </a:cubicBezTo>
                  <a:cubicBezTo>
                    <a:pt x="4287" y="6367"/>
                    <a:pt x="4319" y="6362"/>
                    <a:pt x="4350" y="6350"/>
                  </a:cubicBezTo>
                  <a:lnTo>
                    <a:pt x="4646" y="6263"/>
                  </a:lnTo>
                  <a:cubicBezTo>
                    <a:pt x="4785" y="6211"/>
                    <a:pt x="4872" y="6072"/>
                    <a:pt x="4820" y="5915"/>
                  </a:cubicBezTo>
                  <a:lnTo>
                    <a:pt x="3706" y="2453"/>
                  </a:lnTo>
                  <a:cubicBezTo>
                    <a:pt x="3659" y="2328"/>
                    <a:pt x="3556" y="2260"/>
                    <a:pt x="3435" y="2260"/>
                  </a:cubicBezTo>
                  <a:cubicBezTo>
                    <a:pt x="3421" y="2260"/>
                    <a:pt x="3407" y="2260"/>
                    <a:pt x="3393" y="2262"/>
                  </a:cubicBezTo>
                  <a:cubicBezTo>
                    <a:pt x="3358" y="2245"/>
                    <a:pt x="3324" y="2245"/>
                    <a:pt x="3271" y="2245"/>
                  </a:cubicBezTo>
                  <a:lnTo>
                    <a:pt x="2976" y="2245"/>
                  </a:lnTo>
                  <a:cubicBezTo>
                    <a:pt x="3376" y="2053"/>
                    <a:pt x="3654" y="1653"/>
                    <a:pt x="3654" y="1166"/>
                  </a:cubicBezTo>
                  <a:cubicBezTo>
                    <a:pt x="3654" y="523"/>
                    <a:pt x="3115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883275" y="3721750"/>
              <a:ext cx="121775" cy="280150"/>
            </a:xfrm>
            <a:custGeom>
              <a:avLst/>
              <a:gdLst/>
              <a:ahLst/>
              <a:cxnLst/>
              <a:rect l="l" t="t" r="r" b="b"/>
              <a:pathLst>
                <a:path w="4871" h="11206" extrusionOk="0">
                  <a:moveTo>
                    <a:pt x="2470" y="0"/>
                  </a:moveTo>
                  <a:cubicBezTo>
                    <a:pt x="1827" y="0"/>
                    <a:pt x="1305" y="522"/>
                    <a:pt x="1305" y="1166"/>
                  </a:cubicBezTo>
                  <a:cubicBezTo>
                    <a:pt x="1305" y="1636"/>
                    <a:pt x="1566" y="2053"/>
                    <a:pt x="1966" y="2244"/>
                  </a:cubicBezTo>
                  <a:lnTo>
                    <a:pt x="1566" y="2244"/>
                  </a:lnTo>
                  <a:cubicBezTo>
                    <a:pt x="1479" y="2244"/>
                    <a:pt x="1427" y="2262"/>
                    <a:pt x="1357" y="2297"/>
                  </a:cubicBezTo>
                  <a:cubicBezTo>
                    <a:pt x="1287" y="2314"/>
                    <a:pt x="1218" y="2366"/>
                    <a:pt x="1183" y="2453"/>
                  </a:cubicBezTo>
                  <a:lnTo>
                    <a:pt x="52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19"/>
                  </a:lnTo>
                  <a:cubicBezTo>
                    <a:pt x="578" y="6425"/>
                    <a:pt x="600" y="6428"/>
                    <a:pt x="621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18" y="5149"/>
                  </a:lnTo>
                  <a:lnTo>
                    <a:pt x="1218" y="6872"/>
                  </a:lnTo>
                  <a:lnTo>
                    <a:pt x="661" y="10803"/>
                  </a:lnTo>
                  <a:cubicBezTo>
                    <a:pt x="644" y="10960"/>
                    <a:pt x="766" y="11099"/>
                    <a:pt x="922" y="11134"/>
                  </a:cubicBezTo>
                  <a:lnTo>
                    <a:pt x="1479" y="11203"/>
                  </a:lnTo>
                  <a:cubicBezTo>
                    <a:pt x="1490" y="11204"/>
                    <a:pt x="1502" y="11205"/>
                    <a:pt x="1513" y="11205"/>
                  </a:cubicBezTo>
                  <a:cubicBezTo>
                    <a:pt x="1655" y="11205"/>
                    <a:pt x="1776" y="11105"/>
                    <a:pt x="1792" y="10960"/>
                  </a:cubicBezTo>
                  <a:lnTo>
                    <a:pt x="2314" y="7254"/>
                  </a:lnTo>
                  <a:lnTo>
                    <a:pt x="2505" y="7254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7" y="11205"/>
                    <a:pt x="3329" y="11204"/>
                    <a:pt x="3340" y="11203"/>
                  </a:cubicBezTo>
                  <a:lnTo>
                    <a:pt x="3914" y="11116"/>
                  </a:lnTo>
                  <a:cubicBezTo>
                    <a:pt x="4071" y="11099"/>
                    <a:pt x="4193" y="10960"/>
                    <a:pt x="4158" y="10786"/>
                  </a:cubicBezTo>
                  <a:lnTo>
                    <a:pt x="3636" y="6924"/>
                  </a:lnTo>
                  <a:cubicBezTo>
                    <a:pt x="3636" y="6924"/>
                    <a:pt x="3636" y="6906"/>
                    <a:pt x="3636" y="6906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0" y="6287"/>
                    <a:pt x="4169" y="6365"/>
                    <a:pt x="4282" y="6365"/>
                  </a:cubicBezTo>
                  <a:cubicBezTo>
                    <a:pt x="4310" y="6365"/>
                    <a:pt x="4339" y="6360"/>
                    <a:pt x="4367" y="6350"/>
                  </a:cubicBezTo>
                  <a:lnTo>
                    <a:pt x="4662" y="6263"/>
                  </a:lnTo>
                  <a:cubicBezTo>
                    <a:pt x="4801" y="6211"/>
                    <a:pt x="4871" y="6071"/>
                    <a:pt x="4836" y="5915"/>
                  </a:cubicBezTo>
                  <a:lnTo>
                    <a:pt x="3723" y="2453"/>
                  </a:lnTo>
                  <a:cubicBezTo>
                    <a:pt x="3676" y="2328"/>
                    <a:pt x="3559" y="2259"/>
                    <a:pt x="3447" y="2259"/>
                  </a:cubicBezTo>
                  <a:cubicBezTo>
                    <a:pt x="3435" y="2259"/>
                    <a:pt x="3422" y="2260"/>
                    <a:pt x="3410" y="2262"/>
                  </a:cubicBezTo>
                  <a:cubicBezTo>
                    <a:pt x="3375" y="2244"/>
                    <a:pt x="3323" y="2244"/>
                    <a:pt x="3288" y="2244"/>
                  </a:cubicBezTo>
                  <a:lnTo>
                    <a:pt x="2992" y="2244"/>
                  </a:lnTo>
                  <a:cubicBezTo>
                    <a:pt x="3375" y="2053"/>
                    <a:pt x="3653" y="1636"/>
                    <a:pt x="3653" y="1166"/>
                  </a:cubicBezTo>
                  <a:cubicBezTo>
                    <a:pt x="3653" y="522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51400" y="4832900"/>
              <a:ext cx="121775" cy="280150"/>
            </a:xfrm>
            <a:custGeom>
              <a:avLst/>
              <a:gdLst/>
              <a:ahLst/>
              <a:cxnLst/>
              <a:rect l="l" t="t" r="r" b="b"/>
              <a:pathLst>
                <a:path w="4871" h="11206" extrusionOk="0">
                  <a:moveTo>
                    <a:pt x="2470" y="1"/>
                  </a:moveTo>
                  <a:cubicBezTo>
                    <a:pt x="1809" y="1"/>
                    <a:pt x="1287" y="522"/>
                    <a:pt x="1287" y="1184"/>
                  </a:cubicBezTo>
                  <a:cubicBezTo>
                    <a:pt x="1287" y="1653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4"/>
                    <a:pt x="1200" y="2384"/>
                    <a:pt x="1166" y="2453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1" y="6298"/>
                  </a:cubicBezTo>
                  <a:lnTo>
                    <a:pt x="539" y="6420"/>
                  </a:lnTo>
                  <a:cubicBezTo>
                    <a:pt x="564" y="6426"/>
                    <a:pt x="587" y="6429"/>
                    <a:pt x="610" y="6429"/>
                  </a:cubicBezTo>
                  <a:cubicBezTo>
                    <a:pt x="719" y="6429"/>
                    <a:pt x="809" y="6364"/>
                    <a:pt x="853" y="6263"/>
                  </a:cubicBezTo>
                  <a:lnTo>
                    <a:pt x="1200" y="5150"/>
                  </a:lnTo>
                  <a:lnTo>
                    <a:pt x="1200" y="6872"/>
                  </a:lnTo>
                  <a:lnTo>
                    <a:pt x="661" y="10803"/>
                  </a:lnTo>
                  <a:cubicBezTo>
                    <a:pt x="644" y="10960"/>
                    <a:pt x="748" y="11099"/>
                    <a:pt x="905" y="11134"/>
                  </a:cubicBezTo>
                  <a:lnTo>
                    <a:pt x="1461" y="11204"/>
                  </a:lnTo>
                  <a:cubicBezTo>
                    <a:pt x="1473" y="11205"/>
                    <a:pt x="1484" y="11205"/>
                    <a:pt x="1495" y="11205"/>
                  </a:cubicBezTo>
                  <a:cubicBezTo>
                    <a:pt x="1638" y="11205"/>
                    <a:pt x="1760" y="11105"/>
                    <a:pt x="1792" y="10960"/>
                  </a:cubicBezTo>
                  <a:lnTo>
                    <a:pt x="2296" y="7255"/>
                  </a:lnTo>
                  <a:lnTo>
                    <a:pt x="2488" y="7255"/>
                  </a:lnTo>
                  <a:lnTo>
                    <a:pt x="2992" y="10960"/>
                  </a:lnTo>
                  <a:cubicBezTo>
                    <a:pt x="3024" y="11105"/>
                    <a:pt x="3146" y="11205"/>
                    <a:pt x="3289" y="11205"/>
                  </a:cubicBezTo>
                  <a:cubicBezTo>
                    <a:pt x="3300" y="11205"/>
                    <a:pt x="3311" y="11205"/>
                    <a:pt x="3323" y="11204"/>
                  </a:cubicBezTo>
                  <a:lnTo>
                    <a:pt x="3897" y="11117"/>
                  </a:lnTo>
                  <a:cubicBezTo>
                    <a:pt x="4071" y="11099"/>
                    <a:pt x="4175" y="10960"/>
                    <a:pt x="4158" y="10786"/>
                  </a:cubicBezTo>
                  <a:lnTo>
                    <a:pt x="3618" y="6924"/>
                  </a:lnTo>
                  <a:cubicBezTo>
                    <a:pt x="3618" y="6924"/>
                    <a:pt x="3618" y="6924"/>
                    <a:pt x="3618" y="6907"/>
                  </a:cubicBezTo>
                  <a:lnTo>
                    <a:pt x="3618" y="4958"/>
                  </a:lnTo>
                  <a:lnTo>
                    <a:pt x="4019" y="6176"/>
                  </a:lnTo>
                  <a:cubicBezTo>
                    <a:pt x="4046" y="6298"/>
                    <a:pt x="4147" y="6367"/>
                    <a:pt x="4256" y="6367"/>
                  </a:cubicBezTo>
                  <a:cubicBezTo>
                    <a:pt x="4287" y="6367"/>
                    <a:pt x="4318" y="6362"/>
                    <a:pt x="4349" y="6350"/>
                  </a:cubicBezTo>
                  <a:lnTo>
                    <a:pt x="4645" y="6263"/>
                  </a:lnTo>
                  <a:cubicBezTo>
                    <a:pt x="4784" y="6211"/>
                    <a:pt x="4871" y="6072"/>
                    <a:pt x="4819" y="5915"/>
                  </a:cubicBezTo>
                  <a:lnTo>
                    <a:pt x="3705" y="2453"/>
                  </a:lnTo>
                  <a:cubicBezTo>
                    <a:pt x="3674" y="2328"/>
                    <a:pt x="3559" y="2259"/>
                    <a:pt x="3434" y="2259"/>
                  </a:cubicBezTo>
                  <a:cubicBezTo>
                    <a:pt x="3420" y="2259"/>
                    <a:pt x="3406" y="2260"/>
                    <a:pt x="3392" y="2262"/>
                  </a:cubicBezTo>
                  <a:cubicBezTo>
                    <a:pt x="3358" y="2245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22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2"/>
            <p:cNvSpPr/>
            <p:nvPr/>
          </p:nvSpPr>
          <p:spPr>
            <a:xfrm>
              <a:off x="1252925" y="473157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49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7" y="2314"/>
                  </a:cubicBezTo>
                  <a:cubicBezTo>
                    <a:pt x="1270" y="2331"/>
                    <a:pt x="1201" y="2384"/>
                    <a:pt x="1166" y="2471"/>
                  </a:cubicBezTo>
                  <a:lnTo>
                    <a:pt x="35" y="6002"/>
                  </a:lnTo>
                  <a:cubicBezTo>
                    <a:pt x="1" y="6141"/>
                    <a:pt x="53" y="6263"/>
                    <a:pt x="192" y="6315"/>
                  </a:cubicBezTo>
                  <a:lnTo>
                    <a:pt x="540" y="6419"/>
                  </a:lnTo>
                  <a:cubicBezTo>
                    <a:pt x="564" y="6426"/>
                    <a:pt x="589" y="6430"/>
                    <a:pt x="614" y="6430"/>
                  </a:cubicBezTo>
                  <a:cubicBezTo>
                    <a:pt x="713" y="6430"/>
                    <a:pt x="808" y="6374"/>
                    <a:pt x="836" y="6263"/>
                  </a:cubicBezTo>
                  <a:lnTo>
                    <a:pt x="1201" y="5150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27" y="10960"/>
                    <a:pt x="749" y="11116"/>
                    <a:pt x="905" y="11134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49" y="11209"/>
                    <a:pt x="1762" y="11098"/>
                    <a:pt x="1792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60"/>
                  </a:lnTo>
                  <a:cubicBezTo>
                    <a:pt x="3008" y="11098"/>
                    <a:pt x="3132" y="11209"/>
                    <a:pt x="3269" y="11209"/>
                  </a:cubicBezTo>
                  <a:cubicBezTo>
                    <a:pt x="3287" y="11209"/>
                    <a:pt x="3305" y="11207"/>
                    <a:pt x="3323" y="11203"/>
                  </a:cubicBezTo>
                  <a:lnTo>
                    <a:pt x="3897" y="11134"/>
                  </a:lnTo>
                  <a:cubicBezTo>
                    <a:pt x="4054" y="11099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02" y="6193"/>
                  </a:lnTo>
                  <a:cubicBezTo>
                    <a:pt x="4045" y="6309"/>
                    <a:pt x="4160" y="6376"/>
                    <a:pt x="4277" y="6376"/>
                  </a:cubicBezTo>
                  <a:cubicBezTo>
                    <a:pt x="4301" y="6376"/>
                    <a:pt x="4326" y="6373"/>
                    <a:pt x="4350" y="6367"/>
                  </a:cubicBezTo>
                  <a:lnTo>
                    <a:pt x="4645" y="6263"/>
                  </a:lnTo>
                  <a:cubicBezTo>
                    <a:pt x="4784" y="6228"/>
                    <a:pt x="4871" y="6072"/>
                    <a:pt x="4819" y="5932"/>
                  </a:cubicBezTo>
                  <a:lnTo>
                    <a:pt x="3706" y="2453"/>
                  </a:lnTo>
                  <a:cubicBezTo>
                    <a:pt x="3659" y="2328"/>
                    <a:pt x="3556" y="2259"/>
                    <a:pt x="3434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2"/>
            <p:cNvSpPr/>
            <p:nvPr/>
          </p:nvSpPr>
          <p:spPr>
            <a:xfrm>
              <a:off x="560575" y="4862900"/>
              <a:ext cx="121800" cy="280600"/>
            </a:xfrm>
            <a:custGeom>
              <a:avLst/>
              <a:gdLst/>
              <a:ahLst/>
              <a:cxnLst/>
              <a:rect l="l" t="t" r="r" b="b"/>
              <a:pathLst>
                <a:path w="4872" h="11224" extrusionOk="0">
                  <a:moveTo>
                    <a:pt x="2471" y="1"/>
                  </a:moveTo>
                  <a:cubicBezTo>
                    <a:pt x="1810" y="1"/>
                    <a:pt x="1288" y="540"/>
                    <a:pt x="1288" y="1184"/>
                  </a:cubicBezTo>
                  <a:cubicBezTo>
                    <a:pt x="1288" y="1654"/>
                    <a:pt x="1566" y="2071"/>
                    <a:pt x="1966" y="2262"/>
                  </a:cubicBezTo>
                  <a:lnTo>
                    <a:pt x="1549" y="2262"/>
                  </a:lnTo>
                  <a:cubicBezTo>
                    <a:pt x="1479" y="2262"/>
                    <a:pt x="1410" y="2280"/>
                    <a:pt x="1357" y="2315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20"/>
                  </a:lnTo>
                  <a:cubicBezTo>
                    <a:pt x="1" y="6142"/>
                    <a:pt x="70" y="6281"/>
                    <a:pt x="192" y="6316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0" y="6446"/>
                  </a:cubicBezTo>
                  <a:cubicBezTo>
                    <a:pt x="719" y="6446"/>
                    <a:pt x="810" y="6381"/>
                    <a:pt x="853" y="6281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2" y="10821"/>
                  </a:lnTo>
                  <a:cubicBezTo>
                    <a:pt x="644" y="10978"/>
                    <a:pt x="749" y="11117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5" y="11223"/>
                    <a:pt x="1496" y="11223"/>
                  </a:cubicBezTo>
                  <a:cubicBezTo>
                    <a:pt x="1640" y="11223"/>
                    <a:pt x="1776" y="11123"/>
                    <a:pt x="1792" y="10978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22"/>
                    <a:pt x="3147" y="11223"/>
                    <a:pt x="3303" y="11223"/>
                  </a:cubicBezTo>
                  <a:cubicBezTo>
                    <a:pt x="3315" y="11223"/>
                    <a:pt x="3328" y="11222"/>
                    <a:pt x="3341" y="11221"/>
                  </a:cubicBezTo>
                  <a:lnTo>
                    <a:pt x="3915" y="11134"/>
                  </a:lnTo>
                  <a:cubicBezTo>
                    <a:pt x="4071" y="11117"/>
                    <a:pt x="4176" y="10960"/>
                    <a:pt x="4158" y="10804"/>
                  </a:cubicBezTo>
                  <a:lnTo>
                    <a:pt x="3619" y="6942"/>
                  </a:lnTo>
                  <a:cubicBezTo>
                    <a:pt x="3619" y="6942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61" y="6305"/>
                    <a:pt x="4158" y="6383"/>
                    <a:pt x="4276" y="6383"/>
                  </a:cubicBezTo>
                  <a:cubicBezTo>
                    <a:pt x="4305" y="6383"/>
                    <a:pt x="4336" y="6378"/>
                    <a:pt x="4367" y="6368"/>
                  </a:cubicBezTo>
                  <a:lnTo>
                    <a:pt x="4645" y="6281"/>
                  </a:lnTo>
                  <a:cubicBezTo>
                    <a:pt x="4784" y="6229"/>
                    <a:pt x="4871" y="6072"/>
                    <a:pt x="4819" y="5933"/>
                  </a:cubicBezTo>
                  <a:lnTo>
                    <a:pt x="3706" y="2454"/>
                  </a:lnTo>
                  <a:cubicBezTo>
                    <a:pt x="3676" y="2350"/>
                    <a:pt x="3572" y="2272"/>
                    <a:pt x="3455" y="2272"/>
                  </a:cubicBezTo>
                  <a:cubicBezTo>
                    <a:pt x="3435" y="2272"/>
                    <a:pt x="3414" y="2275"/>
                    <a:pt x="3393" y="2280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5" y="2071"/>
                    <a:pt x="3654" y="1654"/>
                    <a:pt x="3654" y="1184"/>
                  </a:cubicBezTo>
                  <a:cubicBezTo>
                    <a:pt x="3654" y="540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2"/>
            <p:cNvSpPr/>
            <p:nvPr/>
          </p:nvSpPr>
          <p:spPr>
            <a:xfrm>
              <a:off x="1141600" y="377785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0" y="0"/>
                  </a:moveTo>
                  <a:cubicBezTo>
                    <a:pt x="1809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09" y="2262"/>
                    <a:pt x="1357" y="2297"/>
                  </a:cubicBezTo>
                  <a:cubicBezTo>
                    <a:pt x="1270" y="2314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40" y="6419"/>
                  </a:lnTo>
                  <a:cubicBezTo>
                    <a:pt x="564" y="6425"/>
                    <a:pt x="588" y="6428"/>
                    <a:pt x="610" y="6428"/>
                  </a:cubicBezTo>
                  <a:cubicBezTo>
                    <a:pt x="719" y="6428"/>
                    <a:pt x="810" y="6363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1" y="10803"/>
                  </a:lnTo>
                  <a:cubicBezTo>
                    <a:pt x="644" y="10960"/>
                    <a:pt x="748" y="11116"/>
                    <a:pt x="905" y="11134"/>
                  </a:cubicBezTo>
                  <a:lnTo>
                    <a:pt x="1462" y="11203"/>
                  </a:lnTo>
                  <a:cubicBezTo>
                    <a:pt x="1473" y="11205"/>
                    <a:pt x="1484" y="11205"/>
                    <a:pt x="1495" y="11205"/>
                  </a:cubicBezTo>
                  <a:cubicBezTo>
                    <a:pt x="1638" y="11205"/>
                    <a:pt x="1760" y="11105"/>
                    <a:pt x="1792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2" y="10960"/>
                  </a:lnTo>
                  <a:cubicBezTo>
                    <a:pt x="3025" y="11105"/>
                    <a:pt x="3147" y="11205"/>
                    <a:pt x="3289" y="11205"/>
                  </a:cubicBezTo>
                  <a:cubicBezTo>
                    <a:pt x="3300" y="11205"/>
                    <a:pt x="3311" y="11205"/>
                    <a:pt x="3323" y="11203"/>
                  </a:cubicBezTo>
                  <a:lnTo>
                    <a:pt x="3897" y="11134"/>
                  </a:lnTo>
                  <a:cubicBezTo>
                    <a:pt x="4071" y="11099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8" y="6306"/>
                    <a:pt x="4161" y="6376"/>
                    <a:pt x="4278" y="6376"/>
                  </a:cubicBezTo>
                  <a:cubicBezTo>
                    <a:pt x="4302" y="6376"/>
                    <a:pt x="4326" y="6373"/>
                    <a:pt x="4349" y="6367"/>
                  </a:cubicBezTo>
                  <a:lnTo>
                    <a:pt x="4645" y="6263"/>
                  </a:lnTo>
                  <a:cubicBezTo>
                    <a:pt x="4784" y="6228"/>
                    <a:pt x="4871" y="6071"/>
                    <a:pt x="4819" y="5915"/>
                  </a:cubicBezTo>
                  <a:lnTo>
                    <a:pt x="3706" y="2453"/>
                  </a:lnTo>
                  <a:cubicBezTo>
                    <a:pt x="3674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2" y="2262"/>
                  </a:cubicBezTo>
                  <a:cubicBezTo>
                    <a:pt x="3358" y="2244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14" y="0"/>
                    <a:pt x="2470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2"/>
            <p:cNvSpPr/>
            <p:nvPr/>
          </p:nvSpPr>
          <p:spPr>
            <a:xfrm>
              <a:off x="43475" y="480420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7" y="2053"/>
                    <a:pt x="1967" y="2245"/>
                  </a:cubicBezTo>
                  <a:lnTo>
                    <a:pt x="1549" y="2245"/>
                  </a:lnTo>
                  <a:cubicBezTo>
                    <a:pt x="1480" y="2245"/>
                    <a:pt x="1410" y="2262"/>
                    <a:pt x="1358" y="2297"/>
                  </a:cubicBezTo>
                  <a:cubicBezTo>
                    <a:pt x="1288" y="2314"/>
                    <a:pt x="1219" y="2384"/>
                    <a:pt x="1184" y="2471"/>
                  </a:cubicBezTo>
                  <a:lnTo>
                    <a:pt x="53" y="6002"/>
                  </a:lnTo>
                  <a:cubicBezTo>
                    <a:pt x="1" y="6124"/>
                    <a:pt x="71" y="6263"/>
                    <a:pt x="192" y="6298"/>
                  </a:cubicBezTo>
                  <a:lnTo>
                    <a:pt x="558" y="6420"/>
                  </a:lnTo>
                  <a:cubicBezTo>
                    <a:pt x="579" y="6426"/>
                    <a:pt x="601" y="6428"/>
                    <a:pt x="622" y="6428"/>
                  </a:cubicBezTo>
                  <a:cubicBezTo>
                    <a:pt x="725" y="6428"/>
                    <a:pt x="825" y="6364"/>
                    <a:pt x="853" y="6263"/>
                  </a:cubicBezTo>
                  <a:lnTo>
                    <a:pt x="1219" y="5150"/>
                  </a:lnTo>
                  <a:lnTo>
                    <a:pt x="1219" y="6872"/>
                  </a:lnTo>
                  <a:lnTo>
                    <a:pt x="662" y="10803"/>
                  </a:lnTo>
                  <a:cubicBezTo>
                    <a:pt x="645" y="10960"/>
                    <a:pt x="749" y="11116"/>
                    <a:pt x="923" y="11134"/>
                  </a:cubicBezTo>
                  <a:lnTo>
                    <a:pt x="1462" y="11203"/>
                  </a:lnTo>
                  <a:cubicBezTo>
                    <a:pt x="1482" y="11207"/>
                    <a:pt x="1502" y="11209"/>
                    <a:pt x="1521" y="11209"/>
                  </a:cubicBezTo>
                  <a:cubicBezTo>
                    <a:pt x="1667" y="11209"/>
                    <a:pt x="1777" y="11098"/>
                    <a:pt x="1793" y="10960"/>
                  </a:cubicBezTo>
                  <a:lnTo>
                    <a:pt x="2315" y="7255"/>
                  </a:lnTo>
                  <a:lnTo>
                    <a:pt x="2489" y="7255"/>
                  </a:lnTo>
                  <a:lnTo>
                    <a:pt x="3010" y="10960"/>
                  </a:lnTo>
                  <a:cubicBezTo>
                    <a:pt x="3027" y="11105"/>
                    <a:pt x="3162" y="11205"/>
                    <a:pt x="3307" y="11205"/>
                  </a:cubicBezTo>
                  <a:cubicBezTo>
                    <a:pt x="3318" y="11205"/>
                    <a:pt x="3329" y="11205"/>
                    <a:pt x="3341" y="11203"/>
                  </a:cubicBezTo>
                  <a:lnTo>
                    <a:pt x="3915" y="11134"/>
                  </a:lnTo>
                  <a:cubicBezTo>
                    <a:pt x="4072" y="11099"/>
                    <a:pt x="4193" y="10960"/>
                    <a:pt x="4159" y="10803"/>
                  </a:cubicBezTo>
                  <a:lnTo>
                    <a:pt x="3637" y="6941"/>
                  </a:lnTo>
                  <a:cubicBezTo>
                    <a:pt x="3637" y="6924"/>
                    <a:pt x="3637" y="6924"/>
                    <a:pt x="3637" y="6907"/>
                  </a:cubicBezTo>
                  <a:lnTo>
                    <a:pt x="3637" y="4976"/>
                  </a:lnTo>
                  <a:lnTo>
                    <a:pt x="4019" y="6193"/>
                  </a:lnTo>
                  <a:cubicBezTo>
                    <a:pt x="4063" y="6309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72" y="6072"/>
                    <a:pt x="4837" y="5932"/>
                  </a:cubicBezTo>
                  <a:lnTo>
                    <a:pt x="3724" y="2453"/>
                  </a:lnTo>
                  <a:cubicBezTo>
                    <a:pt x="3677" y="2328"/>
                    <a:pt x="3559" y="2259"/>
                    <a:pt x="3448" y="2259"/>
                  </a:cubicBezTo>
                  <a:cubicBezTo>
                    <a:pt x="3435" y="2259"/>
                    <a:pt x="3423" y="2260"/>
                    <a:pt x="3410" y="2262"/>
                  </a:cubicBezTo>
                  <a:cubicBezTo>
                    <a:pt x="3376" y="2262"/>
                    <a:pt x="3324" y="2245"/>
                    <a:pt x="3289" y="2245"/>
                  </a:cubicBezTo>
                  <a:lnTo>
                    <a:pt x="2976" y="2245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2"/>
            <p:cNvSpPr/>
            <p:nvPr/>
          </p:nvSpPr>
          <p:spPr>
            <a:xfrm>
              <a:off x="788900" y="4829000"/>
              <a:ext cx="121800" cy="280125"/>
            </a:xfrm>
            <a:custGeom>
              <a:avLst/>
              <a:gdLst/>
              <a:ahLst/>
              <a:cxnLst/>
              <a:rect l="l" t="t" r="r" b="b"/>
              <a:pathLst>
                <a:path w="4872" h="11205" extrusionOk="0">
                  <a:moveTo>
                    <a:pt x="2471" y="0"/>
                  </a:moveTo>
                  <a:cubicBezTo>
                    <a:pt x="1809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09" y="2262"/>
                    <a:pt x="1357" y="2296"/>
                  </a:cubicBezTo>
                  <a:cubicBezTo>
                    <a:pt x="1270" y="2314"/>
                    <a:pt x="1201" y="2383"/>
                    <a:pt x="1166" y="2470"/>
                  </a:cubicBezTo>
                  <a:lnTo>
                    <a:pt x="35" y="6002"/>
                  </a:lnTo>
                  <a:cubicBezTo>
                    <a:pt x="0" y="6123"/>
                    <a:pt x="70" y="6263"/>
                    <a:pt x="192" y="6297"/>
                  </a:cubicBezTo>
                  <a:lnTo>
                    <a:pt x="540" y="6419"/>
                  </a:lnTo>
                  <a:cubicBezTo>
                    <a:pt x="561" y="6425"/>
                    <a:pt x="583" y="6428"/>
                    <a:pt x="604" y="6428"/>
                  </a:cubicBezTo>
                  <a:cubicBezTo>
                    <a:pt x="707" y="6428"/>
                    <a:pt x="807" y="6363"/>
                    <a:pt x="835" y="6263"/>
                  </a:cubicBezTo>
                  <a:lnTo>
                    <a:pt x="1201" y="5149"/>
                  </a:lnTo>
                  <a:lnTo>
                    <a:pt x="1201" y="6871"/>
                  </a:lnTo>
                  <a:lnTo>
                    <a:pt x="661" y="10803"/>
                  </a:lnTo>
                  <a:cubicBezTo>
                    <a:pt x="627" y="10959"/>
                    <a:pt x="748" y="11116"/>
                    <a:pt x="905" y="11133"/>
                  </a:cubicBezTo>
                  <a:lnTo>
                    <a:pt x="1462" y="11203"/>
                  </a:lnTo>
                  <a:cubicBezTo>
                    <a:pt x="1473" y="11204"/>
                    <a:pt x="1484" y="11205"/>
                    <a:pt x="1495" y="11205"/>
                  </a:cubicBezTo>
                  <a:cubicBezTo>
                    <a:pt x="1638" y="11205"/>
                    <a:pt x="1760" y="11105"/>
                    <a:pt x="1792" y="10959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2" y="10959"/>
                  </a:lnTo>
                  <a:cubicBezTo>
                    <a:pt x="3009" y="11105"/>
                    <a:pt x="3144" y="11205"/>
                    <a:pt x="3289" y="11205"/>
                  </a:cubicBezTo>
                  <a:cubicBezTo>
                    <a:pt x="3300" y="11205"/>
                    <a:pt x="3311" y="11204"/>
                    <a:pt x="3323" y="11203"/>
                  </a:cubicBezTo>
                  <a:lnTo>
                    <a:pt x="3897" y="11133"/>
                  </a:lnTo>
                  <a:cubicBezTo>
                    <a:pt x="4071" y="11099"/>
                    <a:pt x="4175" y="10959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8" y="6306"/>
                    <a:pt x="4161" y="6376"/>
                    <a:pt x="4278" y="6376"/>
                  </a:cubicBezTo>
                  <a:cubicBezTo>
                    <a:pt x="4302" y="6376"/>
                    <a:pt x="4326" y="6373"/>
                    <a:pt x="4349" y="6367"/>
                  </a:cubicBezTo>
                  <a:lnTo>
                    <a:pt x="4645" y="6263"/>
                  </a:lnTo>
                  <a:cubicBezTo>
                    <a:pt x="4784" y="6228"/>
                    <a:pt x="4871" y="6071"/>
                    <a:pt x="4819" y="5915"/>
                  </a:cubicBezTo>
                  <a:lnTo>
                    <a:pt x="3706" y="2453"/>
                  </a:lnTo>
                  <a:cubicBezTo>
                    <a:pt x="3659" y="2328"/>
                    <a:pt x="3556" y="2259"/>
                    <a:pt x="3434" y="2259"/>
                  </a:cubicBezTo>
                  <a:cubicBezTo>
                    <a:pt x="3420" y="2259"/>
                    <a:pt x="3407" y="2260"/>
                    <a:pt x="3392" y="2262"/>
                  </a:cubicBezTo>
                  <a:cubicBezTo>
                    <a:pt x="3358" y="2244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793675" y="410575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3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8" y="2297"/>
                  </a:cubicBezTo>
                  <a:cubicBezTo>
                    <a:pt x="1271" y="2314"/>
                    <a:pt x="1201" y="2384"/>
                    <a:pt x="1184" y="2454"/>
                  </a:cubicBezTo>
                  <a:lnTo>
                    <a:pt x="35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9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4"/>
                  </a:lnTo>
                  <a:cubicBezTo>
                    <a:pt x="644" y="10960"/>
                    <a:pt x="749" y="11099"/>
                    <a:pt x="905" y="11134"/>
                  </a:cubicBezTo>
                  <a:lnTo>
                    <a:pt x="1462" y="11204"/>
                  </a:lnTo>
                  <a:cubicBezTo>
                    <a:pt x="1473" y="11205"/>
                    <a:pt x="1485" y="11206"/>
                    <a:pt x="1496" y="11206"/>
                  </a:cubicBezTo>
                  <a:cubicBezTo>
                    <a:pt x="1641" y="11206"/>
                    <a:pt x="1776" y="11105"/>
                    <a:pt x="1792" y="10960"/>
                  </a:cubicBezTo>
                  <a:lnTo>
                    <a:pt x="2314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47" y="11206"/>
                    <a:pt x="3303" y="11206"/>
                  </a:cubicBezTo>
                  <a:cubicBezTo>
                    <a:pt x="3315" y="11206"/>
                    <a:pt x="3328" y="11205"/>
                    <a:pt x="3341" y="11204"/>
                  </a:cubicBezTo>
                  <a:lnTo>
                    <a:pt x="3915" y="11117"/>
                  </a:lnTo>
                  <a:cubicBezTo>
                    <a:pt x="4071" y="11099"/>
                    <a:pt x="4176" y="10960"/>
                    <a:pt x="4158" y="10786"/>
                  </a:cubicBezTo>
                  <a:lnTo>
                    <a:pt x="3619" y="6924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9"/>
                  </a:lnTo>
                  <a:lnTo>
                    <a:pt x="4019" y="6176"/>
                  </a:lnTo>
                  <a:cubicBezTo>
                    <a:pt x="4060" y="6298"/>
                    <a:pt x="4164" y="6367"/>
                    <a:pt x="4273" y="6367"/>
                  </a:cubicBezTo>
                  <a:cubicBezTo>
                    <a:pt x="4305" y="6367"/>
                    <a:pt x="4336" y="6362"/>
                    <a:pt x="4367" y="6350"/>
                  </a:cubicBezTo>
                  <a:lnTo>
                    <a:pt x="4645" y="6263"/>
                  </a:lnTo>
                  <a:cubicBezTo>
                    <a:pt x="4802" y="6211"/>
                    <a:pt x="4871" y="6072"/>
                    <a:pt x="4837" y="5915"/>
                  </a:cubicBezTo>
                  <a:lnTo>
                    <a:pt x="3706" y="2454"/>
                  </a:lnTo>
                  <a:cubicBezTo>
                    <a:pt x="3675" y="2329"/>
                    <a:pt x="3559" y="2260"/>
                    <a:pt x="3448" y="2260"/>
                  </a:cubicBezTo>
                  <a:cubicBezTo>
                    <a:pt x="3435" y="2260"/>
                    <a:pt x="3423" y="2261"/>
                    <a:pt x="3410" y="2262"/>
                  </a:cubicBezTo>
                  <a:cubicBezTo>
                    <a:pt x="3358" y="2245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4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1170300" y="451500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09" y="2262"/>
                    <a:pt x="1357" y="2297"/>
                  </a:cubicBezTo>
                  <a:cubicBezTo>
                    <a:pt x="1288" y="2314"/>
                    <a:pt x="1218" y="2383"/>
                    <a:pt x="1183" y="2470"/>
                  </a:cubicBezTo>
                  <a:lnTo>
                    <a:pt x="53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19"/>
                  </a:lnTo>
                  <a:cubicBezTo>
                    <a:pt x="578" y="6425"/>
                    <a:pt x="600" y="6428"/>
                    <a:pt x="622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18" y="5149"/>
                  </a:lnTo>
                  <a:lnTo>
                    <a:pt x="1218" y="6872"/>
                  </a:lnTo>
                  <a:lnTo>
                    <a:pt x="661" y="10803"/>
                  </a:lnTo>
                  <a:cubicBezTo>
                    <a:pt x="644" y="10960"/>
                    <a:pt x="748" y="11116"/>
                    <a:pt x="922" y="11134"/>
                  </a:cubicBezTo>
                  <a:lnTo>
                    <a:pt x="1462" y="11203"/>
                  </a:lnTo>
                  <a:cubicBezTo>
                    <a:pt x="1482" y="11207"/>
                    <a:pt x="1502" y="11209"/>
                    <a:pt x="1521" y="11209"/>
                  </a:cubicBezTo>
                  <a:cubicBezTo>
                    <a:pt x="1666" y="11209"/>
                    <a:pt x="1777" y="11098"/>
                    <a:pt x="1792" y="10960"/>
                  </a:cubicBezTo>
                  <a:lnTo>
                    <a:pt x="2314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8" y="11205"/>
                    <a:pt x="3329" y="11204"/>
                    <a:pt x="3340" y="11203"/>
                  </a:cubicBezTo>
                  <a:lnTo>
                    <a:pt x="3914" y="11134"/>
                  </a:lnTo>
                  <a:cubicBezTo>
                    <a:pt x="4071" y="11099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6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2" y="6308"/>
                    <a:pt x="4177" y="6376"/>
                    <a:pt x="4294" y="6376"/>
                  </a:cubicBezTo>
                  <a:cubicBezTo>
                    <a:pt x="4318" y="6376"/>
                    <a:pt x="4343" y="6373"/>
                    <a:pt x="4367" y="6367"/>
                  </a:cubicBezTo>
                  <a:lnTo>
                    <a:pt x="4662" y="6263"/>
                  </a:lnTo>
                  <a:cubicBezTo>
                    <a:pt x="4802" y="6228"/>
                    <a:pt x="4871" y="6071"/>
                    <a:pt x="4836" y="5932"/>
                  </a:cubicBezTo>
                  <a:lnTo>
                    <a:pt x="3723" y="2453"/>
                  </a:lnTo>
                  <a:cubicBezTo>
                    <a:pt x="3676" y="2328"/>
                    <a:pt x="3559" y="2259"/>
                    <a:pt x="3447" y="2259"/>
                  </a:cubicBezTo>
                  <a:cubicBezTo>
                    <a:pt x="3435" y="2259"/>
                    <a:pt x="3422" y="2260"/>
                    <a:pt x="3410" y="2262"/>
                  </a:cubicBezTo>
                  <a:cubicBezTo>
                    <a:pt x="3375" y="2244"/>
                    <a:pt x="3323" y="2244"/>
                    <a:pt x="3288" y="2244"/>
                  </a:cubicBezTo>
                  <a:lnTo>
                    <a:pt x="2992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574925" y="395485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7" y="2297"/>
                  </a:cubicBezTo>
                  <a:cubicBezTo>
                    <a:pt x="1270" y="2314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8" y="6426"/>
                    <a:pt x="600" y="6428"/>
                    <a:pt x="621" y="6428"/>
                  </a:cubicBezTo>
                  <a:cubicBezTo>
                    <a:pt x="719" y="6428"/>
                    <a:pt x="810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3"/>
                  </a:lnTo>
                  <a:cubicBezTo>
                    <a:pt x="644" y="10960"/>
                    <a:pt x="749" y="11116"/>
                    <a:pt x="905" y="11134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3" y="11209"/>
                    <a:pt x="1777" y="11098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47" y="11205"/>
                    <a:pt x="3303" y="11205"/>
                  </a:cubicBezTo>
                  <a:cubicBezTo>
                    <a:pt x="3315" y="11205"/>
                    <a:pt x="3328" y="11205"/>
                    <a:pt x="3341" y="11203"/>
                  </a:cubicBezTo>
                  <a:lnTo>
                    <a:pt x="3915" y="11134"/>
                  </a:lnTo>
                  <a:cubicBezTo>
                    <a:pt x="4071" y="11099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62" y="6309"/>
                    <a:pt x="4165" y="6376"/>
                    <a:pt x="4288" y="6376"/>
                  </a:cubicBezTo>
                  <a:cubicBezTo>
                    <a:pt x="4314" y="6376"/>
                    <a:pt x="4340" y="6373"/>
                    <a:pt x="4367" y="6367"/>
                  </a:cubicBezTo>
                  <a:lnTo>
                    <a:pt x="4645" y="6263"/>
                  </a:lnTo>
                  <a:cubicBezTo>
                    <a:pt x="4802" y="6228"/>
                    <a:pt x="4871" y="6072"/>
                    <a:pt x="4819" y="5932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242675" y="3698250"/>
              <a:ext cx="121800" cy="280600"/>
            </a:xfrm>
            <a:custGeom>
              <a:avLst/>
              <a:gdLst/>
              <a:ahLst/>
              <a:cxnLst/>
              <a:rect l="l" t="t" r="r" b="b"/>
              <a:pathLst>
                <a:path w="4872" h="11224" extrusionOk="0">
                  <a:moveTo>
                    <a:pt x="2470" y="1"/>
                  </a:moveTo>
                  <a:cubicBezTo>
                    <a:pt x="1827" y="1"/>
                    <a:pt x="1305" y="540"/>
                    <a:pt x="1305" y="1184"/>
                  </a:cubicBezTo>
                  <a:cubicBezTo>
                    <a:pt x="1305" y="1654"/>
                    <a:pt x="1566" y="2071"/>
                    <a:pt x="1966" y="2262"/>
                  </a:cubicBezTo>
                  <a:lnTo>
                    <a:pt x="1566" y="2262"/>
                  </a:lnTo>
                  <a:cubicBezTo>
                    <a:pt x="1479" y="2262"/>
                    <a:pt x="1427" y="2280"/>
                    <a:pt x="1357" y="2315"/>
                  </a:cubicBezTo>
                  <a:cubicBezTo>
                    <a:pt x="1287" y="2332"/>
                    <a:pt x="1218" y="2384"/>
                    <a:pt x="1183" y="2471"/>
                  </a:cubicBezTo>
                  <a:lnTo>
                    <a:pt x="52" y="6020"/>
                  </a:lnTo>
                  <a:cubicBezTo>
                    <a:pt x="0" y="6142"/>
                    <a:pt x="70" y="6281"/>
                    <a:pt x="192" y="6316"/>
                  </a:cubicBezTo>
                  <a:lnTo>
                    <a:pt x="557" y="6420"/>
                  </a:lnTo>
                  <a:cubicBezTo>
                    <a:pt x="585" y="6432"/>
                    <a:pt x="614" y="6438"/>
                    <a:pt x="642" y="6438"/>
                  </a:cubicBezTo>
                  <a:cubicBezTo>
                    <a:pt x="737" y="6438"/>
                    <a:pt x="826" y="6375"/>
                    <a:pt x="853" y="6281"/>
                  </a:cubicBezTo>
                  <a:lnTo>
                    <a:pt x="1218" y="5167"/>
                  </a:lnTo>
                  <a:lnTo>
                    <a:pt x="1218" y="6890"/>
                  </a:lnTo>
                  <a:lnTo>
                    <a:pt x="661" y="10821"/>
                  </a:lnTo>
                  <a:cubicBezTo>
                    <a:pt x="644" y="10978"/>
                    <a:pt x="766" y="11117"/>
                    <a:pt x="922" y="11134"/>
                  </a:cubicBezTo>
                  <a:lnTo>
                    <a:pt x="1479" y="11221"/>
                  </a:lnTo>
                  <a:cubicBezTo>
                    <a:pt x="1490" y="11222"/>
                    <a:pt x="1502" y="11223"/>
                    <a:pt x="1513" y="11223"/>
                  </a:cubicBezTo>
                  <a:cubicBezTo>
                    <a:pt x="1655" y="11223"/>
                    <a:pt x="1776" y="11123"/>
                    <a:pt x="1792" y="10978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60"/>
                  </a:lnTo>
                  <a:cubicBezTo>
                    <a:pt x="3026" y="11122"/>
                    <a:pt x="3162" y="11223"/>
                    <a:pt x="3306" y="11223"/>
                  </a:cubicBezTo>
                  <a:cubicBezTo>
                    <a:pt x="3317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93" y="10960"/>
                    <a:pt x="4158" y="10804"/>
                  </a:cubicBezTo>
                  <a:lnTo>
                    <a:pt x="3636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8"/>
                  </a:cubicBezTo>
                  <a:lnTo>
                    <a:pt x="4662" y="6281"/>
                  </a:lnTo>
                  <a:cubicBezTo>
                    <a:pt x="4801" y="6229"/>
                    <a:pt x="4871" y="6072"/>
                    <a:pt x="4836" y="5933"/>
                  </a:cubicBezTo>
                  <a:lnTo>
                    <a:pt x="3723" y="2454"/>
                  </a:lnTo>
                  <a:cubicBezTo>
                    <a:pt x="3679" y="2350"/>
                    <a:pt x="3572" y="2272"/>
                    <a:pt x="3466" y="2272"/>
                  </a:cubicBezTo>
                  <a:cubicBezTo>
                    <a:pt x="3447" y="2272"/>
                    <a:pt x="3428" y="2275"/>
                    <a:pt x="3410" y="2280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92" y="2262"/>
                  </a:lnTo>
                  <a:cubicBezTo>
                    <a:pt x="3375" y="2071"/>
                    <a:pt x="3653" y="1654"/>
                    <a:pt x="3653" y="1184"/>
                  </a:cubicBezTo>
                  <a:cubicBezTo>
                    <a:pt x="3653" y="540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1337300" y="37321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3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80"/>
                    <a:pt x="1357" y="2314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0" y="6142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4" y="6432"/>
                    <a:pt x="613" y="6437"/>
                    <a:pt x="641" y="6437"/>
                  </a:cubicBezTo>
                  <a:cubicBezTo>
                    <a:pt x="736" y="6437"/>
                    <a:pt x="826" y="6371"/>
                    <a:pt x="853" y="6263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1" y="10804"/>
                  </a:lnTo>
                  <a:cubicBezTo>
                    <a:pt x="644" y="10978"/>
                    <a:pt x="748" y="11117"/>
                    <a:pt x="905" y="11134"/>
                  </a:cubicBezTo>
                  <a:lnTo>
                    <a:pt x="1462" y="11221"/>
                  </a:lnTo>
                  <a:cubicBezTo>
                    <a:pt x="1472" y="11222"/>
                    <a:pt x="1482" y="11223"/>
                    <a:pt x="1492" y="11223"/>
                  </a:cubicBezTo>
                  <a:cubicBezTo>
                    <a:pt x="1638" y="11223"/>
                    <a:pt x="1776" y="11107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5" y="11099"/>
                    <a:pt x="3136" y="11210"/>
                    <a:pt x="3281" y="11210"/>
                  </a:cubicBezTo>
                  <a:cubicBezTo>
                    <a:pt x="3300" y="11210"/>
                    <a:pt x="3320" y="11208"/>
                    <a:pt x="3340" y="11204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61" y="6305"/>
                    <a:pt x="4158" y="6383"/>
                    <a:pt x="4275" y="6383"/>
                  </a:cubicBezTo>
                  <a:cubicBezTo>
                    <a:pt x="4305" y="6383"/>
                    <a:pt x="4335" y="6378"/>
                    <a:pt x="4367" y="6368"/>
                  </a:cubicBezTo>
                  <a:lnTo>
                    <a:pt x="4645" y="6281"/>
                  </a:lnTo>
                  <a:cubicBezTo>
                    <a:pt x="4802" y="6229"/>
                    <a:pt x="4871" y="6072"/>
                    <a:pt x="4836" y="5933"/>
                  </a:cubicBezTo>
                  <a:lnTo>
                    <a:pt x="3706" y="2454"/>
                  </a:lnTo>
                  <a:cubicBezTo>
                    <a:pt x="3676" y="2350"/>
                    <a:pt x="3571" y="2272"/>
                    <a:pt x="3466" y="2272"/>
                  </a:cubicBezTo>
                  <a:cubicBezTo>
                    <a:pt x="3447" y="2272"/>
                    <a:pt x="3428" y="2274"/>
                    <a:pt x="3410" y="2280"/>
                  </a:cubicBezTo>
                  <a:cubicBezTo>
                    <a:pt x="3358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4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2"/>
            <p:cNvSpPr/>
            <p:nvPr/>
          </p:nvSpPr>
          <p:spPr>
            <a:xfrm>
              <a:off x="1357725" y="4826825"/>
              <a:ext cx="121800" cy="280225"/>
            </a:xfrm>
            <a:custGeom>
              <a:avLst/>
              <a:gdLst/>
              <a:ahLst/>
              <a:cxnLst/>
              <a:rect l="l" t="t" r="r" b="b"/>
              <a:pathLst>
                <a:path w="4872" h="11209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7" y="2053"/>
                    <a:pt x="1967" y="2244"/>
                  </a:cubicBezTo>
                  <a:lnTo>
                    <a:pt x="1549" y="2244"/>
                  </a:lnTo>
                  <a:cubicBezTo>
                    <a:pt x="1480" y="2244"/>
                    <a:pt x="1410" y="2262"/>
                    <a:pt x="1358" y="2314"/>
                  </a:cubicBezTo>
                  <a:cubicBezTo>
                    <a:pt x="1271" y="2314"/>
                    <a:pt x="1201" y="2383"/>
                    <a:pt x="1167" y="2470"/>
                  </a:cubicBezTo>
                  <a:lnTo>
                    <a:pt x="36" y="6002"/>
                  </a:lnTo>
                  <a:cubicBezTo>
                    <a:pt x="1" y="6123"/>
                    <a:pt x="71" y="6263"/>
                    <a:pt x="192" y="6297"/>
                  </a:cubicBezTo>
                  <a:lnTo>
                    <a:pt x="540" y="6419"/>
                  </a:lnTo>
                  <a:cubicBezTo>
                    <a:pt x="565" y="6425"/>
                    <a:pt x="588" y="6428"/>
                    <a:pt x="611" y="6428"/>
                  </a:cubicBezTo>
                  <a:cubicBezTo>
                    <a:pt x="720" y="6428"/>
                    <a:pt x="810" y="6363"/>
                    <a:pt x="853" y="6263"/>
                  </a:cubicBezTo>
                  <a:lnTo>
                    <a:pt x="1201" y="5149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5" y="10959"/>
                    <a:pt x="749" y="11116"/>
                    <a:pt x="906" y="11133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0" y="11209"/>
                    <a:pt x="1762" y="11098"/>
                    <a:pt x="1793" y="10959"/>
                  </a:cubicBezTo>
                  <a:lnTo>
                    <a:pt x="2297" y="7254"/>
                  </a:lnTo>
                  <a:lnTo>
                    <a:pt x="2489" y="7254"/>
                  </a:lnTo>
                  <a:lnTo>
                    <a:pt x="2993" y="10959"/>
                  </a:lnTo>
                  <a:cubicBezTo>
                    <a:pt x="3024" y="11098"/>
                    <a:pt x="3136" y="11209"/>
                    <a:pt x="3270" y="11209"/>
                  </a:cubicBezTo>
                  <a:cubicBezTo>
                    <a:pt x="3287" y="11209"/>
                    <a:pt x="3305" y="11207"/>
                    <a:pt x="3324" y="11203"/>
                  </a:cubicBezTo>
                  <a:lnTo>
                    <a:pt x="3898" y="11133"/>
                  </a:lnTo>
                  <a:cubicBezTo>
                    <a:pt x="4072" y="11099"/>
                    <a:pt x="4176" y="10959"/>
                    <a:pt x="4159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8" y="6308"/>
                    <a:pt x="4161" y="6376"/>
                    <a:pt x="4277" y="6376"/>
                  </a:cubicBezTo>
                  <a:cubicBezTo>
                    <a:pt x="4302" y="6376"/>
                    <a:pt x="4326" y="6373"/>
                    <a:pt x="4350" y="6367"/>
                  </a:cubicBezTo>
                  <a:lnTo>
                    <a:pt x="4646" y="6263"/>
                  </a:lnTo>
                  <a:cubicBezTo>
                    <a:pt x="4785" y="6228"/>
                    <a:pt x="4872" y="6071"/>
                    <a:pt x="4820" y="5932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62"/>
                    <a:pt x="3324" y="2244"/>
                    <a:pt x="3271" y="2244"/>
                  </a:cubicBezTo>
                  <a:lnTo>
                    <a:pt x="2976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2"/>
            <p:cNvSpPr/>
            <p:nvPr/>
          </p:nvSpPr>
          <p:spPr>
            <a:xfrm>
              <a:off x="1019825" y="4108800"/>
              <a:ext cx="122225" cy="280250"/>
            </a:xfrm>
            <a:custGeom>
              <a:avLst/>
              <a:gdLst/>
              <a:ahLst/>
              <a:cxnLst/>
              <a:rect l="l" t="t" r="r" b="b"/>
              <a:pathLst>
                <a:path w="4889" h="11210" extrusionOk="0">
                  <a:moveTo>
                    <a:pt x="2471" y="1"/>
                  </a:moveTo>
                  <a:cubicBezTo>
                    <a:pt x="1827" y="1"/>
                    <a:pt x="1305" y="522"/>
                    <a:pt x="1305" y="1183"/>
                  </a:cubicBezTo>
                  <a:cubicBezTo>
                    <a:pt x="1305" y="1653"/>
                    <a:pt x="1566" y="2053"/>
                    <a:pt x="1966" y="2245"/>
                  </a:cubicBezTo>
                  <a:lnTo>
                    <a:pt x="1566" y="2245"/>
                  </a:lnTo>
                  <a:cubicBezTo>
                    <a:pt x="1479" y="2245"/>
                    <a:pt x="1427" y="2262"/>
                    <a:pt x="1357" y="2314"/>
                  </a:cubicBezTo>
                  <a:cubicBezTo>
                    <a:pt x="1288" y="2332"/>
                    <a:pt x="1218" y="2384"/>
                    <a:pt x="1183" y="2471"/>
                  </a:cubicBezTo>
                  <a:lnTo>
                    <a:pt x="53" y="6002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1" y="6427"/>
                    <a:pt x="607" y="6430"/>
                    <a:pt x="631" y="6430"/>
                  </a:cubicBezTo>
                  <a:cubicBezTo>
                    <a:pt x="730" y="6430"/>
                    <a:pt x="825" y="6374"/>
                    <a:pt x="853" y="6263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03"/>
                  </a:lnTo>
                  <a:cubicBezTo>
                    <a:pt x="644" y="10960"/>
                    <a:pt x="766" y="11117"/>
                    <a:pt x="922" y="11134"/>
                  </a:cubicBezTo>
                  <a:lnTo>
                    <a:pt x="1479" y="11203"/>
                  </a:lnTo>
                  <a:cubicBezTo>
                    <a:pt x="1497" y="11208"/>
                    <a:pt x="1515" y="11209"/>
                    <a:pt x="1533" y="11209"/>
                  </a:cubicBezTo>
                  <a:cubicBezTo>
                    <a:pt x="1666" y="11209"/>
                    <a:pt x="1777" y="11098"/>
                    <a:pt x="1792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10" y="10960"/>
                  </a:lnTo>
                  <a:cubicBezTo>
                    <a:pt x="3025" y="11098"/>
                    <a:pt x="3149" y="11209"/>
                    <a:pt x="3286" y="11209"/>
                  </a:cubicBezTo>
                  <a:cubicBezTo>
                    <a:pt x="3304" y="11209"/>
                    <a:pt x="3322" y="11208"/>
                    <a:pt x="3340" y="11203"/>
                  </a:cubicBezTo>
                  <a:lnTo>
                    <a:pt x="3915" y="11134"/>
                  </a:lnTo>
                  <a:cubicBezTo>
                    <a:pt x="4071" y="11117"/>
                    <a:pt x="4193" y="10960"/>
                    <a:pt x="4158" y="10803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76"/>
                  </a:lnTo>
                  <a:lnTo>
                    <a:pt x="4019" y="6193"/>
                  </a:lnTo>
                  <a:cubicBezTo>
                    <a:pt x="4062" y="6309"/>
                    <a:pt x="4177" y="6376"/>
                    <a:pt x="4294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89" y="6072"/>
                    <a:pt x="4836" y="5933"/>
                  </a:cubicBezTo>
                  <a:lnTo>
                    <a:pt x="3723" y="2453"/>
                  </a:lnTo>
                  <a:cubicBezTo>
                    <a:pt x="3676" y="2328"/>
                    <a:pt x="3573" y="2259"/>
                    <a:pt x="3452" y="2259"/>
                  </a:cubicBezTo>
                  <a:cubicBezTo>
                    <a:pt x="3438" y="2259"/>
                    <a:pt x="3424" y="2260"/>
                    <a:pt x="3410" y="2262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93" y="2245"/>
                  </a:lnTo>
                  <a:cubicBezTo>
                    <a:pt x="3393" y="2053"/>
                    <a:pt x="3654" y="1653"/>
                    <a:pt x="3654" y="1183"/>
                  </a:cubicBezTo>
                  <a:cubicBezTo>
                    <a:pt x="3654" y="522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6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344425" y="453152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7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8" y="2314"/>
                  </a:cubicBezTo>
                  <a:cubicBezTo>
                    <a:pt x="1271" y="2314"/>
                    <a:pt x="1201" y="2384"/>
                    <a:pt x="1166" y="2471"/>
                  </a:cubicBezTo>
                  <a:lnTo>
                    <a:pt x="36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40" y="6419"/>
                  </a:lnTo>
                  <a:cubicBezTo>
                    <a:pt x="564" y="6425"/>
                    <a:pt x="588" y="6428"/>
                    <a:pt x="611" y="6428"/>
                  </a:cubicBezTo>
                  <a:cubicBezTo>
                    <a:pt x="720" y="6428"/>
                    <a:pt x="810" y="6363"/>
                    <a:pt x="853" y="6263"/>
                  </a:cubicBezTo>
                  <a:lnTo>
                    <a:pt x="1201" y="5149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4" y="10960"/>
                    <a:pt x="749" y="11116"/>
                    <a:pt x="905" y="11134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0" y="11209"/>
                    <a:pt x="1762" y="11098"/>
                    <a:pt x="1793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60"/>
                  </a:lnTo>
                  <a:cubicBezTo>
                    <a:pt x="3024" y="11098"/>
                    <a:pt x="3136" y="11209"/>
                    <a:pt x="3270" y="11209"/>
                  </a:cubicBezTo>
                  <a:cubicBezTo>
                    <a:pt x="3287" y="11209"/>
                    <a:pt x="3305" y="11207"/>
                    <a:pt x="3323" y="11203"/>
                  </a:cubicBezTo>
                  <a:lnTo>
                    <a:pt x="3897" y="11134"/>
                  </a:lnTo>
                  <a:cubicBezTo>
                    <a:pt x="4071" y="11099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8" y="6309"/>
                    <a:pt x="4160" y="6376"/>
                    <a:pt x="4277" y="6376"/>
                  </a:cubicBezTo>
                  <a:cubicBezTo>
                    <a:pt x="4301" y="6376"/>
                    <a:pt x="4326" y="6373"/>
                    <a:pt x="4350" y="6367"/>
                  </a:cubicBezTo>
                  <a:lnTo>
                    <a:pt x="4645" y="6263"/>
                  </a:lnTo>
                  <a:cubicBezTo>
                    <a:pt x="4785" y="6228"/>
                    <a:pt x="4872" y="6071"/>
                    <a:pt x="4819" y="5932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6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128300" y="3632600"/>
              <a:ext cx="3772725" cy="25"/>
            </a:xfrm>
            <a:custGeom>
              <a:avLst/>
              <a:gdLst/>
              <a:ahLst/>
              <a:cxnLst/>
              <a:rect l="l" t="t" r="r" b="b"/>
              <a:pathLst>
                <a:path w="150909" h="1" fill="none" extrusionOk="0">
                  <a:moveTo>
                    <a:pt x="0" y="0"/>
                  </a:moveTo>
                  <a:lnTo>
                    <a:pt x="150909" y="0"/>
                  </a:lnTo>
                </a:path>
              </a:pathLst>
            </a:custGeom>
            <a:noFill/>
            <a:ln w="5650" cap="flat" cmpd="sng">
              <a:solidFill>
                <a:srgbClr val="000000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2541075" y="61832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3"/>
                    <a:pt x="1567" y="2053"/>
                    <a:pt x="1967" y="2245"/>
                  </a:cubicBezTo>
                  <a:lnTo>
                    <a:pt x="1549" y="2245"/>
                  </a:lnTo>
                  <a:cubicBezTo>
                    <a:pt x="1480" y="2245"/>
                    <a:pt x="1427" y="2262"/>
                    <a:pt x="1358" y="2297"/>
                  </a:cubicBezTo>
                  <a:cubicBezTo>
                    <a:pt x="1288" y="2314"/>
                    <a:pt x="1219" y="2384"/>
                    <a:pt x="1184" y="2471"/>
                  </a:cubicBezTo>
                  <a:lnTo>
                    <a:pt x="53" y="6002"/>
                  </a:lnTo>
                  <a:cubicBezTo>
                    <a:pt x="1" y="6124"/>
                    <a:pt x="71" y="6263"/>
                    <a:pt x="192" y="6298"/>
                  </a:cubicBezTo>
                  <a:lnTo>
                    <a:pt x="558" y="6420"/>
                  </a:lnTo>
                  <a:cubicBezTo>
                    <a:pt x="579" y="6426"/>
                    <a:pt x="601" y="6429"/>
                    <a:pt x="622" y="6429"/>
                  </a:cubicBezTo>
                  <a:cubicBezTo>
                    <a:pt x="725" y="6429"/>
                    <a:pt x="825" y="6364"/>
                    <a:pt x="853" y="6263"/>
                  </a:cubicBezTo>
                  <a:lnTo>
                    <a:pt x="1219" y="5150"/>
                  </a:lnTo>
                  <a:lnTo>
                    <a:pt x="1219" y="6872"/>
                  </a:lnTo>
                  <a:lnTo>
                    <a:pt x="662" y="10804"/>
                  </a:lnTo>
                  <a:cubicBezTo>
                    <a:pt x="645" y="10960"/>
                    <a:pt x="766" y="11117"/>
                    <a:pt x="923" y="11134"/>
                  </a:cubicBezTo>
                  <a:lnTo>
                    <a:pt x="1462" y="11204"/>
                  </a:lnTo>
                  <a:cubicBezTo>
                    <a:pt x="1482" y="11208"/>
                    <a:pt x="1502" y="11210"/>
                    <a:pt x="1521" y="11210"/>
                  </a:cubicBezTo>
                  <a:cubicBezTo>
                    <a:pt x="1667" y="11210"/>
                    <a:pt x="1777" y="11098"/>
                    <a:pt x="1793" y="10960"/>
                  </a:cubicBezTo>
                  <a:lnTo>
                    <a:pt x="2315" y="7255"/>
                  </a:lnTo>
                  <a:lnTo>
                    <a:pt x="2489" y="7255"/>
                  </a:lnTo>
                  <a:lnTo>
                    <a:pt x="3010" y="10960"/>
                  </a:lnTo>
                  <a:cubicBezTo>
                    <a:pt x="3027" y="11105"/>
                    <a:pt x="3162" y="11206"/>
                    <a:pt x="3307" y="11206"/>
                  </a:cubicBezTo>
                  <a:cubicBezTo>
                    <a:pt x="3318" y="11206"/>
                    <a:pt x="3329" y="11205"/>
                    <a:pt x="3341" y="11204"/>
                  </a:cubicBezTo>
                  <a:lnTo>
                    <a:pt x="3915" y="11134"/>
                  </a:lnTo>
                  <a:cubicBezTo>
                    <a:pt x="4072" y="11099"/>
                    <a:pt x="4193" y="10960"/>
                    <a:pt x="4159" y="10804"/>
                  </a:cubicBezTo>
                  <a:lnTo>
                    <a:pt x="3637" y="6942"/>
                  </a:lnTo>
                  <a:cubicBezTo>
                    <a:pt x="3637" y="6924"/>
                    <a:pt x="3637" y="6924"/>
                    <a:pt x="3637" y="6907"/>
                  </a:cubicBezTo>
                  <a:lnTo>
                    <a:pt x="3637" y="4976"/>
                  </a:lnTo>
                  <a:lnTo>
                    <a:pt x="4019" y="6194"/>
                  </a:lnTo>
                  <a:cubicBezTo>
                    <a:pt x="4063" y="6309"/>
                    <a:pt x="4177" y="6376"/>
                    <a:pt x="4295" y="6376"/>
                  </a:cubicBezTo>
                  <a:cubicBezTo>
                    <a:pt x="4319" y="6376"/>
                    <a:pt x="4343" y="6374"/>
                    <a:pt x="4367" y="6368"/>
                  </a:cubicBezTo>
                  <a:lnTo>
                    <a:pt x="4663" y="6263"/>
                  </a:lnTo>
                  <a:cubicBezTo>
                    <a:pt x="4802" y="6228"/>
                    <a:pt x="4872" y="6072"/>
                    <a:pt x="4837" y="5933"/>
                  </a:cubicBezTo>
                  <a:lnTo>
                    <a:pt x="3724" y="2454"/>
                  </a:lnTo>
                  <a:cubicBezTo>
                    <a:pt x="3677" y="2328"/>
                    <a:pt x="3560" y="2260"/>
                    <a:pt x="3448" y="2260"/>
                  </a:cubicBezTo>
                  <a:cubicBezTo>
                    <a:pt x="3435" y="2260"/>
                    <a:pt x="3423" y="2260"/>
                    <a:pt x="3411" y="2262"/>
                  </a:cubicBezTo>
                  <a:cubicBezTo>
                    <a:pt x="3376" y="2262"/>
                    <a:pt x="3324" y="2245"/>
                    <a:pt x="3289" y="2245"/>
                  </a:cubicBezTo>
                  <a:lnTo>
                    <a:pt x="2993" y="2245"/>
                  </a:lnTo>
                  <a:cubicBezTo>
                    <a:pt x="3376" y="2053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2737225" y="871875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10" y="1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4"/>
                    <a:pt x="1201" y="2384"/>
                    <a:pt x="1183" y="2453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40" y="6420"/>
                  </a:lnTo>
                  <a:cubicBezTo>
                    <a:pt x="564" y="6426"/>
                    <a:pt x="588" y="6429"/>
                    <a:pt x="611" y="6429"/>
                  </a:cubicBezTo>
                  <a:cubicBezTo>
                    <a:pt x="719" y="6429"/>
                    <a:pt x="810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1" y="10803"/>
                  </a:lnTo>
                  <a:cubicBezTo>
                    <a:pt x="644" y="10960"/>
                    <a:pt x="748" y="11099"/>
                    <a:pt x="905" y="11134"/>
                  </a:cubicBezTo>
                  <a:lnTo>
                    <a:pt x="1462" y="11203"/>
                  </a:lnTo>
                  <a:cubicBezTo>
                    <a:pt x="1473" y="11205"/>
                    <a:pt x="1484" y="11205"/>
                    <a:pt x="1496" y="11205"/>
                  </a:cubicBezTo>
                  <a:cubicBezTo>
                    <a:pt x="1638" y="11205"/>
                    <a:pt x="1760" y="11105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3" y="10960"/>
                  </a:lnTo>
                  <a:cubicBezTo>
                    <a:pt x="3025" y="11105"/>
                    <a:pt x="3147" y="11205"/>
                    <a:pt x="3289" y="11205"/>
                  </a:cubicBezTo>
                  <a:cubicBezTo>
                    <a:pt x="3300" y="11205"/>
                    <a:pt x="3312" y="11205"/>
                    <a:pt x="3323" y="11203"/>
                  </a:cubicBezTo>
                  <a:lnTo>
                    <a:pt x="3897" y="11116"/>
                  </a:lnTo>
                  <a:cubicBezTo>
                    <a:pt x="4071" y="11099"/>
                    <a:pt x="4175" y="10960"/>
                    <a:pt x="4158" y="10786"/>
                  </a:cubicBezTo>
                  <a:lnTo>
                    <a:pt x="3619" y="6924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6" y="6298"/>
                    <a:pt x="4147" y="6367"/>
                    <a:pt x="4256" y="6367"/>
                  </a:cubicBezTo>
                  <a:cubicBezTo>
                    <a:pt x="4287" y="6367"/>
                    <a:pt x="4319" y="6362"/>
                    <a:pt x="4349" y="6350"/>
                  </a:cubicBezTo>
                  <a:lnTo>
                    <a:pt x="4645" y="6263"/>
                  </a:lnTo>
                  <a:cubicBezTo>
                    <a:pt x="4784" y="6211"/>
                    <a:pt x="4871" y="6072"/>
                    <a:pt x="4819" y="5915"/>
                  </a:cubicBezTo>
                  <a:lnTo>
                    <a:pt x="3706" y="2453"/>
                  </a:lnTo>
                  <a:cubicBezTo>
                    <a:pt x="3674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45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2"/>
            <p:cNvSpPr/>
            <p:nvPr/>
          </p:nvSpPr>
          <p:spPr>
            <a:xfrm>
              <a:off x="3567000" y="1305025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84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7" y="2297"/>
                  </a:cubicBezTo>
                  <a:cubicBezTo>
                    <a:pt x="1270" y="2314"/>
                    <a:pt x="1201" y="2384"/>
                    <a:pt x="1166" y="2471"/>
                  </a:cubicBezTo>
                  <a:lnTo>
                    <a:pt x="35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40" y="6420"/>
                  </a:lnTo>
                  <a:cubicBezTo>
                    <a:pt x="561" y="6426"/>
                    <a:pt x="583" y="6429"/>
                    <a:pt x="604" y="6429"/>
                  </a:cubicBezTo>
                  <a:cubicBezTo>
                    <a:pt x="707" y="6429"/>
                    <a:pt x="807" y="6364"/>
                    <a:pt x="836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4"/>
                  </a:lnTo>
                  <a:cubicBezTo>
                    <a:pt x="627" y="10960"/>
                    <a:pt x="749" y="11117"/>
                    <a:pt x="905" y="11134"/>
                  </a:cubicBezTo>
                  <a:lnTo>
                    <a:pt x="1462" y="11204"/>
                  </a:lnTo>
                  <a:cubicBezTo>
                    <a:pt x="1473" y="11205"/>
                    <a:pt x="1485" y="11206"/>
                    <a:pt x="1496" y="11206"/>
                  </a:cubicBezTo>
                  <a:cubicBezTo>
                    <a:pt x="1638" y="11206"/>
                    <a:pt x="1760" y="11105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3" y="10960"/>
                  </a:lnTo>
                  <a:cubicBezTo>
                    <a:pt x="3025" y="11105"/>
                    <a:pt x="3147" y="11206"/>
                    <a:pt x="3289" y="11206"/>
                  </a:cubicBezTo>
                  <a:cubicBezTo>
                    <a:pt x="3300" y="11206"/>
                    <a:pt x="3312" y="11205"/>
                    <a:pt x="3323" y="11204"/>
                  </a:cubicBezTo>
                  <a:lnTo>
                    <a:pt x="3897" y="11117"/>
                  </a:lnTo>
                  <a:cubicBezTo>
                    <a:pt x="4071" y="11099"/>
                    <a:pt x="4176" y="10960"/>
                    <a:pt x="4158" y="10786"/>
                  </a:cubicBezTo>
                  <a:lnTo>
                    <a:pt x="3619" y="6924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9"/>
                  </a:lnTo>
                  <a:lnTo>
                    <a:pt x="4019" y="6176"/>
                  </a:lnTo>
                  <a:cubicBezTo>
                    <a:pt x="4048" y="6306"/>
                    <a:pt x="4161" y="6376"/>
                    <a:pt x="4278" y="6376"/>
                  </a:cubicBezTo>
                  <a:cubicBezTo>
                    <a:pt x="4302" y="6376"/>
                    <a:pt x="4326" y="6373"/>
                    <a:pt x="4350" y="6368"/>
                  </a:cubicBezTo>
                  <a:lnTo>
                    <a:pt x="4645" y="6263"/>
                  </a:lnTo>
                  <a:cubicBezTo>
                    <a:pt x="4784" y="6228"/>
                    <a:pt x="4871" y="6072"/>
                    <a:pt x="4819" y="5915"/>
                  </a:cubicBezTo>
                  <a:lnTo>
                    <a:pt x="3706" y="2454"/>
                  </a:lnTo>
                  <a:cubicBezTo>
                    <a:pt x="3659" y="2328"/>
                    <a:pt x="3556" y="2260"/>
                    <a:pt x="3434" y="2260"/>
                  </a:cubicBezTo>
                  <a:cubicBezTo>
                    <a:pt x="3421" y="2260"/>
                    <a:pt x="3407" y="2260"/>
                    <a:pt x="3393" y="2262"/>
                  </a:cubicBezTo>
                  <a:cubicBezTo>
                    <a:pt x="3358" y="2245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3"/>
                    <a:pt x="3654" y="1653"/>
                    <a:pt x="3654" y="1184"/>
                  </a:cubicBezTo>
                  <a:cubicBezTo>
                    <a:pt x="3654" y="523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2"/>
            <p:cNvSpPr/>
            <p:nvPr/>
          </p:nvSpPr>
          <p:spPr>
            <a:xfrm>
              <a:off x="2960325" y="1535525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10" y="1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7" y="2297"/>
                  </a:cubicBezTo>
                  <a:cubicBezTo>
                    <a:pt x="1270" y="2314"/>
                    <a:pt x="1201" y="2384"/>
                    <a:pt x="1166" y="2471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40" y="6420"/>
                  </a:lnTo>
                  <a:cubicBezTo>
                    <a:pt x="564" y="6426"/>
                    <a:pt x="588" y="6429"/>
                    <a:pt x="611" y="6429"/>
                  </a:cubicBezTo>
                  <a:cubicBezTo>
                    <a:pt x="719" y="6429"/>
                    <a:pt x="810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3"/>
                  </a:lnTo>
                  <a:cubicBezTo>
                    <a:pt x="644" y="10960"/>
                    <a:pt x="748" y="11116"/>
                    <a:pt x="905" y="11134"/>
                  </a:cubicBezTo>
                  <a:lnTo>
                    <a:pt x="1462" y="11203"/>
                  </a:lnTo>
                  <a:cubicBezTo>
                    <a:pt x="1473" y="11205"/>
                    <a:pt x="1484" y="11205"/>
                    <a:pt x="1496" y="11205"/>
                  </a:cubicBezTo>
                  <a:cubicBezTo>
                    <a:pt x="1638" y="11205"/>
                    <a:pt x="1760" y="11105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3" y="10960"/>
                  </a:lnTo>
                  <a:cubicBezTo>
                    <a:pt x="3025" y="11105"/>
                    <a:pt x="3147" y="11205"/>
                    <a:pt x="3289" y="11205"/>
                  </a:cubicBezTo>
                  <a:cubicBezTo>
                    <a:pt x="3300" y="11205"/>
                    <a:pt x="3312" y="11205"/>
                    <a:pt x="3323" y="11203"/>
                  </a:cubicBezTo>
                  <a:lnTo>
                    <a:pt x="3897" y="11116"/>
                  </a:lnTo>
                  <a:cubicBezTo>
                    <a:pt x="4071" y="11099"/>
                    <a:pt x="4175" y="10960"/>
                    <a:pt x="4158" y="10786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8" y="6306"/>
                    <a:pt x="4161" y="6376"/>
                    <a:pt x="4278" y="6376"/>
                  </a:cubicBezTo>
                  <a:cubicBezTo>
                    <a:pt x="4302" y="6376"/>
                    <a:pt x="4326" y="6373"/>
                    <a:pt x="4349" y="6367"/>
                  </a:cubicBezTo>
                  <a:lnTo>
                    <a:pt x="4645" y="6263"/>
                  </a:lnTo>
                  <a:cubicBezTo>
                    <a:pt x="4784" y="6228"/>
                    <a:pt x="4871" y="6072"/>
                    <a:pt x="4819" y="5915"/>
                  </a:cubicBezTo>
                  <a:lnTo>
                    <a:pt x="3706" y="2453"/>
                  </a:lnTo>
                  <a:cubicBezTo>
                    <a:pt x="3674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45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3175600" y="1607275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84"/>
                  </a:cubicBezTo>
                  <a:cubicBezTo>
                    <a:pt x="1288" y="1653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4"/>
                    <a:pt x="1201" y="2384"/>
                    <a:pt x="1166" y="2471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40" y="6420"/>
                  </a:lnTo>
                  <a:cubicBezTo>
                    <a:pt x="564" y="6426"/>
                    <a:pt x="588" y="6429"/>
                    <a:pt x="610" y="6429"/>
                  </a:cubicBezTo>
                  <a:cubicBezTo>
                    <a:pt x="719" y="6429"/>
                    <a:pt x="807" y="6364"/>
                    <a:pt x="835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2" y="11204"/>
                  </a:lnTo>
                  <a:cubicBezTo>
                    <a:pt x="1473" y="11205"/>
                    <a:pt x="1484" y="11206"/>
                    <a:pt x="1496" y="11206"/>
                  </a:cubicBezTo>
                  <a:cubicBezTo>
                    <a:pt x="1638" y="11206"/>
                    <a:pt x="1760" y="11105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2" y="10960"/>
                  </a:lnTo>
                  <a:cubicBezTo>
                    <a:pt x="3025" y="11105"/>
                    <a:pt x="3147" y="11206"/>
                    <a:pt x="3289" y="11206"/>
                  </a:cubicBezTo>
                  <a:cubicBezTo>
                    <a:pt x="3300" y="11206"/>
                    <a:pt x="3312" y="11205"/>
                    <a:pt x="3323" y="11204"/>
                  </a:cubicBezTo>
                  <a:lnTo>
                    <a:pt x="3897" y="11117"/>
                  </a:lnTo>
                  <a:cubicBezTo>
                    <a:pt x="4071" y="11099"/>
                    <a:pt x="4175" y="10960"/>
                    <a:pt x="4158" y="10786"/>
                  </a:cubicBezTo>
                  <a:lnTo>
                    <a:pt x="3619" y="6924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9"/>
                  </a:lnTo>
                  <a:lnTo>
                    <a:pt x="4019" y="6176"/>
                  </a:lnTo>
                  <a:cubicBezTo>
                    <a:pt x="4048" y="6306"/>
                    <a:pt x="4161" y="6376"/>
                    <a:pt x="4278" y="6376"/>
                  </a:cubicBezTo>
                  <a:cubicBezTo>
                    <a:pt x="4302" y="6376"/>
                    <a:pt x="4326" y="6374"/>
                    <a:pt x="4349" y="6368"/>
                  </a:cubicBezTo>
                  <a:lnTo>
                    <a:pt x="4645" y="6263"/>
                  </a:lnTo>
                  <a:cubicBezTo>
                    <a:pt x="4784" y="6229"/>
                    <a:pt x="4871" y="6072"/>
                    <a:pt x="4819" y="5915"/>
                  </a:cubicBezTo>
                  <a:lnTo>
                    <a:pt x="3706" y="2454"/>
                  </a:lnTo>
                  <a:cubicBezTo>
                    <a:pt x="3674" y="2329"/>
                    <a:pt x="3559" y="2260"/>
                    <a:pt x="3435" y="2260"/>
                  </a:cubicBezTo>
                  <a:cubicBezTo>
                    <a:pt x="3421" y="2260"/>
                    <a:pt x="3407" y="2261"/>
                    <a:pt x="3393" y="2262"/>
                  </a:cubicBezTo>
                  <a:cubicBezTo>
                    <a:pt x="3358" y="2245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4"/>
                    <a:pt x="3653" y="1653"/>
                    <a:pt x="3653" y="1184"/>
                  </a:cubicBezTo>
                  <a:cubicBezTo>
                    <a:pt x="3653" y="523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3755300" y="110497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28" y="1"/>
                    <a:pt x="1288" y="523"/>
                    <a:pt x="1288" y="1184"/>
                  </a:cubicBezTo>
                  <a:cubicBezTo>
                    <a:pt x="1288" y="1653"/>
                    <a:pt x="1567" y="2053"/>
                    <a:pt x="1967" y="2245"/>
                  </a:cubicBezTo>
                  <a:lnTo>
                    <a:pt x="1549" y="2245"/>
                  </a:lnTo>
                  <a:cubicBezTo>
                    <a:pt x="1480" y="2245"/>
                    <a:pt x="1427" y="2262"/>
                    <a:pt x="1358" y="2297"/>
                  </a:cubicBezTo>
                  <a:cubicBezTo>
                    <a:pt x="1288" y="2314"/>
                    <a:pt x="1219" y="2384"/>
                    <a:pt x="1184" y="2471"/>
                  </a:cubicBezTo>
                  <a:lnTo>
                    <a:pt x="53" y="6002"/>
                  </a:lnTo>
                  <a:cubicBezTo>
                    <a:pt x="1" y="6124"/>
                    <a:pt x="71" y="6263"/>
                    <a:pt x="192" y="6298"/>
                  </a:cubicBezTo>
                  <a:lnTo>
                    <a:pt x="558" y="6420"/>
                  </a:lnTo>
                  <a:cubicBezTo>
                    <a:pt x="579" y="6426"/>
                    <a:pt x="601" y="6429"/>
                    <a:pt x="622" y="6429"/>
                  </a:cubicBezTo>
                  <a:cubicBezTo>
                    <a:pt x="725" y="6429"/>
                    <a:pt x="825" y="6364"/>
                    <a:pt x="853" y="6263"/>
                  </a:cubicBezTo>
                  <a:lnTo>
                    <a:pt x="1219" y="5150"/>
                  </a:lnTo>
                  <a:lnTo>
                    <a:pt x="1219" y="6872"/>
                  </a:lnTo>
                  <a:lnTo>
                    <a:pt x="662" y="10803"/>
                  </a:lnTo>
                  <a:cubicBezTo>
                    <a:pt x="645" y="10960"/>
                    <a:pt x="766" y="11117"/>
                    <a:pt x="923" y="11134"/>
                  </a:cubicBezTo>
                  <a:lnTo>
                    <a:pt x="1480" y="11204"/>
                  </a:lnTo>
                  <a:cubicBezTo>
                    <a:pt x="1498" y="11208"/>
                    <a:pt x="1516" y="11210"/>
                    <a:pt x="1533" y="11210"/>
                  </a:cubicBezTo>
                  <a:cubicBezTo>
                    <a:pt x="1667" y="11210"/>
                    <a:pt x="1777" y="11098"/>
                    <a:pt x="1793" y="10960"/>
                  </a:cubicBezTo>
                  <a:lnTo>
                    <a:pt x="2315" y="7255"/>
                  </a:lnTo>
                  <a:lnTo>
                    <a:pt x="2506" y="7255"/>
                  </a:lnTo>
                  <a:lnTo>
                    <a:pt x="3010" y="10960"/>
                  </a:lnTo>
                  <a:cubicBezTo>
                    <a:pt x="3027" y="11105"/>
                    <a:pt x="3162" y="11205"/>
                    <a:pt x="3307" y="11205"/>
                  </a:cubicBezTo>
                  <a:cubicBezTo>
                    <a:pt x="3318" y="11205"/>
                    <a:pt x="3330" y="11205"/>
                    <a:pt x="3341" y="11204"/>
                  </a:cubicBezTo>
                  <a:lnTo>
                    <a:pt x="3915" y="11134"/>
                  </a:lnTo>
                  <a:cubicBezTo>
                    <a:pt x="4072" y="11099"/>
                    <a:pt x="4193" y="10960"/>
                    <a:pt x="4159" y="10803"/>
                  </a:cubicBezTo>
                  <a:lnTo>
                    <a:pt x="3637" y="6942"/>
                  </a:lnTo>
                  <a:cubicBezTo>
                    <a:pt x="3637" y="6924"/>
                    <a:pt x="3637" y="6924"/>
                    <a:pt x="3637" y="6907"/>
                  </a:cubicBezTo>
                  <a:lnTo>
                    <a:pt x="3637" y="4958"/>
                  </a:lnTo>
                  <a:lnTo>
                    <a:pt x="4019" y="6176"/>
                  </a:lnTo>
                  <a:cubicBezTo>
                    <a:pt x="4063" y="6306"/>
                    <a:pt x="4178" y="6376"/>
                    <a:pt x="4296" y="6376"/>
                  </a:cubicBezTo>
                  <a:cubicBezTo>
                    <a:pt x="4320" y="6376"/>
                    <a:pt x="4344" y="6373"/>
                    <a:pt x="4367" y="6368"/>
                  </a:cubicBezTo>
                  <a:lnTo>
                    <a:pt x="4663" y="6263"/>
                  </a:lnTo>
                  <a:cubicBezTo>
                    <a:pt x="4802" y="6228"/>
                    <a:pt x="4872" y="6072"/>
                    <a:pt x="4837" y="5933"/>
                  </a:cubicBezTo>
                  <a:lnTo>
                    <a:pt x="3724" y="2453"/>
                  </a:lnTo>
                  <a:cubicBezTo>
                    <a:pt x="3677" y="2328"/>
                    <a:pt x="3560" y="2259"/>
                    <a:pt x="3448" y="2259"/>
                  </a:cubicBezTo>
                  <a:cubicBezTo>
                    <a:pt x="3435" y="2259"/>
                    <a:pt x="3423" y="2260"/>
                    <a:pt x="3411" y="2262"/>
                  </a:cubicBezTo>
                  <a:cubicBezTo>
                    <a:pt x="3376" y="2245"/>
                    <a:pt x="3324" y="2245"/>
                    <a:pt x="3289" y="2245"/>
                  </a:cubicBezTo>
                  <a:lnTo>
                    <a:pt x="2993" y="2245"/>
                  </a:lnTo>
                  <a:cubicBezTo>
                    <a:pt x="3376" y="2053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2636775" y="1139775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0"/>
                  </a:moveTo>
                  <a:cubicBezTo>
                    <a:pt x="1827" y="0"/>
                    <a:pt x="1287" y="540"/>
                    <a:pt x="1287" y="1183"/>
                  </a:cubicBezTo>
                  <a:cubicBezTo>
                    <a:pt x="1287" y="1653"/>
                    <a:pt x="1566" y="2070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87" y="2331"/>
                    <a:pt x="1218" y="2384"/>
                    <a:pt x="1183" y="2471"/>
                  </a:cubicBezTo>
                  <a:lnTo>
                    <a:pt x="52" y="6019"/>
                  </a:lnTo>
                  <a:cubicBezTo>
                    <a:pt x="0" y="6141"/>
                    <a:pt x="70" y="6280"/>
                    <a:pt x="191" y="6315"/>
                  </a:cubicBezTo>
                  <a:lnTo>
                    <a:pt x="557" y="6419"/>
                  </a:lnTo>
                  <a:cubicBezTo>
                    <a:pt x="585" y="6431"/>
                    <a:pt x="613" y="6437"/>
                    <a:pt x="642" y="6437"/>
                  </a:cubicBezTo>
                  <a:cubicBezTo>
                    <a:pt x="737" y="6437"/>
                    <a:pt x="826" y="6374"/>
                    <a:pt x="852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1" y="10821"/>
                  </a:lnTo>
                  <a:cubicBezTo>
                    <a:pt x="644" y="10977"/>
                    <a:pt x="748" y="11116"/>
                    <a:pt x="922" y="11134"/>
                  </a:cubicBezTo>
                  <a:lnTo>
                    <a:pt x="1461" y="11221"/>
                  </a:lnTo>
                  <a:cubicBezTo>
                    <a:pt x="1474" y="11222"/>
                    <a:pt x="1486" y="11223"/>
                    <a:pt x="1499" y="11223"/>
                  </a:cubicBezTo>
                  <a:cubicBezTo>
                    <a:pt x="1655" y="11223"/>
                    <a:pt x="1776" y="11122"/>
                    <a:pt x="1792" y="10977"/>
                  </a:cubicBezTo>
                  <a:lnTo>
                    <a:pt x="2314" y="7272"/>
                  </a:lnTo>
                  <a:lnTo>
                    <a:pt x="2488" y="7272"/>
                  </a:lnTo>
                  <a:lnTo>
                    <a:pt x="3009" y="10960"/>
                  </a:lnTo>
                  <a:cubicBezTo>
                    <a:pt x="3026" y="11106"/>
                    <a:pt x="3164" y="11222"/>
                    <a:pt x="3310" y="11222"/>
                  </a:cubicBezTo>
                  <a:cubicBezTo>
                    <a:pt x="3320" y="11222"/>
                    <a:pt x="3330" y="11222"/>
                    <a:pt x="3340" y="11221"/>
                  </a:cubicBezTo>
                  <a:lnTo>
                    <a:pt x="3914" y="11134"/>
                  </a:lnTo>
                  <a:cubicBezTo>
                    <a:pt x="4071" y="11116"/>
                    <a:pt x="4192" y="10960"/>
                    <a:pt x="4158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8" y="6193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6" y="6367"/>
                  </a:cubicBezTo>
                  <a:lnTo>
                    <a:pt x="4662" y="6280"/>
                  </a:lnTo>
                  <a:cubicBezTo>
                    <a:pt x="4801" y="6228"/>
                    <a:pt x="4871" y="6071"/>
                    <a:pt x="4836" y="5932"/>
                  </a:cubicBezTo>
                  <a:lnTo>
                    <a:pt x="3723" y="2453"/>
                  </a:lnTo>
                  <a:cubicBezTo>
                    <a:pt x="3678" y="2350"/>
                    <a:pt x="3571" y="2271"/>
                    <a:pt x="3466" y="2271"/>
                  </a:cubicBezTo>
                  <a:cubicBezTo>
                    <a:pt x="3447" y="2271"/>
                    <a:pt x="3428" y="2274"/>
                    <a:pt x="3410" y="2279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75" y="2262"/>
                  </a:lnTo>
                  <a:cubicBezTo>
                    <a:pt x="3375" y="2070"/>
                    <a:pt x="3653" y="1653"/>
                    <a:pt x="3653" y="1183"/>
                  </a:cubicBezTo>
                  <a:cubicBezTo>
                    <a:pt x="3653" y="540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3276050" y="6774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27" y="1"/>
                    <a:pt x="1288" y="540"/>
                    <a:pt x="1288" y="1183"/>
                  </a:cubicBezTo>
                  <a:cubicBezTo>
                    <a:pt x="1288" y="1653"/>
                    <a:pt x="1566" y="2071"/>
                    <a:pt x="1967" y="2262"/>
                  </a:cubicBezTo>
                  <a:lnTo>
                    <a:pt x="1549" y="2262"/>
                  </a:lnTo>
                  <a:cubicBezTo>
                    <a:pt x="1479" y="2262"/>
                    <a:pt x="1427" y="2279"/>
                    <a:pt x="1358" y="2314"/>
                  </a:cubicBezTo>
                  <a:cubicBezTo>
                    <a:pt x="1288" y="2332"/>
                    <a:pt x="1219" y="2384"/>
                    <a:pt x="1184" y="2471"/>
                  </a:cubicBezTo>
                  <a:lnTo>
                    <a:pt x="53" y="6020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57" y="6437"/>
                  </a:lnTo>
                  <a:cubicBezTo>
                    <a:pt x="579" y="6443"/>
                    <a:pt x="600" y="6446"/>
                    <a:pt x="622" y="6446"/>
                  </a:cubicBezTo>
                  <a:cubicBezTo>
                    <a:pt x="725" y="6446"/>
                    <a:pt x="824" y="6381"/>
                    <a:pt x="853" y="6280"/>
                  </a:cubicBezTo>
                  <a:lnTo>
                    <a:pt x="1219" y="5167"/>
                  </a:lnTo>
                  <a:lnTo>
                    <a:pt x="1219" y="6889"/>
                  </a:lnTo>
                  <a:lnTo>
                    <a:pt x="662" y="10821"/>
                  </a:lnTo>
                  <a:cubicBezTo>
                    <a:pt x="644" y="10977"/>
                    <a:pt x="766" y="11117"/>
                    <a:pt x="923" y="11134"/>
                  </a:cubicBezTo>
                  <a:lnTo>
                    <a:pt x="1479" y="11221"/>
                  </a:lnTo>
                  <a:cubicBezTo>
                    <a:pt x="1491" y="11222"/>
                    <a:pt x="1502" y="11223"/>
                    <a:pt x="1513" y="11223"/>
                  </a:cubicBezTo>
                  <a:cubicBezTo>
                    <a:pt x="1656" y="11223"/>
                    <a:pt x="1776" y="11122"/>
                    <a:pt x="1793" y="10977"/>
                  </a:cubicBezTo>
                  <a:lnTo>
                    <a:pt x="2314" y="7272"/>
                  </a:lnTo>
                  <a:lnTo>
                    <a:pt x="2506" y="7272"/>
                  </a:lnTo>
                  <a:lnTo>
                    <a:pt x="3010" y="10960"/>
                  </a:lnTo>
                  <a:cubicBezTo>
                    <a:pt x="3026" y="11121"/>
                    <a:pt x="3162" y="11223"/>
                    <a:pt x="3307" y="11223"/>
                  </a:cubicBezTo>
                  <a:cubicBezTo>
                    <a:pt x="3318" y="11223"/>
                    <a:pt x="3329" y="11222"/>
                    <a:pt x="3341" y="11221"/>
                  </a:cubicBezTo>
                  <a:lnTo>
                    <a:pt x="3915" y="11134"/>
                  </a:lnTo>
                  <a:cubicBezTo>
                    <a:pt x="4071" y="11117"/>
                    <a:pt x="4193" y="10960"/>
                    <a:pt x="4158" y="10803"/>
                  </a:cubicBezTo>
                  <a:lnTo>
                    <a:pt x="3637" y="6942"/>
                  </a:lnTo>
                  <a:cubicBezTo>
                    <a:pt x="3637" y="6942"/>
                    <a:pt x="3637" y="6924"/>
                    <a:pt x="3637" y="6924"/>
                  </a:cubicBezTo>
                  <a:lnTo>
                    <a:pt x="3637" y="4976"/>
                  </a:lnTo>
                  <a:lnTo>
                    <a:pt x="4019" y="6193"/>
                  </a:lnTo>
                  <a:cubicBezTo>
                    <a:pt x="4061" y="6305"/>
                    <a:pt x="4170" y="6383"/>
                    <a:pt x="4283" y="6383"/>
                  </a:cubicBezTo>
                  <a:cubicBezTo>
                    <a:pt x="4311" y="6383"/>
                    <a:pt x="4339" y="6378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72" y="6072"/>
                    <a:pt x="4837" y="5933"/>
                  </a:cubicBezTo>
                  <a:lnTo>
                    <a:pt x="3724" y="2453"/>
                  </a:lnTo>
                  <a:cubicBezTo>
                    <a:pt x="3679" y="2350"/>
                    <a:pt x="3572" y="2272"/>
                    <a:pt x="3466" y="2272"/>
                  </a:cubicBezTo>
                  <a:cubicBezTo>
                    <a:pt x="3448" y="2272"/>
                    <a:pt x="3429" y="2274"/>
                    <a:pt x="3410" y="2279"/>
                  </a:cubicBezTo>
                  <a:cubicBezTo>
                    <a:pt x="3376" y="2262"/>
                    <a:pt x="3323" y="2262"/>
                    <a:pt x="3289" y="2262"/>
                  </a:cubicBezTo>
                  <a:lnTo>
                    <a:pt x="2993" y="2262"/>
                  </a:lnTo>
                  <a:cubicBezTo>
                    <a:pt x="3376" y="2071"/>
                    <a:pt x="3654" y="1653"/>
                    <a:pt x="3654" y="1183"/>
                  </a:cubicBezTo>
                  <a:cubicBezTo>
                    <a:pt x="3654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2"/>
            <p:cNvSpPr/>
            <p:nvPr/>
          </p:nvSpPr>
          <p:spPr>
            <a:xfrm>
              <a:off x="3843600" y="1379825"/>
              <a:ext cx="121800" cy="280600"/>
            </a:xfrm>
            <a:custGeom>
              <a:avLst/>
              <a:gdLst/>
              <a:ahLst/>
              <a:cxnLst/>
              <a:rect l="l" t="t" r="r" b="b"/>
              <a:pathLst>
                <a:path w="4872" h="11224" extrusionOk="0">
                  <a:moveTo>
                    <a:pt x="2471" y="1"/>
                  </a:moveTo>
                  <a:cubicBezTo>
                    <a:pt x="1827" y="1"/>
                    <a:pt x="1288" y="540"/>
                    <a:pt x="1288" y="1184"/>
                  </a:cubicBezTo>
                  <a:cubicBezTo>
                    <a:pt x="1288" y="1653"/>
                    <a:pt x="1566" y="2071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80"/>
                    <a:pt x="1357" y="2314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20"/>
                  </a:lnTo>
                  <a:cubicBezTo>
                    <a:pt x="0" y="6142"/>
                    <a:pt x="70" y="6281"/>
                    <a:pt x="192" y="6316"/>
                  </a:cubicBezTo>
                  <a:lnTo>
                    <a:pt x="557" y="6420"/>
                  </a:lnTo>
                  <a:cubicBezTo>
                    <a:pt x="585" y="6432"/>
                    <a:pt x="614" y="6437"/>
                    <a:pt x="642" y="6437"/>
                  </a:cubicBezTo>
                  <a:cubicBezTo>
                    <a:pt x="737" y="6437"/>
                    <a:pt x="826" y="6375"/>
                    <a:pt x="853" y="6281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1" y="10821"/>
                  </a:lnTo>
                  <a:cubicBezTo>
                    <a:pt x="644" y="10978"/>
                    <a:pt x="748" y="11117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4" y="11223"/>
                    <a:pt x="1496" y="11223"/>
                  </a:cubicBezTo>
                  <a:cubicBezTo>
                    <a:pt x="1640" y="11223"/>
                    <a:pt x="1776" y="11123"/>
                    <a:pt x="1792" y="10978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07"/>
                    <a:pt x="3149" y="11223"/>
                    <a:pt x="3307" y="11223"/>
                  </a:cubicBezTo>
                  <a:cubicBezTo>
                    <a:pt x="3318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4"/>
                  </a:cubicBezTo>
                  <a:lnTo>
                    <a:pt x="3619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8"/>
                  </a:cubicBezTo>
                  <a:lnTo>
                    <a:pt x="4645" y="6281"/>
                  </a:lnTo>
                  <a:cubicBezTo>
                    <a:pt x="4802" y="6229"/>
                    <a:pt x="4871" y="6072"/>
                    <a:pt x="4836" y="5933"/>
                  </a:cubicBezTo>
                  <a:lnTo>
                    <a:pt x="3706" y="2454"/>
                  </a:lnTo>
                  <a:cubicBezTo>
                    <a:pt x="3676" y="2350"/>
                    <a:pt x="3571" y="2272"/>
                    <a:pt x="3466" y="2272"/>
                  </a:cubicBezTo>
                  <a:cubicBezTo>
                    <a:pt x="3447" y="2272"/>
                    <a:pt x="3428" y="2274"/>
                    <a:pt x="3410" y="2280"/>
                  </a:cubicBezTo>
                  <a:cubicBezTo>
                    <a:pt x="3358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71"/>
                    <a:pt x="3653" y="1653"/>
                    <a:pt x="3653" y="1184"/>
                  </a:cubicBezTo>
                  <a:cubicBezTo>
                    <a:pt x="3653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2"/>
            <p:cNvSpPr/>
            <p:nvPr/>
          </p:nvSpPr>
          <p:spPr>
            <a:xfrm>
              <a:off x="3496550" y="16355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10" y="1"/>
                    <a:pt x="1288" y="540"/>
                    <a:pt x="1288" y="1183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79"/>
                    <a:pt x="1357" y="2314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20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40" y="6420"/>
                  </a:lnTo>
                  <a:cubicBezTo>
                    <a:pt x="571" y="6431"/>
                    <a:pt x="602" y="6437"/>
                    <a:pt x="631" y="6437"/>
                  </a:cubicBezTo>
                  <a:cubicBezTo>
                    <a:pt x="730" y="6437"/>
                    <a:pt x="812" y="6371"/>
                    <a:pt x="853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4" y="10977"/>
                    <a:pt x="748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4" y="11223"/>
                    <a:pt x="1496" y="11223"/>
                  </a:cubicBezTo>
                  <a:cubicBezTo>
                    <a:pt x="1640" y="11223"/>
                    <a:pt x="1776" y="11121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3" y="10960"/>
                  </a:lnTo>
                  <a:cubicBezTo>
                    <a:pt x="3023" y="11098"/>
                    <a:pt x="3136" y="11209"/>
                    <a:pt x="3269" y="11209"/>
                  </a:cubicBezTo>
                  <a:cubicBezTo>
                    <a:pt x="3287" y="11209"/>
                    <a:pt x="3305" y="11208"/>
                    <a:pt x="3323" y="11203"/>
                  </a:cubicBezTo>
                  <a:lnTo>
                    <a:pt x="3915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7" y="6305"/>
                    <a:pt x="4152" y="6383"/>
                    <a:pt x="4274" y="6383"/>
                  </a:cubicBezTo>
                  <a:cubicBezTo>
                    <a:pt x="4304" y="6383"/>
                    <a:pt x="4336" y="6378"/>
                    <a:pt x="4367" y="6367"/>
                  </a:cubicBezTo>
                  <a:lnTo>
                    <a:pt x="4645" y="6280"/>
                  </a:lnTo>
                  <a:cubicBezTo>
                    <a:pt x="4784" y="6228"/>
                    <a:pt x="4871" y="6072"/>
                    <a:pt x="4819" y="5933"/>
                  </a:cubicBezTo>
                  <a:lnTo>
                    <a:pt x="3706" y="2453"/>
                  </a:lnTo>
                  <a:cubicBezTo>
                    <a:pt x="3676" y="2350"/>
                    <a:pt x="3571" y="2272"/>
                    <a:pt x="3455" y="2272"/>
                  </a:cubicBezTo>
                  <a:cubicBezTo>
                    <a:pt x="3435" y="2272"/>
                    <a:pt x="3414" y="2274"/>
                    <a:pt x="3393" y="2279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40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2"/>
            <p:cNvSpPr/>
            <p:nvPr/>
          </p:nvSpPr>
          <p:spPr>
            <a:xfrm>
              <a:off x="3319100" y="126675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84"/>
                  </a:cubicBezTo>
                  <a:cubicBezTo>
                    <a:pt x="1288" y="1654"/>
                    <a:pt x="1567" y="2054"/>
                    <a:pt x="1967" y="2245"/>
                  </a:cubicBezTo>
                  <a:lnTo>
                    <a:pt x="1549" y="2245"/>
                  </a:lnTo>
                  <a:cubicBezTo>
                    <a:pt x="1480" y="2245"/>
                    <a:pt x="1410" y="2262"/>
                    <a:pt x="1358" y="2297"/>
                  </a:cubicBezTo>
                  <a:cubicBezTo>
                    <a:pt x="1271" y="2315"/>
                    <a:pt x="1201" y="2384"/>
                    <a:pt x="1167" y="2471"/>
                  </a:cubicBezTo>
                  <a:lnTo>
                    <a:pt x="36" y="6002"/>
                  </a:lnTo>
                  <a:cubicBezTo>
                    <a:pt x="1" y="6124"/>
                    <a:pt x="71" y="6263"/>
                    <a:pt x="192" y="6298"/>
                  </a:cubicBezTo>
                  <a:lnTo>
                    <a:pt x="540" y="6420"/>
                  </a:lnTo>
                  <a:cubicBezTo>
                    <a:pt x="561" y="6426"/>
                    <a:pt x="583" y="6429"/>
                    <a:pt x="605" y="6429"/>
                  </a:cubicBezTo>
                  <a:cubicBezTo>
                    <a:pt x="707" y="6429"/>
                    <a:pt x="807" y="6364"/>
                    <a:pt x="836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4"/>
                  </a:lnTo>
                  <a:cubicBezTo>
                    <a:pt x="645" y="10960"/>
                    <a:pt x="749" y="11117"/>
                    <a:pt x="906" y="11134"/>
                  </a:cubicBezTo>
                  <a:lnTo>
                    <a:pt x="1462" y="11204"/>
                  </a:lnTo>
                  <a:cubicBezTo>
                    <a:pt x="1480" y="11208"/>
                    <a:pt x="1498" y="11210"/>
                    <a:pt x="1516" y="11210"/>
                  </a:cubicBezTo>
                  <a:cubicBezTo>
                    <a:pt x="1650" y="11210"/>
                    <a:pt x="1762" y="11099"/>
                    <a:pt x="1793" y="10960"/>
                  </a:cubicBezTo>
                  <a:lnTo>
                    <a:pt x="2297" y="7255"/>
                  </a:lnTo>
                  <a:lnTo>
                    <a:pt x="2489" y="7255"/>
                  </a:lnTo>
                  <a:lnTo>
                    <a:pt x="2993" y="10960"/>
                  </a:lnTo>
                  <a:cubicBezTo>
                    <a:pt x="3025" y="11105"/>
                    <a:pt x="3147" y="11206"/>
                    <a:pt x="3290" y="11206"/>
                  </a:cubicBezTo>
                  <a:cubicBezTo>
                    <a:pt x="3301" y="11206"/>
                    <a:pt x="3312" y="11205"/>
                    <a:pt x="3324" y="11204"/>
                  </a:cubicBezTo>
                  <a:lnTo>
                    <a:pt x="3898" y="11134"/>
                  </a:lnTo>
                  <a:cubicBezTo>
                    <a:pt x="4072" y="11099"/>
                    <a:pt x="4176" y="10960"/>
                    <a:pt x="4159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8" y="6309"/>
                    <a:pt x="4161" y="6377"/>
                    <a:pt x="4277" y="6377"/>
                  </a:cubicBezTo>
                  <a:cubicBezTo>
                    <a:pt x="4302" y="6377"/>
                    <a:pt x="4326" y="6374"/>
                    <a:pt x="4350" y="6368"/>
                  </a:cubicBezTo>
                  <a:lnTo>
                    <a:pt x="4646" y="6263"/>
                  </a:lnTo>
                  <a:cubicBezTo>
                    <a:pt x="4785" y="6229"/>
                    <a:pt x="4872" y="6072"/>
                    <a:pt x="4820" y="5933"/>
                  </a:cubicBezTo>
                  <a:lnTo>
                    <a:pt x="3706" y="2454"/>
                  </a:lnTo>
                  <a:cubicBezTo>
                    <a:pt x="3659" y="2329"/>
                    <a:pt x="3556" y="2260"/>
                    <a:pt x="3435" y="2260"/>
                  </a:cubicBezTo>
                  <a:cubicBezTo>
                    <a:pt x="3421" y="2260"/>
                    <a:pt x="3407" y="2261"/>
                    <a:pt x="3393" y="2262"/>
                  </a:cubicBezTo>
                  <a:cubicBezTo>
                    <a:pt x="3358" y="2262"/>
                    <a:pt x="3324" y="2245"/>
                    <a:pt x="3271" y="2245"/>
                  </a:cubicBezTo>
                  <a:lnTo>
                    <a:pt x="2976" y="2245"/>
                  </a:lnTo>
                  <a:cubicBezTo>
                    <a:pt x="3376" y="2054"/>
                    <a:pt x="3654" y="1654"/>
                    <a:pt x="3654" y="1184"/>
                  </a:cubicBezTo>
                  <a:cubicBezTo>
                    <a:pt x="3654" y="523"/>
                    <a:pt x="3115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2"/>
            <p:cNvSpPr/>
            <p:nvPr/>
          </p:nvSpPr>
          <p:spPr>
            <a:xfrm>
              <a:off x="2942050" y="1218475"/>
              <a:ext cx="122250" cy="280575"/>
            </a:xfrm>
            <a:custGeom>
              <a:avLst/>
              <a:gdLst/>
              <a:ahLst/>
              <a:cxnLst/>
              <a:rect l="l" t="t" r="r" b="b"/>
              <a:pathLst>
                <a:path w="4890" h="11223" extrusionOk="0">
                  <a:moveTo>
                    <a:pt x="2488" y="1"/>
                  </a:moveTo>
                  <a:cubicBezTo>
                    <a:pt x="1827" y="1"/>
                    <a:pt x="1306" y="523"/>
                    <a:pt x="1306" y="1184"/>
                  </a:cubicBezTo>
                  <a:cubicBezTo>
                    <a:pt x="1306" y="1654"/>
                    <a:pt x="1584" y="2054"/>
                    <a:pt x="1967" y="2245"/>
                  </a:cubicBezTo>
                  <a:lnTo>
                    <a:pt x="1566" y="2245"/>
                  </a:lnTo>
                  <a:cubicBezTo>
                    <a:pt x="1497" y="2245"/>
                    <a:pt x="1427" y="2280"/>
                    <a:pt x="1375" y="2315"/>
                  </a:cubicBezTo>
                  <a:cubicBezTo>
                    <a:pt x="1288" y="2332"/>
                    <a:pt x="1219" y="2384"/>
                    <a:pt x="1184" y="2471"/>
                  </a:cubicBezTo>
                  <a:lnTo>
                    <a:pt x="53" y="6003"/>
                  </a:lnTo>
                  <a:cubicBezTo>
                    <a:pt x="1" y="6142"/>
                    <a:pt x="70" y="6263"/>
                    <a:pt x="210" y="6316"/>
                  </a:cubicBezTo>
                  <a:lnTo>
                    <a:pt x="558" y="6420"/>
                  </a:lnTo>
                  <a:cubicBezTo>
                    <a:pt x="585" y="6432"/>
                    <a:pt x="613" y="6437"/>
                    <a:pt x="641" y="6437"/>
                  </a:cubicBezTo>
                  <a:cubicBezTo>
                    <a:pt x="737" y="6437"/>
                    <a:pt x="826" y="6371"/>
                    <a:pt x="853" y="6263"/>
                  </a:cubicBezTo>
                  <a:lnTo>
                    <a:pt x="1219" y="5168"/>
                  </a:lnTo>
                  <a:lnTo>
                    <a:pt x="1219" y="6890"/>
                  </a:lnTo>
                  <a:lnTo>
                    <a:pt x="679" y="10804"/>
                  </a:lnTo>
                  <a:cubicBezTo>
                    <a:pt x="644" y="10960"/>
                    <a:pt x="766" y="11117"/>
                    <a:pt x="923" y="11134"/>
                  </a:cubicBezTo>
                  <a:lnTo>
                    <a:pt x="1479" y="11221"/>
                  </a:lnTo>
                  <a:cubicBezTo>
                    <a:pt x="1490" y="11222"/>
                    <a:pt x="1499" y="11223"/>
                    <a:pt x="1509" y="11223"/>
                  </a:cubicBezTo>
                  <a:cubicBezTo>
                    <a:pt x="1653" y="11223"/>
                    <a:pt x="1776" y="11107"/>
                    <a:pt x="1793" y="10960"/>
                  </a:cubicBezTo>
                  <a:lnTo>
                    <a:pt x="2314" y="7255"/>
                  </a:lnTo>
                  <a:lnTo>
                    <a:pt x="2506" y="7255"/>
                  </a:lnTo>
                  <a:lnTo>
                    <a:pt x="3010" y="10960"/>
                  </a:lnTo>
                  <a:cubicBezTo>
                    <a:pt x="3026" y="11099"/>
                    <a:pt x="3150" y="11210"/>
                    <a:pt x="3286" y="11210"/>
                  </a:cubicBezTo>
                  <a:cubicBezTo>
                    <a:pt x="3304" y="11210"/>
                    <a:pt x="3323" y="11208"/>
                    <a:pt x="3341" y="11204"/>
                  </a:cubicBezTo>
                  <a:lnTo>
                    <a:pt x="3915" y="11134"/>
                  </a:lnTo>
                  <a:cubicBezTo>
                    <a:pt x="4071" y="11117"/>
                    <a:pt x="4193" y="10960"/>
                    <a:pt x="4176" y="10804"/>
                  </a:cubicBezTo>
                  <a:lnTo>
                    <a:pt x="3637" y="6942"/>
                  </a:lnTo>
                  <a:cubicBezTo>
                    <a:pt x="3637" y="6925"/>
                    <a:pt x="3637" y="6925"/>
                    <a:pt x="3637" y="6925"/>
                  </a:cubicBezTo>
                  <a:lnTo>
                    <a:pt x="3637" y="4976"/>
                  </a:lnTo>
                  <a:lnTo>
                    <a:pt x="4019" y="6194"/>
                  </a:lnTo>
                  <a:cubicBezTo>
                    <a:pt x="4061" y="6305"/>
                    <a:pt x="4170" y="6383"/>
                    <a:pt x="4283" y="6383"/>
                  </a:cubicBezTo>
                  <a:cubicBezTo>
                    <a:pt x="4311" y="6383"/>
                    <a:pt x="4339" y="6378"/>
                    <a:pt x="4367" y="6368"/>
                  </a:cubicBezTo>
                  <a:lnTo>
                    <a:pt x="4663" y="6281"/>
                  </a:lnTo>
                  <a:cubicBezTo>
                    <a:pt x="4802" y="6229"/>
                    <a:pt x="4889" y="6072"/>
                    <a:pt x="4837" y="5933"/>
                  </a:cubicBezTo>
                  <a:lnTo>
                    <a:pt x="3724" y="2454"/>
                  </a:lnTo>
                  <a:cubicBezTo>
                    <a:pt x="3676" y="2342"/>
                    <a:pt x="3570" y="2260"/>
                    <a:pt x="3446" y="2260"/>
                  </a:cubicBezTo>
                  <a:cubicBezTo>
                    <a:pt x="3434" y="2260"/>
                    <a:pt x="3422" y="2261"/>
                    <a:pt x="3410" y="2262"/>
                  </a:cubicBezTo>
                  <a:cubicBezTo>
                    <a:pt x="3376" y="2262"/>
                    <a:pt x="3323" y="2245"/>
                    <a:pt x="3289" y="2245"/>
                  </a:cubicBezTo>
                  <a:lnTo>
                    <a:pt x="2993" y="2245"/>
                  </a:lnTo>
                  <a:cubicBezTo>
                    <a:pt x="3393" y="2054"/>
                    <a:pt x="3654" y="1654"/>
                    <a:pt x="3654" y="1184"/>
                  </a:cubicBezTo>
                  <a:cubicBezTo>
                    <a:pt x="3654" y="523"/>
                    <a:pt x="3132" y="1"/>
                    <a:pt x="2488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2"/>
            <p:cNvSpPr/>
            <p:nvPr/>
          </p:nvSpPr>
          <p:spPr>
            <a:xfrm>
              <a:off x="3527425" y="67442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84"/>
                  </a:cubicBezTo>
                  <a:cubicBezTo>
                    <a:pt x="1288" y="1653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7" y="2314"/>
                  </a:cubicBezTo>
                  <a:cubicBezTo>
                    <a:pt x="1270" y="2314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1" y="6142"/>
                    <a:pt x="70" y="6263"/>
                    <a:pt x="192" y="6298"/>
                  </a:cubicBezTo>
                  <a:lnTo>
                    <a:pt x="540" y="6420"/>
                  </a:lnTo>
                  <a:cubicBezTo>
                    <a:pt x="564" y="6426"/>
                    <a:pt x="588" y="6429"/>
                    <a:pt x="611" y="6429"/>
                  </a:cubicBezTo>
                  <a:cubicBezTo>
                    <a:pt x="719" y="6429"/>
                    <a:pt x="810" y="6364"/>
                    <a:pt x="853" y="6263"/>
                  </a:cubicBezTo>
                  <a:lnTo>
                    <a:pt x="1201" y="5150"/>
                  </a:lnTo>
                  <a:lnTo>
                    <a:pt x="1201" y="6890"/>
                  </a:lnTo>
                  <a:lnTo>
                    <a:pt x="662" y="10804"/>
                  </a:lnTo>
                  <a:cubicBezTo>
                    <a:pt x="644" y="10960"/>
                    <a:pt x="749" y="11117"/>
                    <a:pt x="905" y="11134"/>
                  </a:cubicBezTo>
                  <a:lnTo>
                    <a:pt x="1462" y="11204"/>
                  </a:lnTo>
                  <a:cubicBezTo>
                    <a:pt x="1480" y="11208"/>
                    <a:pt x="1498" y="11210"/>
                    <a:pt x="1516" y="11210"/>
                  </a:cubicBezTo>
                  <a:cubicBezTo>
                    <a:pt x="1653" y="11210"/>
                    <a:pt x="1777" y="11099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3" y="10960"/>
                  </a:lnTo>
                  <a:cubicBezTo>
                    <a:pt x="3023" y="11099"/>
                    <a:pt x="3136" y="11210"/>
                    <a:pt x="3269" y="11210"/>
                  </a:cubicBezTo>
                  <a:cubicBezTo>
                    <a:pt x="3287" y="11210"/>
                    <a:pt x="3305" y="11208"/>
                    <a:pt x="3323" y="11204"/>
                  </a:cubicBezTo>
                  <a:lnTo>
                    <a:pt x="3915" y="11134"/>
                  </a:lnTo>
                  <a:cubicBezTo>
                    <a:pt x="4071" y="11099"/>
                    <a:pt x="4176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8" y="6309"/>
                    <a:pt x="4160" y="6377"/>
                    <a:pt x="4287" y="6377"/>
                  </a:cubicBezTo>
                  <a:cubicBezTo>
                    <a:pt x="4313" y="6377"/>
                    <a:pt x="4340" y="6374"/>
                    <a:pt x="4367" y="6368"/>
                  </a:cubicBezTo>
                  <a:lnTo>
                    <a:pt x="4645" y="6263"/>
                  </a:lnTo>
                  <a:cubicBezTo>
                    <a:pt x="4784" y="6229"/>
                    <a:pt x="4871" y="6072"/>
                    <a:pt x="4819" y="5933"/>
                  </a:cubicBezTo>
                  <a:lnTo>
                    <a:pt x="3706" y="2454"/>
                  </a:lnTo>
                  <a:cubicBezTo>
                    <a:pt x="3675" y="2329"/>
                    <a:pt x="3559" y="2260"/>
                    <a:pt x="3435" y="2260"/>
                  </a:cubicBezTo>
                  <a:cubicBezTo>
                    <a:pt x="3421" y="2260"/>
                    <a:pt x="3407" y="2261"/>
                    <a:pt x="3393" y="2262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4"/>
                    <a:pt x="3654" y="1653"/>
                    <a:pt x="3654" y="1184"/>
                  </a:cubicBezTo>
                  <a:cubicBezTo>
                    <a:pt x="3654" y="523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2"/>
            <p:cNvSpPr/>
            <p:nvPr/>
          </p:nvSpPr>
          <p:spPr>
            <a:xfrm>
              <a:off x="2858550" y="6922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288" y="539"/>
                    <a:pt x="1288" y="1183"/>
                  </a:cubicBezTo>
                  <a:cubicBezTo>
                    <a:pt x="1288" y="1653"/>
                    <a:pt x="1566" y="2053"/>
                    <a:pt x="1967" y="2244"/>
                  </a:cubicBezTo>
                  <a:lnTo>
                    <a:pt x="1549" y="2244"/>
                  </a:lnTo>
                  <a:cubicBezTo>
                    <a:pt x="1479" y="2244"/>
                    <a:pt x="1410" y="2279"/>
                    <a:pt x="1358" y="2314"/>
                  </a:cubicBezTo>
                  <a:cubicBezTo>
                    <a:pt x="1271" y="2331"/>
                    <a:pt x="1201" y="2383"/>
                    <a:pt x="1184" y="2470"/>
                  </a:cubicBezTo>
                  <a:lnTo>
                    <a:pt x="36" y="6019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58" y="6419"/>
                  </a:lnTo>
                  <a:cubicBezTo>
                    <a:pt x="585" y="6431"/>
                    <a:pt x="614" y="6437"/>
                    <a:pt x="643" y="6437"/>
                  </a:cubicBezTo>
                  <a:cubicBezTo>
                    <a:pt x="738" y="6437"/>
                    <a:pt x="826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0"/>
                  </a:lnTo>
                  <a:cubicBezTo>
                    <a:pt x="644" y="10977"/>
                    <a:pt x="749" y="11116"/>
                    <a:pt x="905" y="11133"/>
                  </a:cubicBezTo>
                  <a:lnTo>
                    <a:pt x="1462" y="11220"/>
                  </a:lnTo>
                  <a:cubicBezTo>
                    <a:pt x="1473" y="11222"/>
                    <a:pt x="1485" y="11222"/>
                    <a:pt x="1496" y="11222"/>
                  </a:cubicBezTo>
                  <a:cubicBezTo>
                    <a:pt x="1641" y="11222"/>
                    <a:pt x="1776" y="11121"/>
                    <a:pt x="1793" y="10959"/>
                  </a:cubicBezTo>
                  <a:lnTo>
                    <a:pt x="2297" y="7271"/>
                  </a:lnTo>
                  <a:lnTo>
                    <a:pt x="2488" y="7271"/>
                  </a:lnTo>
                  <a:lnTo>
                    <a:pt x="3010" y="10959"/>
                  </a:lnTo>
                  <a:cubicBezTo>
                    <a:pt x="3027" y="11106"/>
                    <a:pt x="3150" y="11222"/>
                    <a:pt x="3308" y="11222"/>
                  </a:cubicBezTo>
                  <a:cubicBezTo>
                    <a:pt x="3319" y="11222"/>
                    <a:pt x="3330" y="11221"/>
                    <a:pt x="3341" y="11220"/>
                  </a:cubicBezTo>
                  <a:lnTo>
                    <a:pt x="3915" y="11133"/>
                  </a:lnTo>
                  <a:cubicBezTo>
                    <a:pt x="4071" y="11116"/>
                    <a:pt x="4176" y="10959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61" y="6304"/>
                    <a:pt x="4158" y="6382"/>
                    <a:pt x="4276" y="6382"/>
                  </a:cubicBezTo>
                  <a:cubicBezTo>
                    <a:pt x="4305" y="6382"/>
                    <a:pt x="4336" y="6377"/>
                    <a:pt x="4367" y="6367"/>
                  </a:cubicBezTo>
                  <a:lnTo>
                    <a:pt x="4646" y="6280"/>
                  </a:lnTo>
                  <a:cubicBezTo>
                    <a:pt x="4802" y="6228"/>
                    <a:pt x="4872" y="6071"/>
                    <a:pt x="4819" y="5932"/>
                  </a:cubicBezTo>
                  <a:lnTo>
                    <a:pt x="3706" y="2453"/>
                  </a:lnTo>
                  <a:cubicBezTo>
                    <a:pt x="3677" y="2349"/>
                    <a:pt x="3572" y="2271"/>
                    <a:pt x="3466" y="2271"/>
                  </a:cubicBezTo>
                  <a:cubicBezTo>
                    <a:pt x="3448" y="2271"/>
                    <a:pt x="3429" y="2274"/>
                    <a:pt x="3410" y="2279"/>
                  </a:cubicBezTo>
                  <a:cubicBezTo>
                    <a:pt x="3358" y="2261"/>
                    <a:pt x="3323" y="2244"/>
                    <a:pt x="3289" y="2244"/>
                  </a:cubicBezTo>
                  <a:lnTo>
                    <a:pt x="2976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39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2"/>
            <p:cNvSpPr/>
            <p:nvPr/>
          </p:nvSpPr>
          <p:spPr>
            <a:xfrm>
              <a:off x="2631975" y="8131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79"/>
                    <a:pt x="1358" y="2314"/>
                  </a:cubicBezTo>
                  <a:cubicBezTo>
                    <a:pt x="1271" y="2331"/>
                    <a:pt x="1201" y="2383"/>
                    <a:pt x="1166" y="2470"/>
                  </a:cubicBezTo>
                  <a:lnTo>
                    <a:pt x="35" y="6019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40" y="6419"/>
                  </a:lnTo>
                  <a:cubicBezTo>
                    <a:pt x="567" y="6431"/>
                    <a:pt x="596" y="6436"/>
                    <a:pt x="623" y="6436"/>
                  </a:cubicBezTo>
                  <a:cubicBezTo>
                    <a:pt x="719" y="6436"/>
                    <a:pt x="809" y="6370"/>
                    <a:pt x="836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4" y="10977"/>
                    <a:pt x="749" y="11116"/>
                    <a:pt x="905" y="11133"/>
                  </a:cubicBezTo>
                  <a:lnTo>
                    <a:pt x="1462" y="11220"/>
                  </a:lnTo>
                  <a:cubicBezTo>
                    <a:pt x="1472" y="11221"/>
                    <a:pt x="1482" y="11222"/>
                    <a:pt x="1492" y="11222"/>
                  </a:cubicBezTo>
                  <a:cubicBezTo>
                    <a:pt x="1636" y="11222"/>
                    <a:pt x="1760" y="11106"/>
                    <a:pt x="1792" y="10959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59"/>
                  </a:lnTo>
                  <a:cubicBezTo>
                    <a:pt x="3023" y="11098"/>
                    <a:pt x="3136" y="11209"/>
                    <a:pt x="3269" y="11209"/>
                  </a:cubicBezTo>
                  <a:cubicBezTo>
                    <a:pt x="3287" y="11209"/>
                    <a:pt x="3305" y="11207"/>
                    <a:pt x="3323" y="11203"/>
                  </a:cubicBezTo>
                  <a:lnTo>
                    <a:pt x="3897" y="11133"/>
                  </a:lnTo>
                  <a:cubicBezTo>
                    <a:pt x="4071" y="11116"/>
                    <a:pt x="4176" y="10959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7" y="6304"/>
                    <a:pt x="4153" y="6382"/>
                    <a:pt x="4265" y="6382"/>
                  </a:cubicBezTo>
                  <a:cubicBezTo>
                    <a:pt x="4293" y="6382"/>
                    <a:pt x="4322" y="6377"/>
                    <a:pt x="4350" y="6367"/>
                  </a:cubicBezTo>
                  <a:lnTo>
                    <a:pt x="4645" y="6280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6" y="2453"/>
                  </a:lnTo>
                  <a:cubicBezTo>
                    <a:pt x="3662" y="2350"/>
                    <a:pt x="3567" y="2271"/>
                    <a:pt x="3455" y="2271"/>
                  </a:cubicBezTo>
                  <a:cubicBezTo>
                    <a:pt x="3434" y="2271"/>
                    <a:pt x="3414" y="2274"/>
                    <a:pt x="3393" y="2279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2"/>
            <p:cNvSpPr/>
            <p:nvPr/>
          </p:nvSpPr>
          <p:spPr>
            <a:xfrm>
              <a:off x="3386075" y="1525950"/>
              <a:ext cx="121800" cy="280600"/>
            </a:xfrm>
            <a:custGeom>
              <a:avLst/>
              <a:gdLst/>
              <a:ahLst/>
              <a:cxnLst/>
              <a:rect l="l" t="t" r="r" b="b"/>
              <a:pathLst>
                <a:path w="4872" h="11224" extrusionOk="0">
                  <a:moveTo>
                    <a:pt x="2471" y="1"/>
                  </a:moveTo>
                  <a:cubicBezTo>
                    <a:pt x="1828" y="1"/>
                    <a:pt x="1288" y="540"/>
                    <a:pt x="1288" y="1184"/>
                  </a:cubicBezTo>
                  <a:cubicBezTo>
                    <a:pt x="1288" y="1653"/>
                    <a:pt x="1567" y="2071"/>
                    <a:pt x="1967" y="2262"/>
                  </a:cubicBezTo>
                  <a:lnTo>
                    <a:pt x="1549" y="2262"/>
                  </a:lnTo>
                  <a:cubicBezTo>
                    <a:pt x="1480" y="2262"/>
                    <a:pt x="1410" y="2280"/>
                    <a:pt x="1358" y="2314"/>
                  </a:cubicBezTo>
                  <a:cubicBezTo>
                    <a:pt x="1271" y="2332"/>
                    <a:pt x="1201" y="2384"/>
                    <a:pt x="1184" y="2471"/>
                  </a:cubicBezTo>
                  <a:lnTo>
                    <a:pt x="36" y="6020"/>
                  </a:lnTo>
                  <a:cubicBezTo>
                    <a:pt x="1" y="6142"/>
                    <a:pt x="71" y="6281"/>
                    <a:pt x="192" y="6316"/>
                  </a:cubicBezTo>
                  <a:lnTo>
                    <a:pt x="558" y="6437"/>
                  </a:lnTo>
                  <a:cubicBezTo>
                    <a:pt x="579" y="6443"/>
                    <a:pt x="600" y="6446"/>
                    <a:pt x="621" y="6446"/>
                  </a:cubicBezTo>
                  <a:cubicBezTo>
                    <a:pt x="720" y="6446"/>
                    <a:pt x="810" y="6381"/>
                    <a:pt x="853" y="6281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2" y="10821"/>
                  </a:lnTo>
                  <a:cubicBezTo>
                    <a:pt x="645" y="10978"/>
                    <a:pt x="749" y="11117"/>
                    <a:pt x="906" y="11152"/>
                  </a:cubicBezTo>
                  <a:lnTo>
                    <a:pt x="1462" y="11221"/>
                  </a:lnTo>
                  <a:cubicBezTo>
                    <a:pt x="1474" y="11222"/>
                    <a:pt x="1485" y="11223"/>
                    <a:pt x="1496" y="11223"/>
                  </a:cubicBezTo>
                  <a:cubicBezTo>
                    <a:pt x="1641" y="11223"/>
                    <a:pt x="1777" y="11123"/>
                    <a:pt x="1793" y="10978"/>
                  </a:cubicBezTo>
                  <a:lnTo>
                    <a:pt x="2297" y="7272"/>
                  </a:lnTo>
                  <a:lnTo>
                    <a:pt x="2489" y="7272"/>
                  </a:lnTo>
                  <a:lnTo>
                    <a:pt x="3010" y="10960"/>
                  </a:lnTo>
                  <a:cubicBezTo>
                    <a:pt x="3027" y="11122"/>
                    <a:pt x="3147" y="11223"/>
                    <a:pt x="3304" y="11223"/>
                  </a:cubicBezTo>
                  <a:cubicBezTo>
                    <a:pt x="3316" y="11223"/>
                    <a:pt x="3328" y="11222"/>
                    <a:pt x="3341" y="11221"/>
                  </a:cubicBezTo>
                  <a:lnTo>
                    <a:pt x="3915" y="11134"/>
                  </a:lnTo>
                  <a:cubicBezTo>
                    <a:pt x="4072" y="11117"/>
                    <a:pt x="4176" y="10960"/>
                    <a:pt x="4159" y="10804"/>
                  </a:cubicBezTo>
                  <a:lnTo>
                    <a:pt x="3619" y="6942"/>
                  </a:lnTo>
                  <a:cubicBezTo>
                    <a:pt x="3619" y="6942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61" y="6305"/>
                    <a:pt x="4159" y="6383"/>
                    <a:pt x="4276" y="6383"/>
                  </a:cubicBezTo>
                  <a:cubicBezTo>
                    <a:pt x="4305" y="6383"/>
                    <a:pt x="4336" y="6378"/>
                    <a:pt x="4367" y="6368"/>
                  </a:cubicBezTo>
                  <a:lnTo>
                    <a:pt x="4646" y="6281"/>
                  </a:lnTo>
                  <a:cubicBezTo>
                    <a:pt x="4802" y="6229"/>
                    <a:pt x="4872" y="6072"/>
                    <a:pt x="4820" y="5933"/>
                  </a:cubicBezTo>
                  <a:lnTo>
                    <a:pt x="3706" y="2471"/>
                  </a:lnTo>
                  <a:cubicBezTo>
                    <a:pt x="3675" y="2346"/>
                    <a:pt x="3559" y="2277"/>
                    <a:pt x="3435" y="2277"/>
                  </a:cubicBezTo>
                  <a:cubicBezTo>
                    <a:pt x="3421" y="2277"/>
                    <a:pt x="3407" y="2278"/>
                    <a:pt x="3393" y="2280"/>
                  </a:cubicBezTo>
                  <a:cubicBezTo>
                    <a:pt x="3358" y="2262"/>
                    <a:pt x="3324" y="2262"/>
                    <a:pt x="3289" y="2262"/>
                  </a:cubicBezTo>
                  <a:lnTo>
                    <a:pt x="2976" y="2262"/>
                  </a:lnTo>
                  <a:cubicBezTo>
                    <a:pt x="3376" y="2071"/>
                    <a:pt x="3654" y="1653"/>
                    <a:pt x="3654" y="1184"/>
                  </a:cubicBezTo>
                  <a:cubicBezTo>
                    <a:pt x="3654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2"/>
            <p:cNvSpPr/>
            <p:nvPr/>
          </p:nvSpPr>
          <p:spPr>
            <a:xfrm>
              <a:off x="3069050" y="1111075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71" y="0"/>
                  </a:moveTo>
                  <a:cubicBezTo>
                    <a:pt x="1827" y="0"/>
                    <a:pt x="1305" y="539"/>
                    <a:pt x="1305" y="1183"/>
                  </a:cubicBezTo>
                  <a:cubicBezTo>
                    <a:pt x="1305" y="1653"/>
                    <a:pt x="1566" y="2070"/>
                    <a:pt x="1966" y="2262"/>
                  </a:cubicBezTo>
                  <a:lnTo>
                    <a:pt x="1566" y="2262"/>
                  </a:lnTo>
                  <a:cubicBezTo>
                    <a:pt x="1479" y="2262"/>
                    <a:pt x="1427" y="2279"/>
                    <a:pt x="1357" y="2314"/>
                  </a:cubicBezTo>
                  <a:cubicBezTo>
                    <a:pt x="1288" y="2331"/>
                    <a:pt x="1218" y="2383"/>
                    <a:pt x="1183" y="2470"/>
                  </a:cubicBezTo>
                  <a:lnTo>
                    <a:pt x="53" y="6019"/>
                  </a:lnTo>
                  <a:cubicBezTo>
                    <a:pt x="0" y="6141"/>
                    <a:pt x="70" y="6280"/>
                    <a:pt x="192" y="6315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2" y="6446"/>
                  </a:cubicBezTo>
                  <a:cubicBezTo>
                    <a:pt x="724" y="6446"/>
                    <a:pt x="824" y="6381"/>
                    <a:pt x="853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20"/>
                  </a:lnTo>
                  <a:cubicBezTo>
                    <a:pt x="644" y="10977"/>
                    <a:pt x="766" y="11116"/>
                    <a:pt x="922" y="11151"/>
                  </a:cubicBezTo>
                  <a:lnTo>
                    <a:pt x="1479" y="11221"/>
                  </a:lnTo>
                  <a:cubicBezTo>
                    <a:pt x="1490" y="11222"/>
                    <a:pt x="1502" y="11222"/>
                    <a:pt x="1513" y="11222"/>
                  </a:cubicBezTo>
                  <a:cubicBezTo>
                    <a:pt x="1655" y="11222"/>
                    <a:pt x="1776" y="11122"/>
                    <a:pt x="1792" y="10977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60"/>
                  </a:lnTo>
                  <a:cubicBezTo>
                    <a:pt x="3026" y="11121"/>
                    <a:pt x="3162" y="11222"/>
                    <a:pt x="3306" y="11222"/>
                  </a:cubicBezTo>
                  <a:cubicBezTo>
                    <a:pt x="3318" y="11222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6"/>
                    <a:pt x="4193" y="10977"/>
                    <a:pt x="4158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1" y="6304"/>
                    <a:pt x="4169" y="6382"/>
                    <a:pt x="4282" y="6382"/>
                  </a:cubicBezTo>
                  <a:cubicBezTo>
                    <a:pt x="4310" y="6382"/>
                    <a:pt x="4339" y="6378"/>
                    <a:pt x="4367" y="6367"/>
                  </a:cubicBezTo>
                  <a:lnTo>
                    <a:pt x="4662" y="6280"/>
                  </a:lnTo>
                  <a:cubicBezTo>
                    <a:pt x="4802" y="6228"/>
                    <a:pt x="4889" y="6071"/>
                    <a:pt x="4836" y="5932"/>
                  </a:cubicBezTo>
                  <a:lnTo>
                    <a:pt x="3723" y="2470"/>
                  </a:lnTo>
                  <a:cubicBezTo>
                    <a:pt x="3676" y="2345"/>
                    <a:pt x="3573" y="2276"/>
                    <a:pt x="3452" y="2276"/>
                  </a:cubicBezTo>
                  <a:cubicBezTo>
                    <a:pt x="3438" y="2276"/>
                    <a:pt x="3424" y="2277"/>
                    <a:pt x="3410" y="2279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92" y="2262"/>
                  </a:lnTo>
                  <a:cubicBezTo>
                    <a:pt x="3393" y="2070"/>
                    <a:pt x="3654" y="1653"/>
                    <a:pt x="3654" y="1183"/>
                  </a:cubicBezTo>
                  <a:cubicBezTo>
                    <a:pt x="3654" y="539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3149500" y="557450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0"/>
                  </a:moveTo>
                  <a:cubicBezTo>
                    <a:pt x="1827" y="0"/>
                    <a:pt x="1305" y="540"/>
                    <a:pt x="1305" y="1183"/>
                  </a:cubicBezTo>
                  <a:cubicBezTo>
                    <a:pt x="1305" y="1653"/>
                    <a:pt x="1566" y="2070"/>
                    <a:pt x="1966" y="2262"/>
                  </a:cubicBezTo>
                  <a:lnTo>
                    <a:pt x="1566" y="2262"/>
                  </a:lnTo>
                  <a:cubicBezTo>
                    <a:pt x="1479" y="2262"/>
                    <a:pt x="1427" y="2279"/>
                    <a:pt x="1358" y="2314"/>
                  </a:cubicBezTo>
                  <a:cubicBezTo>
                    <a:pt x="1288" y="2331"/>
                    <a:pt x="1218" y="2384"/>
                    <a:pt x="1184" y="2471"/>
                  </a:cubicBezTo>
                  <a:lnTo>
                    <a:pt x="53" y="6019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57" y="6437"/>
                  </a:lnTo>
                  <a:cubicBezTo>
                    <a:pt x="579" y="6443"/>
                    <a:pt x="600" y="6446"/>
                    <a:pt x="622" y="6446"/>
                  </a:cubicBezTo>
                  <a:cubicBezTo>
                    <a:pt x="724" y="6446"/>
                    <a:pt x="824" y="6381"/>
                    <a:pt x="853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21"/>
                  </a:lnTo>
                  <a:cubicBezTo>
                    <a:pt x="644" y="10977"/>
                    <a:pt x="766" y="11116"/>
                    <a:pt x="923" y="11151"/>
                  </a:cubicBezTo>
                  <a:lnTo>
                    <a:pt x="1479" y="11221"/>
                  </a:lnTo>
                  <a:cubicBezTo>
                    <a:pt x="1491" y="11222"/>
                    <a:pt x="1502" y="11223"/>
                    <a:pt x="1513" y="11223"/>
                  </a:cubicBezTo>
                  <a:cubicBezTo>
                    <a:pt x="1655" y="11223"/>
                    <a:pt x="1776" y="11122"/>
                    <a:pt x="1792" y="10977"/>
                  </a:cubicBezTo>
                  <a:lnTo>
                    <a:pt x="2314" y="7272"/>
                  </a:lnTo>
                  <a:lnTo>
                    <a:pt x="2506" y="7272"/>
                  </a:lnTo>
                  <a:lnTo>
                    <a:pt x="3010" y="10960"/>
                  </a:lnTo>
                  <a:cubicBezTo>
                    <a:pt x="3026" y="11121"/>
                    <a:pt x="3162" y="11223"/>
                    <a:pt x="3307" y="11223"/>
                  </a:cubicBezTo>
                  <a:cubicBezTo>
                    <a:pt x="3318" y="11223"/>
                    <a:pt x="3329" y="11222"/>
                    <a:pt x="3341" y="11221"/>
                  </a:cubicBezTo>
                  <a:lnTo>
                    <a:pt x="3915" y="11134"/>
                  </a:lnTo>
                  <a:cubicBezTo>
                    <a:pt x="4071" y="11116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3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1" y="6383"/>
                    <a:pt x="4339" y="6378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89" y="6071"/>
                    <a:pt x="4837" y="5932"/>
                  </a:cubicBezTo>
                  <a:lnTo>
                    <a:pt x="3723" y="2471"/>
                  </a:lnTo>
                  <a:cubicBezTo>
                    <a:pt x="3676" y="2345"/>
                    <a:pt x="3573" y="2277"/>
                    <a:pt x="3452" y="2277"/>
                  </a:cubicBezTo>
                  <a:cubicBezTo>
                    <a:pt x="3438" y="2277"/>
                    <a:pt x="3424" y="2277"/>
                    <a:pt x="3410" y="2279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93" y="2262"/>
                  </a:lnTo>
                  <a:cubicBezTo>
                    <a:pt x="3393" y="2070"/>
                    <a:pt x="3654" y="1653"/>
                    <a:pt x="3654" y="1183"/>
                  </a:cubicBezTo>
                  <a:cubicBezTo>
                    <a:pt x="3654" y="540"/>
                    <a:pt x="3132" y="0"/>
                    <a:pt x="2488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3641800" y="957975"/>
              <a:ext cx="121800" cy="280600"/>
            </a:xfrm>
            <a:custGeom>
              <a:avLst/>
              <a:gdLst/>
              <a:ahLst/>
              <a:cxnLst/>
              <a:rect l="l" t="t" r="r" b="b"/>
              <a:pathLst>
                <a:path w="4872" h="11224" extrusionOk="0">
                  <a:moveTo>
                    <a:pt x="2471" y="1"/>
                  </a:moveTo>
                  <a:cubicBezTo>
                    <a:pt x="1827" y="1"/>
                    <a:pt x="1288" y="540"/>
                    <a:pt x="1288" y="1184"/>
                  </a:cubicBezTo>
                  <a:cubicBezTo>
                    <a:pt x="1288" y="1653"/>
                    <a:pt x="1566" y="2071"/>
                    <a:pt x="1966" y="2262"/>
                  </a:cubicBezTo>
                  <a:lnTo>
                    <a:pt x="1549" y="2262"/>
                  </a:lnTo>
                  <a:cubicBezTo>
                    <a:pt x="1479" y="2262"/>
                    <a:pt x="1410" y="2280"/>
                    <a:pt x="1358" y="2315"/>
                  </a:cubicBezTo>
                  <a:cubicBezTo>
                    <a:pt x="1271" y="2332"/>
                    <a:pt x="1201" y="2384"/>
                    <a:pt x="1184" y="2471"/>
                  </a:cubicBezTo>
                  <a:lnTo>
                    <a:pt x="35" y="6020"/>
                  </a:lnTo>
                  <a:cubicBezTo>
                    <a:pt x="1" y="6142"/>
                    <a:pt x="70" y="6281"/>
                    <a:pt x="192" y="6316"/>
                  </a:cubicBezTo>
                  <a:lnTo>
                    <a:pt x="557" y="6437"/>
                  </a:lnTo>
                  <a:cubicBezTo>
                    <a:pt x="579" y="6443"/>
                    <a:pt x="600" y="6446"/>
                    <a:pt x="622" y="6446"/>
                  </a:cubicBezTo>
                  <a:cubicBezTo>
                    <a:pt x="724" y="6446"/>
                    <a:pt x="824" y="6381"/>
                    <a:pt x="853" y="6281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2" y="10821"/>
                  </a:lnTo>
                  <a:cubicBezTo>
                    <a:pt x="644" y="10978"/>
                    <a:pt x="749" y="11117"/>
                    <a:pt x="905" y="11152"/>
                  </a:cubicBezTo>
                  <a:lnTo>
                    <a:pt x="1462" y="11221"/>
                  </a:lnTo>
                  <a:cubicBezTo>
                    <a:pt x="1473" y="11222"/>
                    <a:pt x="1485" y="11223"/>
                    <a:pt x="1496" y="11223"/>
                  </a:cubicBezTo>
                  <a:cubicBezTo>
                    <a:pt x="1641" y="11223"/>
                    <a:pt x="1776" y="11123"/>
                    <a:pt x="1792" y="10978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22"/>
                    <a:pt x="3147" y="11223"/>
                    <a:pt x="3303" y="11223"/>
                  </a:cubicBezTo>
                  <a:cubicBezTo>
                    <a:pt x="3316" y="11223"/>
                    <a:pt x="3328" y="11222"/>
                    <a:pt x="3341" y="11221"/>
                  </a:cubicBezTo>
                  <a:lnTo>
                    <a:pt x="3915" y="11134"/>
                  </a:lnTo>
                  <a:cubicBezTo>
                    <a:pt x="4071" y="11117"/>
                    <a:pt x="4176" y="10978"/>
                    <a:pt x="4158" y="10804"/>
                  </a:cubicBezTo>
                  <a:lnTo>
                    <a:pt x="3619" y="6942"/>
                  </a:lnTo>
                  <a:cubicBezTo>
                    <a:pt x="3619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1" y="6383"/>
                    <a:pt x="4339" y="6378"/>
                    <a:pt x="4367" y="6368"/>
                  </a:cubicBezTo>
                  <a:lnTo>
                    <a:pt x="4645" y="6281"/>
                  </a:lnTo>
                  <a:cubicBezTo>
                    <a:pt x="4802" y="6229"/>
                    <a:pt x="4871" y="6072"/>
                    <a:pt x="4837" y="5933"/>
                  </a:cubicBezTo>
                  <a:lnTo>
                    <a:pt x="3706" y="2471"/>
                  </a:lnTo>
                  <a:cubicBezTo>
                    <a:pt x="3675" y="2346"/>
                    <a:pt x="3559" y="2277"/>
                    <a:pt x="3448" y="2277"/>
                  </a:cubicBezTo>
                  <a:cubicBezTo>
                    <a:pt x="3435" y="2277"/>
                    <a:pt x="3423" y="2278"/>
                    <a:pt x="3410" y="2280"/>
                  </a:cubicBezTo>
                  <a:cubicBezTo>
                    <a:pt x="3358" y="2262"/>
                    <a:pt x="3323" y="2262"/>
                    <a:pt x="3288" y="2262"/>
                  </a:cubicBezTo>
                  <a:lnTo>
                    <a:pt x="2975" y="2262"/>
                  </a:lnTo>
                  <a:cubicBezTo>
                    <a:pt x="3375" y="2071"/>
                    <a:pt x="3654" y="1653"/>
                    <a:pt x="3654" y="1184"/>
                  </a:cubicBezTo>
                  <a:cubicBezTo>
                    <a:pt x="3654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2840725" y="10271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84"/>
                  </a:cubicBezTo>
                  <a:cubicBezTo>
                    <a:pt x="1288" y="1653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80"/>
                    <a:pt x="1357" y="2314"/>
                  </a:cubicBezTo>
                  <a:cubicBezTo>
                    <a:pt x="1271" y="2332"/>
                    <a:pt x="1201" y="2384"/>
                    <a:pt x="1184" y="2471"/>
                  </a:cubicBezTo>
                  <a:lnTo>
                    <a:pt x="35" y="6020"/>
                  </a:lnTo>
                  <a:cubicBezTo>
                    <a:pt x="1" y="6142"/>
                    <a:pt x="70" y="6263"/>
                    <a:pt x="192" y="6315"/>
                  </a:cubicBezTo>
                  <a:lnTo>
                    <a:pt x="540" y="6420"/>
                  </a:lnTo>
                  <a:cubicBezTo>
                    <a:pt x="571" y="6432"/>
                    <a:pt x="602" y="6437"/>
                    <a:pt x="631" y="6437"/>
                  </a:cubicBezTo>
                  <a:cubicBezTo>
                    <a:pt x="730" y="6437"/>
                    <a:pt x="813" y="6371"/>
                    <a:pt x="853" y="6263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2" y="10804"/>
                  </a:lnTo>
                  <a:cubicBezTo>
                    <a:pt x="644" y="10978"/>
                    <a:pt x="749" y="11117"/>
                    <a:pt x="905" y="11134"/>
                  </a:cubicBezTo>
                  <a:lnTo>
                    <a:pt x="1462" y="11221"/>
                  </a:lnTo>
                  <a:cubicBezTo>
                    <a:pt x="1472" y="11222"/>
                    <a:pt x="1482" y="11223"/>
                    <a:pt x="1492" y="11223"/>
                  </a:cubicBezTo>
                  <a:cubicBezTo>
                    <a:pt x="1636" y="11223"/>
                    <a:pt x="1760" y="11107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3" y="10960"/>
                  </a:lnTo>
                  <a:cubicBezTo>
                    <a:pt x="3023" y="11099"/>
                    <a:pt x="3136" y="11210"/>
                    <a:pt x="3269" y="11210"/>
                  </a:cubicBezTo>
                  <a:cubicBezTo>
                    <a:pt x="3287" y="11210"/>
                    <a:pt x="3305" y="11208"/>
                    <a:pt x="3323" y="11204"/>
                  </a:cubicBezTo>
                  <a:lnTo>
                    <a:pt x="3897" y="11134"/>
                  </a:lnTo>
                  <a:cubicBezTo>
                    <a:pt x="4071" y="11117"/>
                    <a:pt x="4176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7" y="6305"/>
                    <a:pt x="4153" y="6383"/>
                    <a:pt x="4265" y="6383"/>
                  </a:cubicBezTo>
                  <a:cubicBezTo>
                    <a:pt x="4293" y="6383"/>
                    <a:pt x="4322" y="6378"/>
                    <a:pt x="4350" y="6368"/>
                  </a:cubicBezTo>
                  <a:lnTo>
                    <a:pt x="4645" y="6281"/>
                  </a:lnTo>
                  <a:cubicBezTo>
                    <a:pt x="4784" y="6229"/>
                    <a:pt x="4871" y="6072"/>
                    <a:pt x="4819" y="5933"/>
                  </a:cubicBezTo>
                  <a:lnTo>
                    <a:pt x="3706" y="2454"/>
                  </a:lnTo>
                  <a:cubicBezTo>
                    <a:pt x="3676" y="2350"/>
                    <a:pt x="3572" y="2272"/>
                    <a:pt x="3455" y="2272"/>
                  </a:cubicBezTo>
                  <a:cubicBezTo>
                    <a:pt x="3435" y="2272"/>
                    <a:pt x="3414" y="2274"/>
                    <a:pt x="3393" y="2280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4"/>
                    <a:pt x="3654" y="1653"/>
                    <a:pt x="3654" y="1184"/>
                  </a:cubicBezTo>
                  <a:cubicBezTo>
                    <a:pt x="3654" y="523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2643275" y="1498550"/>
              <a:ext cx="121800" cy="280600"/>
            </a:xfrm>
            <a:custGeom>
              <a:avLst/>
              <a:gdLst/>
              <a:ahLst/>
              <a:cxnLst/>
              <a:rect l="l" t="t" r="r" b="b"/>
              <a:pathLst>
                <a:path w="4872" h="11224" extrusionOk="0">
                  <a:moveTo>
                    <a:pt x="2471" y="1"/>
                  </a:moveTo>
                  <a:cubicBezTo>
                    <a:pt x="1827" y="1"/>
                    <a:pt x="1288" y="540"/>
                    <a:pt x="1288" y="1184"/>
                  </a:cubicBezTo>
                  <a:cubicBezTo>
                    <a:pt x="1288" y="1653"/>
                    <a:pt x="1567" y="2071"/>
                    <a:pt x="1967" y="2245"/>
                  </a:cubicBezTo>
                  <a:lnTo>
                    <a:pt x="1549" y="2245"/>
                  </a:lnTo>
                  <a:cubicBezTo>
                    <a:pt x="1480" y="2245"/>
                    <a:pt x="1410" y="2280"/>
                    <a:pt x="1358" y="2315"/>
                  </a:cubicBezTo>
                  <a:cubicBezTo>
                    <a:pt x="1271" y="2332"/>
                    <a:pt x="1201" y="2384"/>
                    <a:pt x="1184" y="2471"/>
                  </a:cubicBezTo>
                  <a:lnTo>
                    <a:pt x="36" y="6020"/>
                  </a:lnTo>
                  <a:cubicBezTo>
                    <a:pt x="1" y="6142"/>
                    <a:pt x="71" y="6263"/>
                    <a:pt x="192" y="6316"/>
                  </a:cubicBezTo>
                  <a:lnTo>
                    <a:pt x="558" y="6420"/>
                  </a:lnTo>
                  <a:cubicBezTo>
                    <a:pt x="586" y="6432"/>
                    <a:pt x="613" y="6437"/>
                    <a:pt x="641" y="6437"/>
                  </a:cubicBezTo>
                  <a:cubicBezTo>
                    <a:pt x="732" y="6437"/>
                    <a:pt x="813" y="6375"/>
                    <a:pt x="853" y="6281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2" y="10821"/>
                  </a:lnTo>
                  <a:cubicBezTo>
                    <a:pt x="645" y="10978"/>
                    <a:pt x="749" y="11117"/>
                    <a:pt x="906" y="11134"/>
                  </a:cubicBezTo>
                  <a:lnTo>
                    <a:pt x="1462" y="11221"/>
                  </a:lnTo>
                  <a:cubicBezTo>
                    <a:pt x="1474" y="11222"/>
                    <a:pt x="1485" y="11223"/>
                    <a:pt x="1496" y="11223"/>
                  </a:cubicBezTo>
                  <a:cubicBezTo>
                    <a:pt x="1641" y="11223"/>
                    <a:pt x="1777" y="11123"/>
                    <a:pt x="1793" y="10978"/>
                  </a:cubicBezTo>
                  <a:lnTo>
                    <a:pt x="2297" y="7272"/>
                  </a:lnTo>
                  <a:lnTo>
                    <a:pt x="2489" y="7272"/>
                  </a:lnTo>
                  <a:lnTo>
                    <a:pt x="3010" y="10960"/>
                  </a:lnTo>
                  <a:cubicBezTo>
                    <a:pt x="3027" y="11107"/>
                    <a:pt x="3150" y="11223"/>
                    <a:pt x="3308" y="11223"/>
                  </a:cubicBezTo>
                  <a:cubicBezTo>
                    <a:pt x="3319" y="11223"/>
                    <a:pt x="3330" y="11222"/>
                    <a:pt x="3341" y="11221"/>
                  </a:cubicBezTo>
                  <a:lnTo>
                    <a:pt x="3915" y="11134"/>
                  </a:lnTo>
                  <a:cubicBezTo>
                    <a:pt x="4072" y="11117"/>
                    <a:pt x="4176" y="10960"/>
                    <a:pt x="4159" y="10804"/>
                  </a:cubicBezTo>
                  <a:lnTo>
                    <a:pt x="3619" y="6942"/>
                  </a:lnTo>
                  <a:cubicBezTo>
                    <a:pt x="3619" y="6942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61" y="6305"/>
                    <a:pt x="4159" y="6383"/>
                    <a:pt x="4276" y="6383"/>
                  </a:cubicBezTo>
                  <a:cubicBezTo>
                    <a:pt x="4305" y="6383"/>
                    <a:pt x="4336" y="6378"/>
                    <a:pt x="4367" y="6368"/>
                  </a:cubicBezTo>
                  <a:lnTo>
                    <a:pt x="4646" y="6281"/>
                  </a:lnTo>
                  <a:cubicBezTo>
                    <a:pt x="4802" y="6229"/>
                    <a:pt x="4872" y="6072"/>
                    <a:pt x="4820" y="5933"/>
                  </a:cubicBezTo>
                  <a:lnTo>
                    <a:pt x="3706" y="2454"/>
                  </a:lnTo>
                  <a:cubicBezTo>
                    <a:pt x="3677" y="2350"/>
                    <a:pt x="3572" y="2272"/>
                    <a:pt x="3456" y="2272"/>
                  </a:cubicBezTo>
                  <a:cubicBezTo>
                    <a:pt x="3435" y="2272"/>
                    <a:pt x="3414" y="2274"/>
                    <a:pt x="3393" y="2280"/>
                  </a:cubicBezTo>
                  <a:cubicBezTo>
                    <a:pt x="3358" y="2262"/>
                    <a:pt x="3324" y="2245"/>
                    <a:pt x="3289" y="2245"/>
                  </a:cubicBezTo>
                  <a:lnTo>
                    <a:pt x="2976" y="2245"/>
                  </a:lnTo>
                  <a:cubicBezTo>
                    <a:pt x="3376" y="2071"/>
                    <a:pt x="3654" y="1653"/>
                    <a:pt x="3654" y="1184"/>
                  </a:cubicBezTo>
                  <a:cubicBezTo>
                    <a:pt x="3654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3406100" y="893625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0"/>
                  </a:moveTo>
                  <a:cubicBezTo>
                    <a:pt x="1809" y="0"/>
                    <a:pt x="1287" y="540"/>
                    <a:pt x="1287" y="1183"/>
                  </a:cubicBezTo>
                  <a:cubicBezTo>
                    <a:pt x="1287" y="1653"/>
                    <a:pt x="1566" y="2070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70" y="2331"/>
                    <a:pt x="1200" y="2384"/>
                    <a:pt x="1166" y="2471"/>
                  </a:cubicBezTo>
                  <a:lnTo>
                    <a:pt x="35" y="6019"/>
                  </a:lnTo>
                  <a:cubicBezTo>
                    <a:pt x="0" y="6141"/>
                    <a:pt x="70" y="6280"/>
                    <a:pt x="192" y="6315"/>
                  </a:cubicBezTo>
                  <a:lnTo>
                    <a:pt x="539" y="6437"/>
                  </a:lnTo>
                  <a:cubicBezTo>
                    <a:pt x="561" y="6443"/>
                    <a:pt x="582" y="6446"/>
                    <a:pt x="604" y="6446"/>
                  </a:cubicBezTo>
                  <a:cubicBezTo>
                    <a:pt x="707" y="6446"/>
                    <a:pt x="806" y="6381"/>
                    <a:pt x="835" y="6280"/>
                  </a:cubicBezTo>
                  <a:lnTo>
                    <a:pt x="1200" y="5167"/>
                  </a:lnTo>
                  <a:lnTo>
                    <a:pt x="1200" y="6889"/>
                  </a:lnTo>
                  <a:lnTo>
                    <a:pt x="661" y="10820"/>
                  </a:lnTo>
                  <a:cubicBezTo>
                    <a:pt x="626" y="10977"/>
                    <a:pt x="748" y="11116"/>
                    <a:pt x="905" y="11134"/>
                  </a:cubicBezTo>
                  <a:lnTo>
                    <a:pt x="1461" y="11221"/>
                  </a:lnTo>
                  <a:cubicBezTo>
                    <a:pt x="1473" y="11222"/>
                    <a:pt x="1484" y="11222"/>
                    <a:pt x="1495" y="11222"/>
                  </a:cubicBezTo>
                  <a:cubicBezTo>
                    <a:pt x="1638" y="11222"/>
                    <a:pt x="1760" y="11122"/>
                    <a:pt x="1792" y="10977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08" y="11121"/>
                    <a:pt x="3144" y="11222"/>
                    <a:pt x="3289" y="11222"/>
                  </a:cubicBezTo>
                  <a:cubicBezTo>
                    <a:pt x="3300" y="11222"/>
                    <a:pt x="3311" y="11222"/>
                    <a:pt x="3323" y="11221"/>
                  </a:cubicBezTo>
                  <a:lnTo>
                    <a:pt x="3897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8" y="6941"/>
                  </a:lnTo>
                  <a:cubicBezTo>
                    <a:pt x="3618" y="6941"/>
                    <a:pt x="3618" y="6924"/>
                    <a:pt x="3618" y="6924"/>
                  </a:cubicBezTo>
                  <a:lnTo>
                    <a:pt x="3618" y="4976"/>
                  </a:lnTo>
                  <a:lnTo>
                    <a:pt x="4019" y="6193"/>
                  </a:lnTo>
                  <a:cubicBezTo>
                    <a:pt x="4046" y="6305"/>
                    <a:pt x="4152" y="6382"/>
                    <a:pt x="4265" y="6382"/>
                  </a:cubicBezTo>
                  <a:cubicBezTo>
                    <a:pt x="4293" y="6382"/>
                    <a:pt x="4321" y="6378"/>
                    <a:pt x="4349" y="6367"/>
                  </a:cubicBezTo>
                  <a:lnTo>
                    <a:pt x="4645" y="6280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5" y="2453"/>
                  </a:lnTo>
                  <a:cubicBezTo>
                    <a:pt x="3661" y="2350"/>
                    <a:pt x="3567" y="2271"/>
                    <a:pt x="3454" y="2271"/>
                  </a:cubicBezTo>
                  <a:cubicBezTo>
                    <a:pt x="3434" y="2271"/>
                    <a:pt x="3413" y="2274"/>
                    <a:pt x="3392" y="2279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5" y="2070"/>
                    <a:pt x="3653" y="1653"/>
                    <a:pt x="3653" y="1183"/>
                  </a:cubicBezTo>
                  <a:cubicBezTo>
                    <a:pt x="3653" y="540"/>
                    <a:pt x="3114" y="0"/>
                    <a:pt x="2470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2973375" y="604425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0"/>
                  </a:moveTo>
                  <a:cubicBezTo>
                    <a:pt x="1827" y="0"/>
                    <a:pt x="1305" y="539"/>
                    <a:pt x="1305" y="1183"/>
                  </a:cubicBezTo>
                  <a:cubicBezTo>
                    <a:pt x="1305" y="1653"/>
                    <a:pt x="1566" y="2070"/>
                    <a:pt x="1966" y="2244"/>
                  </a:cubicBezTo>
                  <a:lnTo>
                    <a:pt x="1566" y="2244"/>
                  </a:lnTo>
                  <a:cubicBezTo>
                    <a:pt x="1496" y="2244"/>
                    <a:pt x="1427" y="2279"/>
                    <a:pt x="1357" y="2314"/>
                  </a:cubicBezTo>
                  <a:cubicBezTo>
                    <a:pt x="1288" y="2331"/>
                    <a:pt x="1218" y="2383"/>
                    <a:pt x="1183" y="2470"/>
                  </a:cubicBezTo>
                  <a:lnTo>
                    <a:pt x="53" y="6019"/>
                  </a:lnTo>
                  <a:cubicBezTo>
                    <a:pt x="0" y="6141"/>
                    <a:pt x="70" y="6263"/>
                    <a:pt x="209" y="6315"/>
                  </a:cubicBezTo>
                  <a:lnTo>
                    <a:pt x="557" y="6419"/>
                  </a:lnTo>
                  <a:cubicBezTo>
                    <a:pt x="585" y="6431"/>
                    <a:pt x="614" y="6437"/>
                    <a:pt x="642" y="6437"/>
                  </a:cubicBezTo>
                  <a:cubicBezTo>
                    <a:pt x="737" y="6437"/>
                    <a:pt x="826" y="6374"/>
                    <a:pt x="853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20"/>
                  </a:lnTo>
                  <a:cubicBezTo>
                    <a:pt x="644" y="10977"/>
                    <a:pt x="766" y="11116"/>
                    <a:pt x="922" y="11133"/>
                  </a:cubicBezTo>
                  <a:lnTo>
                    <a:pt x="1479" y="11220"/>
                  </a:lnTo>
                  <a:cubicBezTo>
                    <a:pt x="1490" y="11222"/>
                    <a:pt x="1502" y="11222"/>
                    <a:pt x="1513" y="11222"/>
                  </a:cubicBezTo>
                  <a:cubicBezTo>
                    <a:pt x="1655" y="11222"/>
                    <a:pt x="1776" y="11122"/>
                    <a:pt x="1792" y="10977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59"/>
                  </a:lnTo>
                  <a:cubicBezTo>
                    <a:pt x="3026" y="11106"/>
                    <a:pt x="3164" y="11222"/>
                    <a:pt x="3310" y="11222"/>
                  </a:cubicBezTo>
                  <a:cubicBezTo>
                    <a:pt x="3320" y="11222"/>
                    <a:pt x="3330" y="11221"/>
                    <a:pt x="3340" y="11220"/>
                  </a:cubicBezTo>
                  <a:lnTo>
                    <a:pt x="3914" y="11133"/>
                  </a:lnTo>
                  <a:cubicBezTo>
                    <a:pt x="4071" y="11116"/>
                    <a:pt x="4193" y="10959"/>
                    <a:pt x="4175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1" y="6304"/>
                    <a:pt x="4169" y="6382"/>
                    <a:pt x="4282" y="6382"/>
                  </a:cubicBezTo>
                  <a:cubicBezTo>
                    <a:pt x="4310" y="6382"/>
                    <a:pt x="4339" y="6377"/>
                    <a:pt x="4367" y="6367"/>
                  </a:cubicBezTo>
                  <a:lnTo>
                    <a:pt x="4662" y="6280"/>
                  </a:lnTo>
                  <a:cubicBezTo>
                    <a:pt x="4802" y="6228"/>
                    <a:pt x="4889" y="6071"/>
                    <a:pt x="4836" y="5932"/>
                  </a:cubicBezTo>
                  <a:lnTo>
                    <a:pt x="3723" y="2453"/>
                  </a:lnTo>
                  <a:cubicBezTo>
                    <a:pt x="3679" y="2350"/>
                    <a:pt x="3584" y="2271"/>
                    <a:pt x="3472" y="2271"/>
                  </a:cubicBezTo>
                  <a:cubicBezTo>
                    <a:pt x="3452" y="2271"/>
                    <a:pt x="3431" y="2274"/>
                    <a:pt x="3410" y="2279"/>
                  </a:cubicBezTo>
                  <a:cubicBezTo>
                    <a:pt x="3375" y="2262"/>
                    <a:pt x="3323" y="2244"/>
                    <a:pt x="3288" y="2244"/>
                  </a:cubicBezTo>
                  <a:lnTo>
                    <a:pt x="2992" y="2244"/>
                  </a:lnTo>
                  <a:cubicBezTo>
                    <a:pt x="3393" y="2070"/>
                    <a:pt x="3653" y="1653"/>
                    <a:pt x="3653" y="1183"/>
                  </a:cubicBezTo>
                  <a:cubicBezTo>
                    <a:pt x="3653" y="539"/>
                    <a:pt x="3132" y="0"/>
                    <a:pt x="2488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3205175" y="1318950"/>
              <a:ext cx="122225" cy="280150"/>
            </a:xfrm>
            <a:custGeom>
              <a:avLst/>
              <a:gdLst/>
              <a:ahLst/>
              <a:cxnLst/>
              <a:rect l="l" t="t" r="r" b="b"/>
              <a:pathLst>
                <a:path w="4889" h="11206" extrusionOk="0">
                  <a:moveTo>
                    <a:pt x="2488" y="0"/>
                  </a:moveTo>
                  <a:cubicBezTo>
                    <a:pt x="1827" y="0"/>
                    <a:pt x="1305" y="522"/>
                    <a:pt x="1305" y="1166"/>
                  </a:cubicBezTo>
                  <a:cubicBezTo>
                    <a:pt x="1305" y="1653"/>
                    <a:pt x="1566" y="2053"/>
                    <a:pt x="1966" y="2244"/>
                  </a:cubicBezTo>
                  <a:lnTo>
                    <a:pt x="1566" y="2244"/>
                  </a:lnTo>
                  <a:cubicBezTo>
                    <a:pt x="1479" y="2244"/>
                    <a:pt x="1427" y="2262"/>
                    <a:pt x="1357" y="2297"/>
                  </a:cubicBezTo>
                  <a:cubicBezTo>
                    <a:pt x="1288" y="2314"/>
                    <a:pt x="1218" y="2384"/>
                    <a:pt x="1183" y="2453"/>
                  </a:cubicBezTo>
                  <a:lnTo>
                    <a:pt x="52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19"/>
                  </a:lnTo>
                  <a:cubicBezTo>
                    <a:pt x="578" y="6426"/>
                    <a:pt x="600" y="6428"/>
                    <a:pt x="622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79" y="10803"/>
                  </a:lnTo>
                  <a:cubicBezTo>
                    <a:pt x="644" y="10960"/>
                    <a:pt x="766" y="11099"/>
                    <a:pt x="922" y="11134"/>
                  </a:cubicBezTo>
                  <a:lnTo>
                    <a:pt x="1479" y="11203"/>
                  </a:lnTo>
                  <a:cubicBezTo>
                    <a:pt x="1490" y="11205"/>
                    <a:pt x="1502" y="11205"/>
                    <a:pt x="1513" y="11205"/>
                  </a:cubicBezTo>
                  <a:cubicBezTo>
                    <a:pt x="1655" y="11205"/>
                    <a:pt x="1776" y="11105"/>
                    <a:pt x="1792" y="10960"/>
                  </a:cubicBezTo>
                  <a:lnTo>
                    <a:pt x="2314" y="7254"/>
                  </a:lnTo>
                  <a:lnTo>
                    <a:pt x="2505" y="7254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7" y="11205"/>
                    <a:pt x="3329" y="11205"/>
                    <a:pt x="3340" y="11203"/>
                  </a:cubicBezTo>
                  <a:lnTo>
                    <a:pt x="3914" y="11116"/>
                  </a:lnTo>
                  <a:cubicBezTo>
                    <a:pt x="4071" y="11099"/>
                    <a:pt x="4193" y="10960"/>
                    <a:pt x="4175" y="10786"/>
                  </a:cubicBezTo>
                  <a:lnTo>
                    <a:pt x="3636" y="6924"/>
                  </a:lnTo>
                  <a:cubicBezTo>
                    <a:pt x="3636" y="6924"/>
                    <a:pt x="3636" y="6907"/>
                    <a:pt x="3636" y="6907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59" y="6298"/>
                    <a:pt x="4163" y="6367"/>
                    <a:pt x="4273" y="6367"/>
                  </a:cubicBezTo>
                  <a:cubicBezTo>
                    <a:pt x="4304" y="6367"/>
                    <a:pt x="4336" y="6361"/>
                    <a:pt x="4367" y="6350"/>
                  </a:cubicBezTo>
                  <a:lnTo>
                    <a:pt x="4662" y="6263"/>
                  </a:lnTo>
                  <a:cubicBezTo>
                    <a:pt x="4802" y="6211"/>
                    <a:pt x="4889" y="6072"/>
                    <a:pt x="4836" y="5915"/>
                  </a:cubicBezTo>
                  <a:lnTo>
                    <a:pt x="3723" y="2453"/>
                  </a:lnTo>
                  <a:cubicBezTo>
                    <a:pt x="3676" y="2328"/>
                    <a:pt x="3573" y="2259"/>
                    <a:pt x="3451" y="2259"/>
                  </a:cubicBezTo>
                  <a:cubicBezTo>
                    <a:pt x="3438" y="2259"/>
                    <a:pt x="3424" y="2260"/>
                    <a:pt x="3410" y="2262"/>
                  </a:cubicBezTo>
                  <a:cubicBezTo>
                    <a:pt x="3375" y="2244"/>
                    <a:pt x="3323" y="2244"/>
                    <a:pt x="3288" y="2244"/>
                  </a:cubicBezTo>
                  <a:lnTo>
                    <a:pt x="2992" y="2244"/>
                  </a:lnTo>
                  <a:cubicBezTo>
                    <a:pt x="3392" y="2053"/>
                    <a:pt x="3653" y="1653"/>
                    <a:pt x="3653" y="1166"/>
                  </a:cubicBezTo>
                  <a:cubicBezTo>
                    <a:pt x="3653" y="522"/>
                    <a:pt x="3132" y="0"/>
                    <a:pt x="2488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3606150" y="17003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0" y="1"/>
                  </a:moveTo>
                  <a:cubicBezTo>
                    <a:pt x="1809" y="1"/>
                    <a:pt x="1287" y="540"/>
                    <a:pt x="1287" y="1183"/>
                  </a:cubicBezTo>
                  <a:cubicBezTo>
                    <a:pt x="1287" y="1653"/>
                    <a:pt x="1566" y="2071"/>
                    <a:pt x="1949" y="2245"/>
                  </a:cubicBezTo>
                  <a:lnTo>
                    <a:pt x="1548" y="2245"/>
                  </a:lnTo>
                  <a:cubicBezTo>
                    <a:pt x="1479" y="2245"/>
                    <a:pt x="1409" y="2279"/>
                    <a:pt x="1357" y="2314"/>
                  </a:cubicBezTo>
                  <a:cubicBezTo>
                    <a:pt x="1270" y="2332"/>
                    <a:pt x="1201" y="2384"/>
                    <a:pt x="1166" y="2471"/>
                  </a:cubicBezTo>
                  <a:lnTo>
                    <a:pt x="35" y="6019"/>
                  </a:lnTo>
                  <a:cubicBezTo>
                    <a:pt x="0" y="6141"/>
                    <a:pt x="52" y="6263"/>
                    <a:pt x="192" y="6315"/>
                  </a:cubicBezTo>
                  <a:lnTo>
                    <a:pt x="539" y="6420"/>
                  </a:lnTo>
                  <a:cubicBezTo>
                    <a:pt x="567" y="6432"/>
                    <a:pt x="596" y="6437"/>
                    <a:pt x="625" y="6437"/>
                  </a:cubicBezTo>
                  <a:cubicBezTo>
                    <a:pt x="720" y="6437"/>
                    <a:pt x="808" y="6374"/>
                    <a:pt x="835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21"/>
                  </a:lnTo>
                  <a:cubicBezTo>
                    <a:pt x="626" y="10977"/>
                    <a:pt x="748" y="11116"/>
                    <a:pt x="905" y="11134"/>
                  </a:cubicBezTo>
                  <a:lnTo>
                    <a:pt x="1461" y="11221"/>
                  </a:lnTo>
                  <a:cubicBezTo>
                    <a:pt x="1473" y="11222"/>
                    <a:pt x="1484" y="11223"/>
                    <a:pt x="1495" y="11223"/>
                  </a:cubicBezTo>
                  <a:cubicBezTo>
                    <a:pt x="1638" y="11223"/>
                    <a:pt x="1760" y="11122"/>
                    <a:pt x="1792" y="10977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09" y="11106"/>
                    <a:pt x="3147" y="11223"/>
                    <a:pt x="3293" y="11223"/>
                  </a:cubicBezTo>
                  <a:cubicBezTo>
                    <a:pt x="3303" y="11223"/>
                    <a:pt x="3313" y="11222"/>
                    <a:pt x="3323" y="11221"/>
                  </a:cubicBezTo>
                  <a:lnTo>
                    <a:pt x="3897" y="11134"/>
                  </a:lnTo>
                  <a:cubicBezTo>
                    <a:pt x="4053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6" y="6305"/>
                    <a:pt x="4152" y="6383"/>
                    <a:pt x="4265" y="6383"/>
                  </a:cubicBezTo>
                  <a:cubicBezTo>
                    <a:pt x="4293" y="6383"/>
                    <a:pt x="4321" y="6378"/>
                    <a:pt x="4349" y="6367"/>
                  </a:cubicBezTo>
                  <a:lnTo>
                    <a:pt x="4645" y="6280"/>
                  </a:lnTo>
                  <a:cubicBezTo>
                    <a:pt x="4784" y="6228"/>
                    <a:pt x="4871" y="6072"/>
                    <a:pt x="4819" y="5933"/>
                  </a:cubicBezTo>
                  <a:lnTo>
                    <a:pt x="3706" y="2453"/>
                  </a:lnTo>
                  <a:cubicBezTo>
                    <a:pt x="3661" y="2350"/>
                    <a:pt x="3567" y="2272"/>
                    <a:pt x="3454" y="2272"/>
                  </a:cubicBezTo>
                  <a:cubicBezTo>
                    <a:pt x="3434" y="2272"/>
                    <a:pt x="3413" y="2274"/>
                    <a:pt x="3392" y="2279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71"/>
                    <a:pt x="3653" y="1653"/>
                    <a:pt x="3653" y="1183"/>
                  </a:cubicBezTo>
                  <a:cubicBezTo>
                    <a:pt x="3653" y="540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2747650" y="156117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3"/>
                    <a:pt x="1567" y="2054"/>
                    <a:pt x="1967" y="2245"/>
                  </a:cubicBezTo>
                  <a:lnTo>
                    <a:pt x="1549" y="2245"/>
                  </a:lnTo>
                  <a:cubicBezTo>
                    <a:pt x="1480" y="2245"/>
                    <a:pt x="1410" y="2262"/>
                    <a:pt x="1358" y="2315"/>
                  </a:cubicBezTo>
                  <a:cubicBezTo>
                    <a:pt x="1271" y="2332"/>
                    <a:pt x="1201" y="2384"/>
                    <a:pt x="1184" y="2471"/>
                  </a:cubicBezTo>
                  <a:lnTo>
                    <a:pt x="36" y="6002"/>
                  </a:lnTo>
                  <a:cubicBezTo>
                    <a:pt x="1" y="6142"/>
                    <a:pt x="71" y="6263"/>
                    <a:pt x="192" y="6316"/>
                  </a:cubicBezTo>
                  <a:lnTo>
                    <a:pt x="558" y="6420"/>
                  </a:lnTo>
                  <a:cubicBezTo>
                    <a:pt x="582" y="6427"/>
                    <a:pt x="607" y="6430"/>
                    <a:pt x="632" y="6430"/>
                  </a:cubicBezTo>
                  <a:cubicBezTo>
                    <a:pt x="731" y="6430"/>
                    <a:pt x="825" y="6375"/>
                    <a:pt x="853" y="6263"/>
                  </a:cubicBezTo>
                  <a:lnTo>
                    <a:pt x="1201" y="5150"/>
                  </a:lnTo>
                  <a:lnTo>
                    <a:pt x="1201" y="6890"/>
                  </a:lnTo>
                  <a:lnTo>
                    <a:pt x="662" y="10804"/>
                  </a:lnTo>
                  <a:cubicBezTo>
                    <a:pt x="645" y="10960"/>
                    <a:pt x="749" y="11117"/>
                    <a:pt x="906" y="11134"/>
                  </a:cubicBezTo>
                  <a:lnTo>
                    <a:pt x="1462" y="11204"/>
                  </a:lnTo>
                  <a:cubicBezTo>
                    <a:pt x="1480" y="11208"/>
                    <a:pt x="1499" y="11210"/>
                    <a:pt x="1517" y="11210"/>
                  </a:cubicBezTo>
                  <a:cubicBezTo>
                    <a:pt x="1653" y="11210"/>
                    <a:pt x="1777" y="11099"/>
                    <a:pt x="1793" y="10960"/>
                  </a:cubicBezTo>
                  <a:lnTo>
                    <a:pt x="2297" y="7255"/>
                  </a:lnTo>
                  <a:lnTo>
                    <a:pt x="2489" y="7255"/>
                  </a:lnTo>
                  <a:lnTo>
                    <a:pt x="3010" y="10960"/>
                  </a:lnTo>
                  <a:cubicBezTo>
                    <a:pt x="3026" y="11099"/>
                    <a:pt x="3136" y="11210"/>
                    <a:pt x="3282" y="11210"/>
                  </a:cubicBezTo>
                  <a:cubicBezTo>
                    <a:pt x="3301" y="11210"/>
                    <a:pt x="3321" y="11208"/>
                    <a:pt x="3341" y="11204"/>
                  </a:cubicBezTo>
                  <a:lnTo>
                    <a:pt x="3915" y="11134"/>
                  </a:lnTo>
                  <a:cubicBezTo>
                    <a:pt x="4072" y="11099"/>
                    <a:pt x="4176" y="10960"/>
                    <a:pt x="4159" y="10804"/>
                  </a:cubicBezTo>
                  <a:lnTo>
                    <a:pt x="3619" y="6942"/>
                  </a:lnTo>
                  <a:cubicBezTo>
                    <a:pt x="3619" y="6924"/>
                    <a:pt x="3637" y="6924"/>
                    <a:pt x="3637" y="6907"/>
                  </a:cubicBezTo>
                  <a:lnTo>
                    <a:pt x="3637" y="4976"/>
                  </a:lnTo>
                  <a:lnTo>
                    <a:pt x="4019" y="6194"/>
                  </a:lnTo>
                  <a:cubicBezTo>
                    <a:pt x="4063" y="6309"/>
                    <a:pt x="4177" y="6377"/>
                    <a:pt x="4295" y="6377"/>
                  </a:cubicBezTo>
                  <a:cubicBezTo>
                    <a:pt x="4319" y="6377"/>
                    <a:pt x="4343" y="6374"/>
                    <a:pt x="4367" y="6368"/>
                  </a:cubicBezTo>
                  <a:lnTo>
                    <a:pt x="4646" y="6263"/>
                  </a:lnTo>
                  <a:cubicBezTo>
                    <a:pt x="4802" y="6229"/>
                    <a:pt x="4872" y="6072"/>
                    <a:pt x="4837" y="5933"/>
                  </a:cubicBezTo>
                  <a:lnTo>
                    <a:pt x="3706" y="2454"/>
                  </a:lnTo>
                  <a:cubicBezTo>
                    <a:pt x="3675" y="2329"/>
                    <a:pt x="3559" y="2260"/>
                    <a:pt x="3448" y="2260"/>
                  </a:cubicBezTo>
                  <a:cubicBezTo>
                    <a:pt x="3435" y="2260"/>
                    <a:pt x="3423" y="2261"/>
                    <a:pt x="3411" y="2262"/>
                  </a:cubicBezTo>
                  <a:cubicBezTo>
                    <a:pt x="3358" y="2262"/>
                    <a:pt x="3324" y="2245"/>
                    <a:pt x="3289" y="2245"/>
                  </a:cubicBezTo>
                  <a:lnTo>
                    <a:pt x="2976" y="2245"/>
                  </a:lnTo>
                  <a:cubicBezTo>
                    <a:pt x="3376" y="2054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2520200" y="936250"/>
              <a:ext cx="121800" cy="280225"/>
            </a:xfrm>
            <a:custGeom>
              <a:avLst/>
              <a:gdLst/>
              <a:ahLst/>
              <a:cxnLst/>
              <a:rect l="l" t="t" r="r" b="b"/>
              <a:pathLst>
                <a:path w="4872" h="11209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7" y="2053"/>
                    <a:pt x="1967" y="2244"/>
                  </a:cubicBezTo>
                  <a:lnTo>
                    <a:pt x="1549" y="2244"/>
                  </a:lnTo>
                  <a:cubicBezTo>
                    <a:pt x="1480" y="2244"/>
                    <a:pt x="1410" y="2262"/>
                    <a:pt x="1358" y="2296"/>
                  </a:cubicBezTo>
                  <a:cubicBezTo>
                    <a:pt x="1271" y="2314"/>
                    <a:pt x="1201" y="2383"/>
                    <a:pt x="1166" y="2470"/>
                  </a:cubicBezTo>
                  <a:lnTo>
                    <a:pt x="36" y="6002"/>
                  </a:lnTo>
                  <a:cubicBezTo>
                    <a:pt x="1" y="6123"/>
                    <a:pt x="71" y="6263"/>
                    <a:pt x="192" y="6297"/>
                  </a:cubicBezTo>
                  <a:lnTo>
                    <a:pt x="540" y="6419"/>
                  </a:lnTo>
                  <a:cubicBezTo>
                    <a:pt x="561" y="6425"/>
                    <a:pt x="583" y="6428"/>
                    <a:pt x="605" y="6428"/>
                  </a:cubicBezTo>
                  <a:cubicBezTo>
                    <a:pt x="707" y="6428"/>
                    <a:pt x="807" y="6363"/>
                    <a:pt x="836" y="6263"/>
                  </a:cubicBezTo>
                  <a:lnTo>
                    <a:pt x="1201" y="5149"/>
                  </a:lnTo>
                  <a:lnTo>
                    <a:pt x="1201" y="6871"/>
                  </a:lnTo>
                  <a:lnTo>
                    <a:pt x="662" y="10803"/>
                  </a:lnTo>
                  <a:cubicBezTo>
                    <a:pt x="645" y="10959"/>
                    <a:pt x="749" y="11116"/>
                    <a:pt x="906" y="11133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0" y="11209"/>
                    <a:pt x="1762" y="11098"/>
                    <a:pt x="1793" y="10959"/>
                  </a:cubicBezTo>
                  <a:lnTo>
                    <a:pt x="2297" y="7254"/>
                  </a:lnTo>
                  <a:lnTo>
                    <a:pt x="2489" y="7254"/>
                  </a:lnTo>
                  <a:lnTo>
                    <a:pt x="2993" y="10959"/>
                  </a:lnTo>
                  <a:cubicBezTo>
                    <a:pt x="3025" y="11105"/>
                    <a:pt x="3147" y="11205"/>
                    <a:pt x="3290" y="11205"/>
                  </a:cubicBezTo>
                  <a:cubicBezTo>
                    <a:pt x="3301" y="11205"/>
                    <a:pt x="3312" y="11204"/>
                    <a:pt x="3324" y="11203"/>
                  </a:cubicBezTo>
                  <a:lnTo>
                    <a:pt x="3898" y="11133"/>
                  </a:lnTo>
                  <a:cubicBezTo>
                    <a:pt x="4072" y="11099"/>
                    <a:pt x="4176" y="10959"/>
                    <a:pt x="4159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8" y="6306"/>
                    <a:pt x="4161" y="6376"/>
                    <a:pt x="4278" y="6376"/>
                  </a:cubicBezTo>
                  <a:cubicBezTo>
                    <a:pt x="4302" y="6376"/>
                    <a:pt x="4326" y="6373"/>
                    <a:pt x="4350" y="6367"/>
                  </a:cubicBezTo>
                  <a:lnTo>
                    <a:pt x="4646" y="6263"/>
                  </a:lnTo>
                  <a:cubicBezTo>
                    <a:pt x="4785" y="6228"/>
                    <a:pt x="4872" y="6071"/>
                    <a:pt x="4820" y="5915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44"/>
                    <a:pt x="3324" y="2244"/>
                    <a:pt x="3271" y="2244"/>
                  </a:cubicBezTo>
                  <a:lnTo>
                    <a:pt x="2976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3183425" y="91840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66"/>
                  </a:cubicBezTo>
                  <a:cubicBezTo>
                    <a:pt x="1288" y="1636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7" y="2297"/>
                  </a:cubicBezTo>
                  <a:cubicBezTo>
                    <a:pt x="1270" y="2315"/>
                    <a:pt x="1201" y="2367"/>
                    <a:pt x="1166" y="2454"/>
                  </a:cubicBezTo>
                  <a:lnTo>
                    <a:pt x="35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40" y="6420"/>
                  </a:lnTo>
                  <a:cubicBezTo>
                    <a:pt x="564" y="6426"/>
                    <a:pt x="588" y="6429"/>
                    <a:pt x="611" y="6429"/>
                  </a:cubicBezTo>
                  <a:cubicBezTo>
                    <a:pt x="719" y="6429"/>
                    <a:pt x="807" y="6364"/>
                    <a:pt x="836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4"/>
                  </a:lnTo>
                  <a:cubicBezTo>
                    <a:pt x="644" y="10960"/>
                    <a:pt x="749" y="11099"/>
                    <a:pt x="905" y="11134"/>
                  </a:cubicBezTo>
                  <a:lnTo>
                    <a:pt x="1462" y="11204"/>
                  </a:lnTo>
                  <a:cubicBezTo>
                    <a:pt x="1473" y="11205"/>
                    <a:pt x="1485" y="11206"/>
                    <a:pt x="1496" y="11206"/>
                  </a:cubicBezTo>
                  <a:cubicBezTo>
                    <a:pt x="1638" y="11206"/>
                    <a:pt x="1760" y="11105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3" y="10943"/>
                  </a:lnTo>
                  <a:cubicBezTo>
                    <a:pt x="3025" y="11104"/>
                    <a:pt x="3147" y="11206"/>
                    <a:pt x="3289" y="11206"/>
                  </a:cubicBezTo>
                  <a:cubicBezTo>
                    <a:pt x="3300" y="11206"/>
                    <a:pt x="3312" y="11205"/>
                    <a:pt x="3323" y="11204"/>
                  </a:cubicBezTo>
                  <a:lnTo>
                    <a:pt x="3897" y="11117"/>
                  </a:lnTo>
                  <a:cubicBezTo>
                    <a:pt x="4071" y="11099"/>
                    <a:pt x="4175" y="10960"/>
                    <a:pt x="4158" y="10786"/>
                  </a:cubicBezTo>
                  <a:lnTo>
                    <a:pt x="3619" y="6924"/>
                  </a:lnTo>
                  <a:cubicBezTo>
                    <a:pt x="3619" y="6924"/>
                    <a:pt x="3619" y="6907"/>
                    <a:pt x="3619" y="6907"/>
                  </a:cubicBezTo>
                  <a:lnTo>
                    <a:pt x="3619" y="4959"/>
                  </a:lnTo>
                  <a:lnTo>
                    <a:pt x="4019" y="6176"/>
                  </a:lnTo>
                  <a:cubicBezTo>
                    <a:pt x="4047" y="6288"/>
                    <a:pt x="4153" y="6366"/>
                    <a:pt x="4265" y="6366"/>
                  </a:cubicBezTo>
                  <a:cubicBezTo>
                    <a:pt x="4293" y="6366"/>
                    <a:pt x="4322" y="6361"/>
                    <a:pt x="4349" y="6350"/>
                  </a:cubicBezTo>
                  <a:lnTo>
                    <a:pt x="4645" y="6263"/>
                  </a:lnTo>
                  <a:cubicBezTo>
                    <a:pt x="4784" y="6211"/>
                    <a:pt x="4871" y="6072"/>
                    <a:pt x="4819" y="5915"/>
                  </a:cubicBezTo>
                  <a:lnTo>
                    <a:pt x="3706" y="2454"/>
                  </a:lnTo>
                  <a:cubicBezTo>
                    <a:pt x="3675" y="2329"/>
                    <a:pt x="3559" y="2260"/>
                    <a:pt x="3435" y="2260"/>
                  </a:cubicBezTo>
                  <a:cubicBezTo>
                    <a:pt x="3421" y="2260"/>
                    <a:pt x="3407" y="2261"/>
                    <a:pt x="3393" y="2262"/>
                  </a:cubicBezTo>
                  <a:cubicBezTo>
                    <a:pt x="3358" y="2245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4"/>
                    <a:pt x="3654" y="1636"/>
                    <a:pt x="3654" y="1166"/>
                  </a:cubicBezTo>
                  <a:cubicBezTo>
                    <a:pt x="3654" y="523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3073825" y="141027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27" y="1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8" y="2314"/>
                  </a:cubicBezTo>
                  <a:cubicBezTo>
                    <a:pt x="1271" y="2332"/>
                    <a:pt x="1201" y="2384"/>
                    <a:pt x="1184" y="2471"/>
                  </a:cubicBezTo>
                  <a:lnTo>
                    <a:pt x="36" y="6002"/>
                  </a:lnTo>
                  <a:cubicBezTo>
                    <a:pt x="1" y="6141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9" y="6426"/>
                    <a:pt x="600" y="6429"/>
                    <a:pt x="621" y="6429"/>
                  </a:cubicBezTo>
                  <a:cubicBezTo>
                    <a:pt x="720" y="6429"/>
                    <a:pt x="810" y="6364"/>
                    <a:pt x="853" y="6263"/>
                  </a:cubicBezTo>
                  <a:lnTo>
                    <a:pt x="1201" y="5150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4" y="10960"/>
                    <a:pt x="749" y="11116"/>
                    <a:pt x="905" y="11134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3" y="11209"/>
                    <a:pt x="1777" y="11098"/>
                    <a:pt x="1793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098"/>
                    <a:pt x="3136" y="11209"/>
                    <a:pt x="3282" y="11209"/>
                  </a:cubicBezTo>
                  <a:cubicBezTo>
                    <a:pt x="3301" y="11209"/>
                    <a:pt x="3321" y="11207"/>
                    <a:pt x="3341" y="11203"/>
                  </a:cubicBezTo>
                  <a:lnTo>
                    <a:pt x="3915" y="11134"/>
                  </a:lnTo>
                  <a:cubicBezTo>
                    <a:pt x="4071" y="11099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62" y="6309"/>
                    <a:pt x="4165" y="6376"/>
                    <a:pt x="4288" y="6376"/>
                  </a:cubicBezTo>
                  <a:cubicBezTo>
                    <a:pt x="4314" y="6376"/>
                    <a:pt x="4340" y="6373"/>
                    <a:pt x="4367" y="6367"/>
                  </a:cubicBezTo>
                  <a:lnTo>
                    <a:pt x="4645" y="6263"/>
                  </a:lnTo>
                  <a:cubicBezTo>
                    <a:pt x="4802" y="6228"/>
                    <a:pt x="4872" y="6072"/>
                    <a:pt x="4819" y="5933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62"/>
                    <a:pt x="3323" y="2245"/>
                    <a:pt x="3289" y="2245"/>
                  </a:cubicBezTo>
                  <a:lnTo>
                    <a:pt x="2975" y="2245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2967275" y="91710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10" y="1"/>
                    <a:pt x="1288" y="540"/>
                    <a:pt x="1288" y="1184"/>
                  </a:cubicBezTo>
                  <a:cubicBezTo>
                    <a:pt x="1288" y="1653"/>
                    <a:pt x="1566" y="2071"/>
                    <a:pt x="1967" y="2245"/>
                  </a:cubicBezTo>
                  <a:lnTo>
                    <a:pt x="1549" y="2245"/>
                  </a:lnTo>
                  <a:cubicBezTo>
                    <a:pt x="1479" y="2245"/>
                    <a:pt x="1410" y="2280"/>
                    <a:pt x="1358" y="2314"/>
                  </a:cubicBezTo>
                  <a:cubicBezTo>
                    <a:pt x="1271" y="2332"/>
                    <a:pt x="1201" y="2384"/>
                    <a:pt x="1166" y="2471"/>
                  </a:cubicBezTo>
                  <a:lnTo>
                    <a:pt x="36" y="6020"/>
                  </a:lnTo>
                  <a:cubicBezTo>
                    <a:pt x="1" y="6141"/>
                    <a:pt x="70" y="6281"/>
                    <a:pt x="192" y="6315"/>
                  </a:cubicBezTo>
                  <a:lnTo>
                    <a:pt x="540" y="6420"/>
                  </a:lnTo>
                  <a:cubicBezTo>
                    <a:pt x="568" y="6432"/>
                    <a:pt x="597" y="6437"/>
                    <a:pt x="625" y="6437"/>
                  </a:cubicBezTo>
                  <a:cubicBezTo>
                    <a:pt x="720" y="6437"/>
                    <a:pt x="809" y="6374"/>
                    <a:pt x="836" y="6281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1"/>
                  </a:lnTo>
                  <a:cubicBezTo>
                    <a:pt x="627" y="10977"/>
                    <a:pt x="749" y="11117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5" y="11223"/>
                    <a:pt x="1496" y="11223"/>
                  </a:cubicBezTo>
                  <a:cubicBezTo>
                    <a:pt x="1638" y="11223"/>
                    <a:pt x="1760" y="11123"/>
                    <a:pt x="1793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3" y="10960"/>
                  </a:lnTo>
                  <a:cubicBezTo>
                    <a:pt x="3025" y="11107"/>
                    <a:pt x="3149" y="11223"/>
                    <a:pt x="3294" y="11223"/>
                  </a:cubicBezTo>
                  <a:cubicBezTo>
                    <a:pt x="3303" y="11223"/>
                    <a:pt x="3313" y="11222"/>
                    <a:pt x="3323" y="11221"/>
                  </a:cubicBezTo>
                  <a:lnTo>
                    <a:pt x="3897" y="11134"/>
                  </a:lnTo>
                  <a:cubicBezTo>
                    <a:pt x="4071" y="11117"/>
                    <a:pt x="4176" y="10960"/>
                    <a:pt x="4158" y="10803"/>
                  </a:cubicBezTo>
                  <a:lnTo>
                    <a:pt x="3619" y="6942"/>
                  </a:lnTo>
                  <a:cubicBezTo>
                    <a:pt x="3619" y="6942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7" y="6305"/>
                    <a:pt x="4153" y="6383"/>
                    <a:pt x="4265" y="6383"/>
                  </a:cubicBezTo>
                  <a:cubicBezTo>
                    <a:pt x="4293" y="6383"/>
                    <a:pt x="4322" y="6378"/>
                    <a:pt x="4350" y="6368"/>
                  </a:cubicBezTo>
                  <a:lnTo>
                    <a:pt x="4645" y="6281"/>
                  </a:lnTo>
                  <a:cubicBezTo>
                    <a:pt x="4785" y="6228"/>
                    <a:pt x="4872" y="6072"/>
                    <a:pt x="4819" y="5933"/>
                  </a:cubicBezTo>
                  <a:lnTo>
                    <a:pt x="3706" y="2453"/>
                  </a:lnTo>
                  <a:cubicBezTo>
                    <a:pt x="3662" y="2350"/>
                    <a:pt x="3567" y="2272"/>
                    <a:pt x="3455" y="2272"/>
                  </a:cubicBezTo>
                  <a:cubicBezTo>
                    <a:pt x="3435" y="2272"/>
                    <a:pt x="3414" y="2274"/>
                    <a:pt x="3393" y="2280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6" y="2071"/>
                    <a:pt x="3654" y="1653"/>
                    <a:pt x="3654" y="1184"/>
                  </a:cubicBezTo>
                  <a:cubicBezTo>
                    <a:pt x="3654" y="540"/>
                    <a:pt x="3115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3754000" y="80230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7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8" y="2296"/>
                  </a:cubicBezTo>
                  <a:cubicBezTo>
                    <a:pt x="1271" y="2314"/>
                    <a:pt x="1201" y="2383"/>
                    <a:pt x="1184" y="2470"/>
                  </a:cubicBezTo>
                  <a:lnTo>
                    <a:pt x="36" y="6002"/>
                  </a:lnTo>
                  <a:cubicBezTo>
                    <a:pt x="1" y="6124"/>
                    <a:pt x="70" y="6263"/>
                    <a:pt x="192" y="6297"/>
                  </a:cubicBezTo>
                  <a:lnTo>
                    <a:pt x="557" y="6419"/>
                  </a:lnTo>
                  <a:cubicBezTo>
                    <a:pt x="579" y="6425"/>
                    <a:pt x="600" y="6428"/>
                    <a:pt x="622" y="6428"/>
                  </a:cubicBezTo>
                  <a:cubicBezTo>
                    <a:pt x="725" y="6428"/>
                    <a:pt x="824" y="6363"/>
                    <a:pt x="853" y="6263"/>
                  </a:cubicBezTo>
                  <a:lnTo>
                    <a:pt x="1201" y="5149"/>
                  </a:lnTo>
                  <a:lnTo>
                    <a:pt x="1201" y="6872"/>
                  </a:lnTo>
                  <a:lnTo>
                    <a:pt x="662" y="10803"/>
                  </a:lnTo>
                  <a:cubicBezTo>
                    <a:pt x="644" y="10960"/>
                    <a:pt x="749" y="11116"/>
                    <a:pt x="905" y="11134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3" y="11209"/>
                    <a:pt x="1777" y="11098"/>
                    <a:pt x="1793" y="10960"/>
                  </a:cubicBezTo>
                  <a:lnTo>
                    <a:pt x="2314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6" y="11105"/>
                    <a:pt x="3147" y="11205"/>
                    <a:pt x="3303" y="11205"/>
                  </a:cubicBezTo>
                  <a:cubicBezTo>
                    <a:pt x="3316" y="11205"/>
                    <a:pt x="3328" y="11204"/>
                    <a:pt x="3341" y="11203"/>
                  </a:cubicBezTo>
                  <a:lnTo>
                    <a:pt x="3915" y="11134"/>
                  </a:lnTo>
                  <a:cubicBezTo>
                    <a:pt x="4071" y="11099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36" y="6924"/>
                    <a:pt x="3636" y="6924"/>
                    <a:pt x="3636" y="6906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2" y="6308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45" y="6263"/>
                  </a:lnTo>
                  <a:cubicBezTo>
                    <a:pt x="4802" y="6228"/>
                    <a:pt x="4872" y="6071"/>
                    <a:pt x="4837" y="5932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48" y="2259"/>
                  </a:cubicBezTo>
                  <a:cubicBezTo>
                    <a:pt x="3435" y="2259"/>
                    <a:pt x="3423" y="2260"/>
                    <a:pt x="3410" y="2262"/>
                  </a:cubicBezTo>
                  <a:cubicBezTo>
                    <a:pt x="3358" y="2262"/>
                    <a:pt x="3323" y="2244"/>
                    <a:pt x="3289" y="2244"/>
                  </a:cubicBezTo>
                  <a:lnTo>
                    <a:pt x="2975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2738975" y="1242400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1"/>
                  </a:moveTo>
                  <a:cubicBezTo>
                    <a:pt x="1827" y="1"/>
                    <a:pt x="1287" y="523"/>
                    <a:pt x="1287" y="1184"/>
                  </a:cubicBezTo>
                  <a:cubicBezTo>
                    <a:pt x="1287" y="1653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80"/>
                    <a:pt x="1357" y="2314"/>
                  </a:cubicBezTo>
                  <a:cubicBezTo>
                    <a:pt x="1270" y="2332"/>
                    <a:pt x="1200" y="2384"/>
                    <a:pt x="1183" y="2471"/>
                  </a:cubicBezTo>
                  <a:lnTo>
                    <a:pt x="35" y="6002"/>
                  </a:lnTo>
                  <a:cubicBezTo>
                    <a:pt x="0" y="6141"/>
                    <a:pt x="70" y="6263"/>
                    <a:pt x="191" y="6315"/>
                  </a:cubicBezTo>
                  <a:lnTo>
                    <a:pt x="557" y="6420"/>
                  </a:lnTo>
                  <a:cubicBezTo>
                    <a:pt x="584" y="6432"/>
                    <a:pt x="612" y="6437"/>
                    <a:pt x="640" y="6437"/>
                  </a:cubicBezTo>
                  <a:cubicBezTo>
                    <a:pt x="736" y="6437"/>
                    <a:pt x="825" y="6371"/>
                    <a:pt x="852" y="6263"/>
                  </a:cubicBezTo>
                  <a:lnTo>
                    <a:pt x="1200" y="5167"/>
                  </a:lnTo>
                  <a:lnTo>
                    <a:pt x="1200" y="6889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1" y="11221"/>
                  </a:lnTo>
                  <a:cubicBezTo>
                    <a:pt x="1471" y="11222"/>
                    <a:pt x="1481" y="11223"/>
                    <a:pt x="1491" y="11223"/>
                  </a:cubicBezTo>
                  <a:cubicBezTo>
                    <a:pt x="1637" y="11223"/>
                    <a:pt x="1775" y="11107"/>
                    <a:pt x="1792" y="10960"/>
                  </a:cubicBezTo>
                  <a:lnTo>
                    <a:pt x="2296" y="7255"/>
                  </a:lnTo>
                  <a:lnTo>
                    <a:pt x="2488" y="7255"/>
                  </a:lnTo>
                  <a:lnTo>
                    <a:pt x="3009" y="10960"/>
                  </a:lnTo>
                  <a:cubicBezTo>
                    <a:pt x="3025" y="11098"/>
                    <a:pt x="3135" y="11210"/>
                    <a:pt x="3281" y="11210"/>
                  </a:cubicBezTo>
                  <a:cubicBezTo>
                    <a:pt x="3300" y="11210"/>
                    <a:pt x="3320" y="11208"/>
                    <a:pt x="3340" y="11204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4"/>
                  </a:cubicBezTo>
                  <a:lnTo>
                    <a:pt x="3618" y="6942"/>
                  </a:lnTo>
                  <a:cubicBezTo>
                    <a:pt x="3618" y="6924"/>
                    <a:pt x="3618" y="6924"/>
                    <a:pt x="3618" y="6924"/>
                  </a:cubicBezTo>
                  <a:lnTo>
                    <a:pt x="3618" y="4976"/>
                  </a:lnTo>
                  <a:lnTo>
                    <a:pt x="4018" y="6194"/>
                  </a:lnTo>
                  <a:cubicBezTo>
                    <a:pt x="4060" y="6305"/>
                    <a:pt x="4158" y="6383"/>
                    <a:pt x="4275" y="6383"/>
                  </a:cubicBezTo>
                  <a:cubicBezTo>
                    <a:pt x="4304" y="6383"/>
                    <a:pt x="4335" y="6378"/>
                    <a:pt x="4366" y="6368"/>
                  </a:cubicBezTo>
                  <a:lnTo>
                    <a:pt x="4645" y="6281"/>
                  </a:lnTo>
                  <a:cubicBezTo>
                    <a:pt x="4801" y="6228"/>
                    <a:pt x="4871" y="6072"/>
                    <a:pt x="4836" y="5933"/>
                  </a:cubicBezTo>
                  <a:lnTo>
                    <a:pt x="3705" y="2454"/>
                  </a:lnTo>
                  <a:cubicBezTo>
                    <a:pt x="3674" y="2342"/>
                    <a:pt x="3554" y="2260"/>
                    <a:pt x="3441" y="2260"/>
                  </a:cubicBezTo>
                  <a:cubicBezTo>
                    <a:pt x="3431" y="2260"/>
                    <a:pt x="3420" y="2261"/>
                    <a:pt x="3410" y="2262"/>
                  </a:cubicBezTo>
                  <a:cubicBezTo>
                    <a:pt x="3357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23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3452625" y="12532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27" y="1"/>
                    <a:pt x="1305" y="540"/>
                    <a:pt x="1305" y="1184"/>
                  </a:cubicBezTo>
                  <a:cubicBezTo>
                    <a:pt x="1305" y="1653"/>
                    <a:pt x="1566" y="2071"/>
                    <a:pt x="1966" y="2262"/>
                  </a:cubicBezTo>
                  <a:lnTo>
                    <a:pt x="1566" y="2262"/>
                  </a:lnTo>
                  <a:cubicBezTo>
                    <a:pt x="1479" y="2262"/>
                    <a:pt x="1427" y="2279"/>
                    <a:pt x="1357" y="2314"/>
                  </a:cubicBezTo>
                  <a:cubicBezTo>
                    <a:pt x="1288" y="2332"/>
                    <a:pt x="1218" y="2384"/>
                    <a:pt x="1183" y="2471"/>
                  </a:cubicBezTo>
                  <a:lnTo>
                    <a:pt x="53" y="6020"/>
                  </a:lnTo>
                  <a:cubicBezTo>
                    <a:pt x="0" y="6141"/>
                    <a:pt x="70" y="6281"/>
                    <a:pt x="192" y="6315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2" y="6446"/>
                  </a:cubicBezTo>
                  <a:cubicBezTo>
                    <a:pt x="724" y="6446"/>
                    <a:pt x="824" y="6381"/>
                    <a:pt x="853" y="6281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2" y="10821"/>
                  </a:lnTo>
                  <a:cubicBezTo>
                    <a:pt x="644" y="10977"/>
                    <a:pt x="766" y="11117"/>
                    <a:pt x="922" y="11134"/>
                  </a:cubicBezTo>
                  <a:lnTo>
                    <a:pt x="1479" y="11221"/>
                  </a:lnTo>
                  <a:cubicBezTo>
                    <a:pt x="1491" y="11222"/>
                    <a:pt x="1502" y="11223"/>
                    <a:pt x="1513" y="11223"/>
                  </a:cubicBezTo>
                  <a:cubicBezTo>
                    <a:pt x="1655" y="11223"/>
                    <a:pt x="1776" y="11123"/>
                    <a:pt x="1792" y="10977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60"/>
                  </a:lnTo>
                  <a:cubicBezTo>
                    <a:pt x="3026" y="11121"/>
                    <a:pt x="3162" y="11223"/>
                    <a:pt x="3306" y="11223"/>
                  </a:cubicBezTo>
                  <a:cubicBezTo>
                    <a:pt x="3318" y="11223"/>
                    <a:pt x="3329" y="11222"/>
                    <a:pt x="3340" y="11221"/>
                  </a:cubicBezTo>
                  <a:lnTo>
                    <a:pt x="3915" y="11134"/>
                  </a:lnTo>
                  <a:cubicBezTo>
                    <a:pt x="4071" y="11117"/>
                    <a:pt x="4193" y="10960"/>
                    <a:pt x="4158" y="10803"/>
                  </a:cubicBezTo>
                  <a:lnTo>
                    <a:pt x="3636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8"/>
                  </a:cubicBezTo>
                  <a:lnTo>
                    <a:pt x="4663" y="6281"/>
                  </a:lnTo>
                  <a:cubicBezTo>
                    <a:pt x="4802" y="6228"/>
                    <a:pt x="4871" y="6072"/>
                    <a:pt x="4837" y="5933"/>
                  </a:cubicBezTo>
                  <a:lnTo>
                    <a:pt x="3723" y="2453"/>
                  </a:lnTo>
                  <a:cubicBezTo>
                    <a:pt x="3679" y="2350"/>
                    <a:pt x="3572" y="2272"/>
                    <a:pt x="3466" y="2272"/>
                  </a:cubicBezTo>
                  <a:cubicBezTo>
                    <a:pt x="3447" y="2272"/>
                    <a:pt x="3428" y="2274"/>
                    <a:pt x="3410" y="2279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93" y="2262"/>
                  </a:lnTo>
                  <a:cubicBezTo>
                    <a:pt x="3375" y="2071"/>
                    <a:pt x="3654" y="1653"/>
                    <a:pt x="3654" y="1184"/>
                  </a:cubicBezTo>
                  <a:cubicBezTo>
                    <a:pt x="3654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2523700" y="1279800"/>
              <a:ext cx="121775" cy="280150"/>
            </a:xfrm>
            <a:custGeom>
              <a:avLst/>
              <a:gdLst/>
              <a:ahLst/>
              <a:cxnLst/>
              <a:rect l="l" t="t" r="r" b="b"/>
              <a:pathLst>
                <a:path w="4871" h="11206" extrusionOk="0">
                  <a:moveTo>
                    <a:pt x="2470" y="1"/>
                  </a:moveTo>
                  <a:cubicBezTo>
                    <a:pt x="1827" y="1"/>
                    <a:pt x="1287" y="523"/>
                    <a:pt x="1287" y="1184"/>
                  </a:cubicBezTo>
                  <a:cubicBezTo>
                    <a:pt x="1287" y="1653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4"/>
                    <a:pt x="1200" y="2384"/>
                    <a:pt x="1183" y="2471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1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1" y="6429"/>
                  </a:cubicBezTo>
                  <a:cubicBezTo>
                    <a:pt x="724" y="6429"/>
                    <a:pt x="824" y="6364"/>
                    <a:pt x="852" y="6263"/>
                  </a:cubicBezTo>
                  <a:lnTo>
                    <a:pt x="1200" y="5150"/>
                  </a:lnTo>
                  <a:lnTo>
                    <a:pt x="1200" y="6872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1" y="11204"/>
                  </a:lnTo>
                  <a:cubicBezTo>
                    <a:pt x="1473" y="11205"/>
                    <a:pt x="1484" y="11206"/>
                    <a:pt x="1496" y="11206"/>
                  </a:cubicBezTo>
                  <a:cubicBezTo>
                    <a:pt x="1640" y="11206"/>
                    <a:pt x="1776" y="11105"/>
                    <a:pt x="1792" y="10960"/>
                  </a:cubicBezTo>
                  <a:lnTo>
                    <a:pt x="2314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46" y="11206"/>
                    <a:pt x="3303" y="11206"/>
                  </a:cubicBezTo>
                  <a:cubicBezTo>
                    <a:pt x="3315" y="11206"/>
                    <a:pt x="3327" y="11205"/>
                    <a:pt x="3340" y="11204"/>
                  </a:cubicBezTo>
                  <a:lnTo>
                    <a:pt x="3914" y="11134"/>
                  </a:lnTo>
                  <a:cubicBezTo>
                    <a:pt x="4071" y="11099"/>
                    <a:pt x="4175" y="10960"/>
                    <a:pt x="4158" y="10804"/>
                  </a:cubicBezTo>
                  <a:lnTo>
                    <a:pt x="3618" y="6942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9"/>
                  </a:lnTo>
                  <a:lnTo>
                    <a:pt x="4019" y="6176"/>
                  </a:lnTo>
                  <a:cubicBezTo>
                    <a:pt x="4062" y="6306"/>
                    <a:pt x="4177" y="6376"/>
                    <a:pt x="4295" y="6376"/>
                  </a:cubicBezTo>
                  <a:cubicBezTo>
                    <a:pt x="4319" y="6376"/>
                    <a:pt x="4343" y="6374"/>
                    <a:pt x="4366" y="6368"/>
                  </a:cubicBezTo>
                  <a:lnTo>
                    <a:pt x="4645" y="6263"/>
                  </a:lnTo>
                  <a:cubicBezTo>
                    <a:pt x="4801" y="6228"/>
                    <a:pt x="4871" y="6072"/>
                    <a:pt x="4836" y="5915"/>
                  </a:cubicBezTo>
                  <a:lnTo>
                    <a:pt x="3705" y="2454"/>
                  </a:lnTo>
                  <a:cubicBezTo>
                    <a:pt x="3674" y="2328"/>
                    <a:pt x="3558" y="2260"/>
                    <a:pt x="3447" y="2260"/>
                  </a:cubicBezTo>
                  <a:cubicBezTo>
                    <a:pt x="3434" y="2260"/>
                    <a:pt x="3422" y="2260"/>
                    <a:pt x="3410" y="2262"/>
                  </a:cubicBezTo>
                  <a:cubicBezTo>
                    <a:pt x="3357" y="2245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23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3384775" y="592675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8" y="2297"/>
                  </a:cubicBezTo>
                  <a:cubicBezTo>
                    <a:pt x="1271" y="2314"/>
                    <a:pt x="1201" y="2384"/>
                    <a:pt x="1184" y="2471"/>
                  </a:cubicBezTo>
                  <a:lnTo>
                    <a:pt x="36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7" y="6419"/>
                  </a:lnTo>
                  <a:cubicBezTo>
                    <a:pt x="579" y="6426"/>
                    <a:pt x="600" y="6428"/>
                    <a:pt x="621" y="6428"/>
                  </a:cubicBezTo>
                  <a:cubicBezTo>
                    <a:pt x="720" y="6428"/>
                    <a:pt x="810" y="6363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3"/>
                  </a:lnTo>
                  <a:cubicBezTo>
                    <a:pt x="644" y="10960"/>
                    <a:pt x="749" y="11116"/>
                    <a:pt x="905" y="11134"/>
                  </a:cubicBezTo>
                  <a:lnTo>
                    <a:pt x="1462" y="11203"/>
                  </a:lnTo>
                  <a:cubicBezTo>
                    <a:pt x="1473" y="11205"/>
                    <a:pt x="1485" y="11205"/>
                    <a:pt x="1496" y="11205"/>
                  </a:cubicBezTo>
                  <a:cubicBezTo>
                    <a:pt x="1641" y="11205"/>
                    <a:pt x="1776" y="11105"/>
                    <a:pt x="1793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60"/>
                  </a:lnTo>
                  <a:cubicBezTo>
                    <a:pt x="3025" y="11105"/>
                    <a:pt x="3147" y="11205"/>
                    <a:pt x="3289" y="11205"/>
                  </a:cubicBezTo>
                  <a:cubicBezTo>
                    <a:pt x="3301" y="11205"/>
                    <a:pt x="3312" y="11205"/>
                    <a:pt x="3323" y="11203"/>
                  </a:cubicBezTo>
                  <a:lnTo>
                    <a:pt x="3915" y="11116"/>
                  </a:lnTo>
                  <a:cubicBezTo>
                    <a:pt x="4071" y="11099"/>
                    <a:pt x="4176" y="10960"/>
                    <a:pt x="4158" y="10786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8" y="6306"/>
                    <a:pt x="4161" y="6376"/>
                    <a:pt x="4288" y="6376"/>
                  </a:cubicBezTo>
                  <a:cubicBezTo>
                    <a:pt x="4314" y="6376"/>
                    <a:pt x="4341" y="6373"/>
                    <a:pt x="4367" y="6367"/>
                  </a:cubicBezTo>
                  <a:lnTo>
                    <a:pt x="4645" y="6263"/>
                  </a:lnTo>
                  <a:cubicBezTo>
                    <a:pt x="4785" y="6228"/>
                    <a:pt x="4872" y="6072"/>
                    <a:pt x="4819" y="5915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44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2852475" y="170382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88" y="2314"/>
                    <a:pt x="1218" y="2384"/>
                    <a:pt x="1183" y="2471"/>
                  </a:cubicBezTo>
                  <a:lnTo>
                    <a:pt x="53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22" y="11134"/>
                  </a:cubicBezTo>
                  <a:lnTo>
                    <a:pt x="1462" y="11204"/>
                  </a:lnTo>
                  <a:cubicBezTo>
                    <a:pt x="1482" y="11208"/>
                    <a:pt x="1502" y="11210"/>
                    <a:pt x="1521" y="11210"/>
                  </a:cubicBezTo>
                  <a:cubicBezTo>
                    <a:pt x="1666" y="11210"/>
                    <a:pt x="1777" y="11098"/>
                    <a:pt x="1792" y="10960"/>
                  </a:cubicBezTo>
                  <a:lnTo>
                    <a:pt x="2314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62" y="11206"/>
                    <a:pt x="3306" y="11206"/>
                  </a:cubicBezTo>
                  <a:cubicBezTo>
                    <a:pt x="3317" y="11206"/>
                    <a:pt x="3329" y="11205"/>
                    <a:pt x="3340" y="11204"/>
                  </a:cubicBezTo>
                  <a:lnTo>
                    <a:pt x="3914" y="11134"/>
                  </a:lnTo>
                  <a:cubicBezTo>
                    <a:pt x="4071" y="11099"/>
                    <a:pt x="4193" y="10960"/>
                    <a:pt x="4158" y="10804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9"/>
                  </a:lnTo>
                  <a:lnTo>
                    <a:pt x="4019" y="6176"/>
                  </a:lnTo>
                  <a:cubicBezTo>
                    <a:pt x="4062" y="6306"/>
                    <a:pt x="4178" y="6376"/>
                    <a:pt x="4295" y="6376"/>
                  </a:cubicBezTo>
                  <a:cubicBezTo>
                    <a:pt x="4319" y="6376"/>
                    <a:pt x="4343" y="6373"/>
                    <a:pt x="4367" y="6368"/>
                  </a:cubicBezTo>
                  <a:lnTo>
                    <a:pt x="4662" y="6263"/>
                  </a:lnTo>
                  <a:cubicBezTo>
                    <a:pt x="4802" y="6228"/>
                    <a:pt x="4871" y="6072"/>
                    <a:pt x="4836" y="5933"/>
                  </a:cubicBezTo>
                  <a:lnTo>
                    <a:pt x="3723" y="2454"/>
                  </a:lnTo>
                  <a:cubicBezTo>
                    <a:pt x="3676" y="2328"/>
                    <a:pt x="3559" y="2260"/>
                    <a:pt x="3447" y="2260"/>
                  </a:cubicBezTo>
                  <a:cubicBezTo>
                    <a:pt x="3435" y="2260"/>
                    <a:pt x="3422" y="2260"/>
                    <a:pt x="3410" y="2262"/>
                  </a:cubicBezTo>
                  <a:cubicBezTo>
                    <a:pt x="3375" y="2245"/>
                    <a:pt x="3323" y="2245"/>
                    <a:pt x="3288" y="2245"/>
                  </a:cubicBezTo>
                  <a:lnTo>
                    <a:pt x="2992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3754000" y="160250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288" y="540"/>
                    <a:pt x="1288" y="1183"/>
                  </a:cubicBezTo>
                  <a:cubicBezTo>
                    <a:pt x="1288" y="1653"/>
                    <a:pt x="1566" y="2053"/>
                    <a:pt x="1967" y="2245"/>
                  </a:cubicBezTo>
                  <a:lnTo>
                    <a:pt x="1549" y="2245"/>
                  </a:lnTo>
                  <a:cubicBezTo>
                    <a:pt x="1479" y="2245"/>
                    <a:pt x="1410" y="2279"/>
                    <a:pt x="1358" y="2314"/>
                  </a:cubicBezTo>
                  <a:cubicBezTo>
                    <a:pt x="1271" y="2332"/>
                    <a:pt x="1201" y="2384"/>
                    <a:pt x="1184" y="2471"/>
                  </a:cubicBezTo>
                  <a:lnTo>
                    <a:pt x="36" y="6019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5" y="6432"/>
                    <a:pt x="614" y="6437"/>
                    <a:pt x="642" y="6437"/>
                  </a:cubicBezTo>
                  <a:cubicBezTo>
                    <a:pt x="738" y="6437"/>
                    <a:pt x="826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4" y="10977"/>
                    <a:pt x="749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5" y="11223"/>
                    <a:pt x="1496" y="11223"/>
                  </a:cubicBezTo>
                  <a:cubicBezTo>
                    <a:pt x="1641" y="11223"/>
                    <a:pt x="1776" y="11121"/>
                    <a:pt x="1793" y="10960"/>
                  </a:cubicBezTo>
                  <a:lnTo>
                    <a:pt x="2314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7" y="11106"/>
                    <a:pt x="3149" y="11222"/>
                    <a:pt x="3308" y="11222"/>
                  </a:cubicBezTo>
                  <a:cubicBezTo>
                    <a:pt x="3319" y="11222"/>
                    <a:pt x="3330" y="11222"/>
                    <a:pt x="3341" y="11221"/>
                  </a:cubicBezTo>
                  <a:lnTo>
                    <a:pt x="3915" y="11134"/>
                  </a:lnTo>
                  <a:cubicBezTo>
                    <a:pt x="4071" y="11116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3"/>
                  </a:lnTo>
                  <a:cubicBezTo>
                    <a:pt x="4061" y="6305"/>
                    <a:pt x="4170" y="6383"/>
                    <a:pt x="4283" y="6383"/>
                  </a:cubicBezTo>
                  <a:cubicBezTo>
                    <a:pt x="4311" y="6383"/>
                    <a:pt x="4339" y="6378"/>
                    <a:pt x="4367" y="6367"/>
                  </a:cubicBezTo>
                  <a:lnTo>
                    <a:pt x="4645" y="6280"/>
                  </a:lnTo>
                  <a:cubicBezTo>
                    <a:pt x="4802" y="6228"/>
                    <a:pt x="4872" y="6072"/>
                    <a:pt x="4837" y="5932"/>
                  </a:cubicBezTo>
                  <a:lnTo>
                    <a:pt x="3706" y="2453"/>
                  </a:lnTo>
                  <a:cubicBezTo>
                    <a:pt x="3677" y="2350"/>
                    <a:pt x="3572" y="2272"/>
                    <a:pt x="3466" y="2272"/>
                  </a:cubicBezTo>
                  <a:cubicBezTo>
                    <a:pt x="3448" y="2272"/>
                    <a:pt x="3429" y="2274"/>
                    <a:pt x="3410" y="2279"/>
                  </a:cubicBezTo>
                  <a:cubicBezTo>
                    <a:pt x="3358" y="2262"/>
                    <a:pt x="3323" y="2245"/>
                    <a:pt x="3289" y="2245"/>
                  </a:cubicBezTo>
                  <a:lnTo>
                    <a:pt x="2975" y="2245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40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3061650" y="1733850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0"/>
                  </a:moveTo>
                  <a:cubicBezTo>
                    <a:pt x="1827" y="0"/>
                    <a:pt x="1305" y="539"/>
                    <a:pt x="1305" y="1183"/>
                  </a:cubicBezTo>
                  <a:cubicBezTo>
                    <a:pt x="1305" y="1653"/>
                    <a:pt x="1566" y="2070"/>
                    <a:pt x="1966" y="2261"/>
                  </a:cubicBezTo>
                  <a:lnTo>
                    <a:pt x="1566" y="2261"/>
                  </a:lnTo>
                  <a:cubicBezTo>
                    <a:pt x="1497" y="2261"/>
                    <a:pt x="1427" y="2279"/>
                    <a:pt x="1375" y="2314"/>
                  </a:cubicBezTo>
                  <a:cubicBezTo>
                    <a:pt x="1288" y="2331"/>
                    <a:pt x="1218" y="2383"/>
                    <a:pt x="1184" y="2470"/>
                  </a:cubicBezTo>
                  <a:lnTo>
                    <a:pt x="53" y="6019"/>
                  </a:lnTo>
                  <a:cubicBezTo>
                    <a:pt x="1" y="6141"/>
                    <a:pt x="70" y="6280"/>
                    <a:pt x="209" y="6315"/>
                  </a:cubicBezTo>
                  <a:lnTo>
                    <a:pt x="557" y="6436"/>
                  </a:lnTo>
                  <a:cubicBezTo>
                    <a:pt x="579" y="6443"/>
                    <a:pt x="600" y="6445"/>
                    <a:pt x="622" y="6445"/>
                  </a:cubicBezTo>
                  <a:cubicBezTo>
                    <a:pt x="724" y="6445"/>
                    <a:pt x="824" y="6380"/>
                    <a:pt x="853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20"/>
                  </a:lnTo>
                  <a:cubicBezTo>
                    <a:pt x="644" y="10977"/>
                    <a:pt x="766" y="11116"/>
                    <a:pt x="923" y="11151"/>
                  </a:cubicBezTo>
                  <a:lnTo>
                    <a:pt x="1479" y="11220"/>
                  </a:lnTo>
                  <a:cubicBezTo>
                    <a:pt x="1491" y="11222"/>
                    <a:pt x="1502" y="11222"/>
                    <a:pt x="1513" y="11222"/>
                  </a:cubicBezTo>
                  <a:cubicBezTo>
                    <a:pt x="1656" y="11222"/>
                    <a:pt x="1776" y="11122"/>
                    <a:pt x="1792" y="10977"/>
                  </a:cubicBezTo>
                  <a:lnTo>
                    <a:pt x="2314" y="7271"/>
                  </a:lnTo>
                  <a:lnTo>
                    <a:pt x="2506" y="7271"/>
                  </a:lnTo>
                  <a:lnTo>
                    <a:pt x="3010" y="10959"/>
                  </a:lnTo>
                  <a:cubicBezTo>
                    <a:pt x="3026" y="11121"/>
                    <a:pt x="3162" y="11222"/>
                    <a:pt x="3307" y="11222"/>
                  </a:cubicBezTo>
                  <a:cubicBezTo>
                    <a:pt x="3318" y="11222"/>
                    <a:pt x="3329" y="11222"/>
                    <a:pt x="3341" y="11220"/>
                  </a:cubicBezTo>
                  <a:lnTo>
                    <a:pt x="3915" y="11133"/>
                  </a:lnTo>
                  <a:cubicBezTo>
                    <a:pt x="4071" y="11116"/>
                    <a:pt x="4193" y="10959"/>
                    <a:pt x="4176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1" y="6304"/>
                    <a:pt x="4169" y="6382"/>
                    <a:pt x="4282" y="6382"/>
                  </a:cubicBezTo>
                  <a:cubicBezTo>
                    <a:pt x="4311" y="6382"/>
                    <a:pt x="4339" y="6377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89" y="6071"/>
                    <a:pt x="4837" y="5932"/>
                  </a:cubicBezTo>
                  <a:lnTo>
                    <a:pt x="3723" y="2470"/>
                  </a:lnTo>
                  <a:cubicBezTo>
                    <a:pt x="3676" y="2345"/>
                    <a:pt x="3573" y="2276"/>
                    <a:pt x="3452" y="2276"/>
                  </a:cubicBezTo>
                  <a:cubicBezTo>
                    <a:pt x="3438" y="2276"/>
                    <a:pt x="3424" y="2277"/>
                    <a:pt x="3410" y="2279"/>
                  </a:cubicBezTo>
                  <a:cubicBezTo>
                    <a:pt x="3375" y="2261"/>
                    <a:pt x="3323" y="2261"/>
                    <a:pt x="3288" y="2261"/>
                  </a:cubicBezTo>
                  <a:lnTo>
                    <a:pt x="2993" y="2261"/>
                  </a:lnTo>
                  <a:cubicBezTo>
                    <a:pt x="3393" y="2070"/>
                    <a:pt x="3654" y="1653"/>
                    <a:pt x="3654" y="1183"/>
                  </a:cubicBezTo>
                  <a:cubicBezTo>
                    <a:pt x="3654" y="539"/>
                    <a:pt x="3132" y="0"/>
                    <a:pt x="2488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3642675" y="64877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27" y="0"/>
                    <a:pt x="1305" y="522"/>
                    <a:pt x="1305" y="1183"/>
                  </a:cubicBezTo>
                  <a:cubicBezTo>
                    <a:pt x="1305" y="1653"/>
                    <a:pt x="1566" y="2053"/>
                    <a:pt x="1966" y="2245"/>
                  </a:cubicBezTo>
                  <a:lnTo>
                    <a:pt x="1566" y="2245"/>
                  </a:lnTo>
                  <a:cubicBezTo>
                    <a:pt x="1479" y="2245"/>
                    <a:pt x="1427" y="2262"/>
                    <a:pt x="1357" y="2314"/>
                  </a:cubicBezTo>
                  <a:cubicBezTo>
                    <a:pt x="1288" y="2314"/>
                    <a:pt x="1218" y="2384"/>
                    <a:pt x="1183" y="2471"/>
                  </a:cubicBezTo>
                  <a:lnTo>
                    <a:pt x="53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8" y="6426"/>
                    <a:pt x="600" y="6428"/>
                    <a:pt x="622" y="6428"/>
                  </a:cubicBezTo>
                  <a:cubicBezTo>
                    <a:pt x="724" y="6428"/>
                    <a:pt x="824" y="6364"/>
                    <a:pt x="853" y="6263"/>
                  </a:cubicBezTo>
                  <a:lnTo>
                    <a:pt x="1218" y="5150"/>
                  </a:lnTo>
                  <a:lnTo>
                    <a:pt x="1218" y="6889"/>
                  </a:lnTo>
                  <a:lnTo>
                    <a:pt x="661" y="10803"/>
                  </a:lnTo>
                  <a:cubicBezTo>
                    <a:pt x="644" y="10960"/>
                    <a:pt x="766" y="11116"/>
                    <a:pt x="922" y="11134"/>
                  </a:cubicBezTo>
                  <a:lnTo>
                    <a:pt x="1479" y="11203"/>
                  </a:lnTo>
                  <a:cubicBezTo>
                    <a:pt x="1497" y="11207"/>
                    <a:pt x="1515" y="11209"/>
                    <a:pt x="1533" y="11209"/>
                  </a:cubicBezTo>
                  <a:cubicBezTo>
                    <a:pt x="1666" y="11209"/>
                    <a:pt x="1777" y="11098"/>
                    <a:pt x="1792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10" y="10960"/>
                  </a:lnTo>
                  <a:cubicBezTo>
                    <a:pt x="3025" y="11098"/>
                    <a:pt x="3149" y="11209"/>
                    <a:pt x="3286" y="11209"/>
                  </a:cubicBezTo>
                  <a:cubicBezTo>
                    <a:pt x="3304" y="11209"/>
                    <a:pt x="3322" y="11207"/>
                    <a:pt x="3340" y="11203"/>
                  </a:cubicBezTo>
                  <a:lnTo>
                    <a:pt x="3915" y="11134"/>
                  </a:lnTo>
                  <a:cubicBezTo>
                    <a:pt x="4071" y="11099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76"/>
                  </a:lnTo>
                  <a:lnTo>
                    <a:pt x="4019" y="6193"/>
                  </a:lnTo>
                  <a:cubicBezTo>
                    <a:pt x="4062" y="6309"/>
                    <a:pt x="4177" y="6376"/>
                    <a:pt x="4294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71" y="6072"/>
                    <a:pt x="4836" y="5932"/>
                  </a:cubicBezTo>
                  <a:lnTo>
                    <a:pt x="3723" y="2453"/>
                  </a:lnTo>
                  <a:cubicBezTo>
                    <a:pt x="3676" y="2328"/>
                    <a:pt x="3559" y="2259"/>
                    <a:pt x="3447" y="2259"/>
                  </a:cubicBezTo>
                  <a:cubicBezTo>
                    <a:pt x="3435" y="2259"/>
                    <a:pt x="3422" y="2260"/>
                    <a:pt x="3410" y="2262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93" y="2245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>
              <a:off x="2545000" y="16751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10" y="1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7" y="2314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40" y="6420"/>
                  </a:lnTo>
                  <a:cubicBezTo>
                    <a:pt x="571" y="6431"/>
                    <a:pt x="602" y="6437"/>
                    <a:pt x="631" y="6437"/>
                  </a:cubicBezTo>
                  <a:cubicBezTo>
                    <a:pt x="730" y="6437"/>
                    <a:pt x="812" y="6371"/>
                    <a:pt x="853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4" y="10960"/>
                    <a:pt x="749" y="11117"/>
                    <a:pt x="905" y="11134"/>
                  </a:cubicBezTo>
                  <a:lnTo>
                    <a:pt x="1462" y="11221"/>
                  </a:lnTo>
                  <a:cubicBezTo>
                    <a:pt x="1472" y="11222"/>
                    <a:pt x="1482" y="11223"/>
                    <a:pt x="1492" y="11223"/>
                  </a:cubicBezTo>
                  <a:cubicBezTo>
                    <a:pt x="1638" y="11223"/>
                    <a:pt x="1776" y="11106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3" y="10960"/>
                  </a:lnTo>
                  <a:cubicBezTo>
                    <a:pt x="3023" y="11098"/>
                    <a:pt x="3136" y="11209"/>
                    <a:pt x="3269" y="11209"/>
                  </a:cubicBezTo>
                  <a:cubicBezTo>
                    <a:pt x="3287" y="11209"/>
                    <a:pt x="3305" y="11208"/>
                    <a:pt x="3323" y="11203"/>
                  </a:cubicBezTo>
                  <a:lnTo>
                    <a:pt x="3897" y="11134"/>
                  </a:lnTo>
                  <a:cubicBezTo>
                    <a:pt x="4071" y="11117"/>
                    <a:pt x="4175" y="10960"/>
                    <a:pt x="4158" y="10803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7" y="6305"/>
                    <a:pt x="4153" y="6383"/>
                    <a:pt x="4274" y="6383"/>
                  </a:cubicBezTo>
                  <a:cubicBezTo>
                    <a:pt x="4304" y="6383"/>
                    <a:pt x="4336" y="6378"/>
                    <a:pt x="4367" y="6367"/>
                  </a:cubicBezTo>
                  <a:lnTo>
                    <a:pt x="4645" y="6280"/>
                  </a:lnTo>
                  <a:cubicBezTo>
                    <a:pt x="4784" y="6228"/>
                    <a:pt x="4871" y="6072"/>
                    <a:pt x="4819" y="5933"/>
                  </a:cubicBezTo>
                  <a:lnTo>
                    <a:pt x="3706" y="2453"/>
                  </a:lnTo>
                  <a:cubicBezTo>
                    <a:pt x="3674" y="2342"/>
                    <a:pt x="3555" y="2260"/>
                    <a:pt x="3428" y="2260"/>
                  </a:cubicBezTo>
                  <a:cubicBezTo>
                    <a:pt x="3417" y="2260"/>
                    <a:pt x="3405" y="2261"/>
                    <a:pt x="3393" y="2262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>
              <a:off x="3289975" y="169992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7" y="2314"/>
                  </a:cubicBezTo>
                  <a:cubicBezTo>
                    <a:pt x="1288" y="2314"/>
                    <a:pt x="1201" y="2383"/>
                    <a:pt x="1183" y="2470"/>
                  </a:cubicBezTo>
                  <a:lnTo>
                    <a:pt x="35" y="6002"/>
                  </a:lnTo>
                  <a:cubicBezTo>
                    <a:pt x="0" y="6123"/>
                    <a:pt x="70" y="6263"/>
                    <a:pt x="192" y="6297"/>
                  </a:cubicBezTo>
                  <a:lnTo>
                    <a:pt x="557" y="6419"/>
                  </a:lnTo>
                  <a:cubicBezTo>
                    <a:pt x="578" y="6425"/>
                    <a:pt x="600" y="6428"/>
                    <a:pt x="622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01" y="5149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4" y="10960"/>
                    <a:pt x="748" y="11116"/>
                    <a:pt x="905" y="11133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3" y="11209"/>
                    <a:pt x="1777" y="11098"/>
                    <a:pt x="1792" y="10960"/>
                  </a:cubicBezTo>
                  <a:lnTo>
                    <a:pt x="2314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5" y="11098"/>
                    <a:pt x="3149" y="11209"/>
                    <a:pt x="3286" y="11209"/>
                  </a:cubicBezTo>
                  <a:cubicBezTo>
                    <a:pt x="3304" y="11209"/>
                    <a:pt x="3322" y="11207"/>
                    <a:pt x="3340" y="11203"/>
                  </a:cubicBezTo>
                  <a:lnTo>
                    <a:pt x="3915" y="11133"/>
                  </a:lnTo>
                  <a:cubicBezTo>
                    <a:pt x="4071" y="11099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6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2" y="6308"/>
                    <a:pt x="4177" y="6376"/>
                    <a:pt x="4294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45" y="6263"/>
                  </a:lnTo>
                  <a:cubicBezTo>
                    <a:pt x="4802" y="6228"/>
                    <a:pt x="4871" y="6071"/>
                    <a:pt x="4837" y="5932"/>
                  </a:cubicBezTo>
                  <a:lnTo>
                    <a:pt x="3706" y="2453"/>
                  </a:lnTo>
                  <a:cubicBezTo>
                    <a:pt x="3674" y="2328"/>
                    <a:pt x="3559" y="2259"/>
                    <a:pt x="3447" y="2259"/>
                  </a:cubicBezTo>
                  <a:cubicBezTo>
                    <a:pt x="3435" y="2259"/>
                    <a:pt x="3422" y="2260"/>
                    <a:pt x="3410" y="2262"/>
                  </a:cubicBezTo>
                  <a:cubicBezTo>
                    <a:pt x="3375" y="2262"/>
                    <a:pt x="3323" y="2244"/>
                    <a:pt x="3288" y="2244"/>
                  </a:cubicBezTo>
                  <a:lnTo>
                    <a:pt x="2975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3295200" y="97667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0" y="1"/>
                  </a:moveTo>
                  <a:cubicBezTo>
                    <a:pt x="1809" y="1"/>
                    <a:pt x="1288" y="523"/>
                    <a:pt x="1288" y="1184"/>
                  </a:cubicBezTo>
                  <a:cubicBezTo>
                    <a:pt x="1288" y="1654"/>
                    <a:pt x="1566" y="2054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5"/>
                    <a:pt x="1201" y="2384"/>
                    <a:pt x="1166" y="2471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39" y="6420"/>
                  </a:lnTo>
                  <a:cubicBezTo>
                    <a:pt x="561" y="6426"/>
                    <a:pt x="582" y="6429"/>
                    <a:pt x="604" y="6429"/>
                  </a:cubicBezTo>
                  <a:cubicBezTo>
                    <a:pt x="707" y="6429"/>
                    <a:pt x="806" y="6364"/>
                    <a:pt x="835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1" y="11204"/>
                  </a:lnTo>
                  <a:cubicBezTo>
                    <a:pt x="1480" y="11208"/>
                    <a:pt x="1498" y="11210"/>
                    <a:pt x="1515" y="11210"/>
                  </a:cubicBezTo>
                  <a:cubicBezTo>
                    <a:pt x="1649" y="11210"/>
                    <a:pt x="1761" y="11099"/>
                    <a:pt x="1792" y="10960"/>
                  </a:cubicBezTo>
                  <a:lnTo>
                    <a:pt x="2296" y="7255"/>
                  </a:lnTo>
                  <a:lnTo>
                    <a:pt x="2488" y="7255"/>
                  </a:lnTo>
                  <a:lnTo>
                    <a:pt x="2992" y="10960"/>
                  </a:lnTo>
                  <a:cubicBezTo>
                    <a:pt x="3025" y="11105"/>
                    <a:pt x="3147" y="11206"/>
                    <a:pt x="3289" y="11206"/>
                  </a:cubicBezTo>
                  <a:cubicBezTo>
                    <a:pt x="3300" y="11206"/>
                    <a:pt x="3311" y="11205"/>
                    <a:pt x="3323" y="11204"/>
                  </a:cubicBezTo>
                  <a:lnTo>
                    <a:pt x="3897" y="11134"/>
                  </a:lnTo>
                  <a:cubicBezTo>
                    <a:pt x="4071" y="11099"/>
                    <a:pt x="4175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9"/>
                  </a:lnTo>
                  <a:lnTo>
                    <a:pt x="4019" y="6176"/>
                  </a:lnTo>
                  <a:cubicBezTo>
                    <a:pt x="4048" y="6307"/>
                    <a:pt x="4161" y="6377"/>
                    <a:pt x="4278" y="6377"/>
                  </a:cubicBezTo>
                  <a:cubicBezTo>
                    <a:pt x="4302" y="6377"/>
                    <a:pt x="4326" y="6374"/>
                    <a:pt x="4349" y="6368"/>
                  </a:cubicBezTo>
                  <a:lnTo>
                    <a:pt x="4645" y="6263"/>
                  </a:lnTo>
                  <a:cubicBezTo>
                    <a:pt x="4784" y="6229"/>
                    <a:pt x="4871" y="6072"/>
                    <a:pt x="4819" y="5933"/>
                  </a:cubicBezTo>
                  <a:lnTo>
                    <a:pt x="3706" y="2454"/>
                  </a:lnTo>
                  <a:cubicBezTo>
                    <a:pt x="3659" y="2329"/>
                    <a:pt x="3555" y="2260"/>
                    <a:pt x="3434" y="2260"/>
                  </a:cubicBezTo>
                  <a:cubicBezTo>
                    <a:pt x="3420" y="2260"/>
                    <a:pt x="3406" y="2261"/>
                    <a:pt x="3392" y="2262"/>
                  </a:cubicBezTo>
                  <a:cubicBezTo>
                    <a:pt x="3358" y="2245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4"/>
                    <a:pt x="3653" y="1654"/>
                    <a:pt x="3653" y="1184"/>
                  </a:cubicBezTo>
                  <a:cubicBezTo>
                    <a:pt x="3653" y="523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2"/>
            <p:cNvSpPr/>
            <p:nvPr/>
          </p:nvSpPr>
          <p:spPr>
            <a:xfrm>
              <a:off x="3671800" y="138592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7" y="2053"/>
                    <a:pt x="1967" y="2244"/>
                  </a:cubicBezTo>
                  <a:lnTo>
                    <a:pt x="1549" y="2244"/>
                  </a:lnTo>
                  <a:cubicBezTo>
                    <a:pt x="1480" y="2244"/>
                    <a:pt x="1410" y="2262"/>
                    <a:pt x="1358" y="2314"/>
                  </a:cubicBezTo>
                  <a:cubicBezTo>
                    <a:pt x="1271" y="2331"/>
                    <a:pt x="1201" y="2384"/>
                    <a:pt x="1184" y="2471"/>
                  </a:cubicBezTo>
                  <a:lnTo>
                    <a:pt x="36" y="6002"/>
                  </a:lnTo>
                  <a:cubicBezTo>
                    <a:pt x="1" y="6141"/>
                    <a:pt x="71" y="6263"/>
                    <a:pt x="192" y="6315"/>
                  </a:cubicBezTo>
                  <a:lnTo>
                    <a:pt x="540" y="6419"/>
                  </a:lnTo>
                  <a:cubicBezTo>
                    <a:pt x="568" y="6426"/>
                    <a:pt x="595" y="6430"/>
                    <a:pt x="621" y="6430"/>
                  </a:cubicBezTo>
                  <a:cubicBezTo>
                    <a:pt x="725" y="6430"/>
                    <a:pt x="812" y="6374"/>
                    <a:pt x="853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5" y="10960"/>
                    <a:pt x="749" y="11116"/>
                    <a:pt x="906" y="11134"/>
                  </a:cubicBezTo>
                  <a:lnTo>
                    <a:pt x="1462" y="11203"/>
                  </a:lnTo>
                  <a:cubicBezTo>
                    <a:pt x="1480" y="11207"/>
                    <a:pt x="1499" y="11209"/>
                    <a:pt x="1517" y="11209"/>
                  </a:cubicBezTo>
                  <a:cubicBezTo>
                    <a:pt x="1653" y="11209"/>
                    <a:pt x="1777" y="11098"/>
                    <a:pt x="1793" y="10960"/>
                  </a:cubicBezTo>
                  <a:lnTo>
                    <a:pt x="2297" y="7254"/>
                  </a:lnTo>
                  <a:lnTo>
                    <a:pt x="2489" y="7254"/>
                  </a:lnTo>
                  <a:lnTo>
                    <a:pt x="2993" y="10960"/>
                  </a:lnTo>
                  <a:cubicBezTo>
                    <a:pt x="3024" y="11098"/>
                    <a:pt x="3136" y="11209"/>
                    <a:pt x="3270" y="11209"/>
                  </a:cubicBezTo>
                  <a:cubicBezTo>
                    <a:pt x="3287" y="11209"/>
                    <a:pt x="3305" y="11207"/>
                    <a:pt x="3324" y="11203"/>
                  </a:cubicBezTo>
                  <a:lnTo>
                    <a:pt x="3898" y="11134"/>
                  </a:lnTo>
                  <a:cubicBezTo>
                    <a:pt x="4072" y="11116"/>
                    <a:pt x="4176" y="10960"/>
                    <a:pt x="4159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8" y="6309"/>
                    <a:pt x="4161" y="6376"/>
                    <a:pt x="4287" y="6376"/>
                  </a:cubicBezTo>
                  <a:cubicBezTo>
                    <a:pt x="4314" y="6376"/>
                    <a:pt x="4340" y="6373"/>
                    <a:pt x="4367" y="6367"/>
                  </a:cubicBezTo>
                  <a:lnTo>
                    <a:pt x="4646" y="6263"/>
                  </a:lnTo>
                  <a:cubicBezTo>
                    <a:pt x="4785" y="6228"/>
                    <a:pt x="4872" y="6072"/>
                    <a:pt x="4820" y="5932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62"/>
                    <a:pt x="3324" y="2244"/>
                    <a:pt x="3271" y="2244"/>
                  </a:cubicBezTo>
                  <a:lnTo>
                    <a:pt x="2976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3076000" y="825775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1"/>
                  </a:moveTo>
                  <a:cubicBezTo>
                    <a:pt x="1827" y="1"/>
                    <a:pt x="1305" y="522"/>
                    <a:pt x="1305" y="1183"/>
                  </a:cubicBezTo>
                  <a:cubicBezTo>
                    <a:pt x="1305" y="1653"/>
                    <a:pt x="1584" y="2053"/>
                    <a:pt x="1966" y="2245"/>
                  </a:cubicBezTo>
                  <a:lnTo>
                    <a:pt x="1566" y="2245"/>
                  </a:lnTo>
                  <a:cubicBezTo>
                    <a:pt x="1497" y="2245"/>
                    <a:pt x="1427" y="2262"/>
                    <a:pt x="1375" y="2314"/>
                  </a:cubicBezTo>
                  <a:cubicBezTo>
                    <a:pt x="1288" y="2332"/>
                    <a:pt x="1218" y="2384"/>
                    <a:pt x="1184" y="2471"/>
                  </a:cubicBezTo>
                  <a:lnTo>
                    <a:pt x="53" y="6002"/>
                  </a:lnTo>
                  <a:cubicBezTo>
                    <a:pt x="1" y="6141"/>
                    <a:pt x="70" y="6263"/>
                    <a:pt x="209" y="6315"/>
                  </a:cubicBezTo>
                  <a:lnTo>
                    <a:pt x="557" y="6420"/>
                  </a:lnTo>
                  <a:cubicBezTo>
                    <a:pt x="585" y="6431"/>
                    <a:pt x="613" y="6437"/>
                    <a:pt x="641" y="6437"/>
                  </a:cubicBezTo>
                  <a:cubicBezTo>
                    <a:pt x="737" y="6437"/>
                    <a:pt x="826" y="6371"/>
                    <a:pt x="853" y="6263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03"/>
                  </a:lnTo>
                  <a:cubicBezTo>
                    <a:pt x="644" y="10960"/>
                    <a:pt x="766" y="11116"/>
                    <a:pt x="923" y="11134"/>
                  </a:cubicBezTo>
                  <a:lnTo>
                    <a:pt x="1479" y="11221"/>
                  </a:lnTo>
                  <a:cubicBezTo>
                    <a:pt x="1489" y="11222"/>
                    <a:pt x="1499" y="11223"/>
                    <a:pt x="1509" y="11223"/>
                  </a:cubicBezTo>
                  <a:cubicBezTo>
                    <a:pt x="1653" y="11223"/>
                    <a:pt x="1777" y="11106"/>
                    <a:pt x="1810" y="10960"/>
                  </a:cubicBezTo>
                  <a:lnTo>
                    <a:pt x="2314" y="7255"/>
                  </a:lnTo>
                  <a:lnTo>
                    <a:pt x="2506" y="7255"/>
                  </a:lnTo>
                  <a:lnTo>
                    <a:pt x="3010" y="10960"/>
                  </a:lnTo>
                  <a:cubicBezTo>
                    <a:pt x="3026" y="11098"/>
                    <a:pt x="3150" y="11209"/>
                    <a:pt x="3286" y="11209"/>
                  </a:cubicBezTo>
                  <a:cubicBezTo>
                    <a:pt x="3304" y="11209"/>
                    <a:pt x="3323" y="11208"/>
                    <a:pt x="3341" y="11203"/>
                  </a:cubicBezTo>
                  <a:lnTo>
                    <a:pt x="3915" y="11134"/>
                  </a:lnTo>
                  <a:cubicBezTo>
                    <a:pt x="4071" y="11116"/>
                    <a:pt x="4193" y="10960"/>
                    <a:pt x="4176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3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1" y="6383"/>
                    <a:pt x="4339" y="6378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89" y="6072"/>
                    <a:pt x="4837" y="5933"/>
                  </a:cubicBezTo>
                  <a:lnTo>
                    <a:pt x="3723" y="2453"/>
                  </a:lnTo>
                  <a:cubicBezTo>
                    <a:pt x="3676" y="2342"/>
                    <a:pt x="3570" y="2260"/>
                    <a:pt x="3446" y="2260"/>
                  </a:cubicBezTo>
                  <a:cubicBezTo>
                    <a:pt x="3434" y="2260"/>
                    <a:pt x="3422" y="2261"/>
                    <a:pt x="3410" y="2262"/>
                  </a:cubicBezTo>
                  <a:cubicBezTo>
                    <a:pt x="3376" y="2262"/>
                    <a:pt x="3341" y="2245"/>
                    <a:pt x="3289" y="2245"/>
                  </a:cubicBezTo>
                  <a:lnTo>
                    <a:pt x="2993" y="2245"/>
                  </a:lnTo>
                  <a:cubicBezTo>
                    <a:pt x="3393" y="2053"/>
                    <a:pt x="3671" y="1653"/>
                    <a:pt x="3671" y="1183"/>
                  </a:cubicBezTo>
                  <a:cubicBezTo>
                    <a:pt x="3671" y="522"/>
                    <a:pt x="3132" y="1"/>
                    <a:pt x="2488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2744175" y="56920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39"/>
                    <a:pt x="1288" y="1183"/>
                  </a:cubicBezTo>
                  <a:cubicBezTo>
                    <a:pt x="1288" y="1653"/>
                    <a:pt x="1566" y="2070"/>
                    <a:pt x="1966" y="2261"/>
                  </a:cubicBezTo>
                  <a:lnTo>
                    <a:pt x="1549" y="2261"/>
                  </a:lnTo>
                  <a:cubicBezTo>
                    <a:pt x="1479" y="2261"/>
                    <a:pt x="1410" y="2279"/>
                    <a:pt x="1358" y="2314"/>
                  </a:cubicBezTo>
                  <a:cubicBezTo>
                    <a:pt x="1271" y="2331"/>
                    <a:pt x="1201" y="2383"/>
                    <a:pt x="1184" y="2470"/>
                  </a:cubicBezTo>
                  <a:lnTo>
                    <a:pt x="36" y="6019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57" y="6436"/>
                  </a:lnTo>
                  <a:cubicBezTo>
                    <a:pt x="579" y="6443"/>
                    <a:pt x="600" y="6445"/>
                    <a:pt x="621" y="6445"/>
                  </a:cubicBezTo>
                  <a:cubicBezTo>
                    <a:pt x="720" y="6445"/>
                    <a:pt x="810" y="6380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0"/>
                  </a:lnTo>
                  <a:cubicBezTo>
                    <a:pt x="644" y="10977"/>
                    <a:pt x="749" y="11116"/>
                    <a:pt x="905" y="11151"/>
                  </a:cubicBezTo>
                  <a:lnTo>
                    <a:pt x="1462" y="11220"/>
                  </a:lnTo>
                  <a:cubicBezTo>
                    <a:pt x="1473" y="11222"/>
                    <a:pt x="1485" y="11222"/>
                    <a:pt x="1496" y="11222"/>
                  </a:cubicBezTo>
                  <a:cubicBezTo>
                    <a:pt x="1641" y="11222"/>
                    <a:pt x="1776" y="11122"/>
                    <a:pt x="1793" y="10977"/>
                  </a:cubicBezTo>
                  <a:lnTo>
                    <a:pt x="2297" y="7271"/>
                  </a:lnTo>
                  <a:lnTo>
                    <a:pt x="2488" y="7271"/>
                  </a:lnTo>
                  <a:lnTo>
                    <a:pt x="3010" y="10959"/>
                  </a:lnTo>
                  <a:cubicBezTo>
                    <a:pt x="3026" y="11121"/>
                    <a:pt x="3147" y="11222"/>
                    <a:pt x="3303" y="11222"/>
                  </a:cubicBezTo>
                  <a:cubicBezTo>
                    <a:pt x="3316" y="11222"/>
                    <a:pt x="3328" y="11222"/>
                    <a:pt x="3341" y="11220"/>
                  </a:cubicBezTo>
                  <a:lnTo>
                    <a:pt x="3915" y="11133"/>
                  </a:lnTo>
                  <a:cubicBezTo>
                    <a:pt x="4071" y="11116"/>
                    <a:pt x="4176" y="10959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61" y="6304"/>
                    <a:pt x="4158" y="6382"/>
                    <a:pt x="4276" y="6382"/>
                  </a:cubicBezTo>
                  <a:cubicBezTo>
                    <a:pt x="4305" y="6382"/>
                    <a:pt x="4336" y="6377"/>
                    <a:pt x="4367" y="6367"/>
                  </a:cubicBezTo>
                  <a:lnTo>
                    <a:pt x="4645" y="6280"/>
                  </a:lnTo>
                  <a:cubicBezTo>
                    <a:pt x="4785" y="6228"/>
                    <a:pt x="4872" y="6071"/>
                    <a:pt x="4819" y="5932"/>
                  </a:cubicBezTo>
                  <a:lnTo>
                    <a:pt x="3706" y="2470"/>
                  </a:lnTo>
                  <a:cubicBezTo>
                    <a:pt x="3675" y="2345"/>
                    <a:pt x="3559" y="2276"/>
                    <a:pt x="3435" y="2276"/>
                  </a:cubicBezTo>
                  <a:cubicBezTo>
                    <a:pt x="3421" y="2276"/>
                    <a:pt x="3407" y="2277"/>
                    <a:pt x="3393" y="2279"/>
                  </a:cubicBezTo>
                  <a:cubicBezTo>
                    <a:pt x="3358" y="2261"/>
                    <a:pt x="3323" y="2261"/>
                    <a:pt x="3271" y="2261"/>
                  </a:cubicBezTo>
                  <a:lnTo>
                    <a:pt x="2975" y="2261"/>
                  </a:lnTo>
                  <a:cubicBezTo>
                    <a:pt x="3376" y="2070"/>
                    <a:pt x="3654" y="1653"/>
                    <a:pt x="3654" y="1183"/>
                  </a:cubicBezTo>
                  <a:cubicBezTo>
                    <a:pt x="3654" y="539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3838800" y="603100"/>
              <a:ext cx="121800" cy="280600"/>
            </a:xfrm>
            <a:custGeom>
              <a:avLst/>
              <a:gdLst/>
              <a:ahLst/>
              <a:cxnLst/>
              <a:rect l="l" t="t" r="r" b="b"/>
              <a:pathLst>
                <a:path w="4872" h="11224" extrusionOk="0">
                  <a:moveTo>
                    <a:pt x="2471" y="1"/>
                  </a:moveTo>
                  <a:cubicBezTo>
                    <a:pt x="1810" y="1"/>
                    <a:pt x="1288" y="540"/>
                    <a:pt x="1288" y="1184"/>
                  </a:cubicBezTo>
                  <a:cubicBezTo>
                    <a:pt x="1288" y="1653"/>
                    <a:pt x="1567" y="2071"/>
                    <a:pt x="1967" y="2245"/>
                  </a:cubicBezTo>
                  <a:lnTo>
                    <a:pt x="1549" y="2245"/>
                  </a:lnTo>
                  <a:cubicBezTo>
                    <a:pt x="1480" y="2245"/>
                    <a:pt x="1410" y="2280"/>
                    <a:pt x="1358" y="2315"/>
                  </a:cubicBezTo>
                  <a:cubicBezTo>
                    <a:pt x="1271" y="2332"/>
                    <a:pt x="1201" y="2384"/>
                    <a:pt x="1166" y="2471"/>
                  </a:cubicBezTo>
                  <a:lnTo>
                    <a:pt x="36" y="6020"/>
                  </a:lnTo>
                  <a:cubicBezTo>
                    <a:pt x="1" y="6142"/>
                    <a:pt x="53" y="6281"/>
                    <a:pt x="192" y="6316"/>
                  </a:cubicBezTo>
                  <a:lnTo>
                    <a:pt x="540" y="6420"/>
                  </a:lnTo>
                  <a:cubicBezTo>
                    <a:pt x="568" y="6432"/>
                    <a:pt x="597" y="6437"/>
                    <a:pt x="625" y="6437"/>
                  </a:cubicBezTo>
                  <a:cubicBezTo>
                    <a:pt x="720" y="6437"/>
                    <a:pt x="809" y="6375"/>
                    <a:pt x="836" y="6281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2" y="10821"/>
                  </a:lnTo>
                  <a:cubicBezTo>
                    <a:pt x="627" y="10978"/>
                    <a:pt x="749" y="11117"/>
                    <a:pt x="906" y="11134"/>
                  </a:cubicBezTo>
                  <a:lnTo>
                    <a:pt x="1462" y="11221"/>
                  </a:lnTo>
                  <a:cubicBezTo>
                    <a:pt x="1474" y="11222"/>
                    <a:pt x="1485" y="11223"/>
                    <a:pt x="1496" y="11223"/>
                  </a:cubicBezTo>
                  <a:cubicBezTo>
                    <a:pt x="1639" y="11223"/>
                    <a:pt x="1760" y="11123"/>
                    <a:pt x="1793" y="10978"/>
                  </a:cubicBezTo>
                  <a:lnTo>
                    <a:pt x="2297" y="7272"/>
                  </a:lnTo>
                  <a:lnTo>
                    <a:pt x="2489" y="7272"/>
                  </a:lnTo>
                  <a:lnTo>
                    <a:pt x="2993" y="10960"/>
                  </a:lnTo>
                  <a:cubicBezTo>
                    <a:pt x="3009" y="11107"/>
                    <a:pt x="3148" y="11223"/>
                    <a:pt x="3294" y="11223"/>
                  </a:cubicBezTo>
                  <a:cubicBezTo>
                    <a:pt x="3304" y="11223"/>
                    <a:pt x="3314" y="11222"/>
                    <a:pt x="3324" y="11221"/>
                  </a:cubicBezTo>
                  <a:lnTo>
                    <a:pt x="3898" y="11134"/>
                  </a:lnTo>
                  <a:cubicBezTo>
                    <a:pt x="4054" y="11117"/>
                    <a:pt x="4176" y="10960"/>
                    <a:pt x="4159" y="10804"/>
                  </a:cubicBezTo>
                  <a:lnTo>
                    <a:pt x="3619" y="6942"/>
                  </a:lnTo>
                  <a:cubicBezTo>
                    <a:pt x="3619" y="6942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7" y="6305"/>
                    <a:pt x="4153" y="6383"/>
                    <a:pt x="4265" y="6383"/>
                  </a:cubicBezTo>
                  <a:cubicBezTo>
                    <a:pt x="4294" y="6383"/>
                    <a:pt x="4322" y="6378"/>
                    <a:pt x="4350" y="6368"/>
                  </a:cubicBezTo>
                  <a:lnTo>
                    <a:pt x="4646" y="6281"/>
                  </a:lnTo>
                  <a:cubicBezTo>
                    <a:pt x="4785" y="6229"/>
                    <a:pt x="4872" y="6072"/>
                    <a:pt x="4820" y="5933"/>
                  </a:cubicBezTo>
                  <a:lnTo>
                    <a:pt x="3706" y="2454"/>
                  </a:lnTo>
                  <a:cubicBezTo>
                    <a:pt x="3662" y="2350"/>
                    <a:pt x="3567" y="2272"/>
                    <a:pt x="3455" y="2272"/>
                  </a:cubicBezTo>
                  <a:cubicBezTo>
                    <a:pt x="3435" y="2272"/>
                    <a:pt x="3414" y="2274"/>
                    <a:pt x="3393" y="2280"/>
                  </a:cubicBezTo>
                  <a:cubicBezTo>
                    <a:pt x="3358" y="2262"/>
                    <a:pt x="3324" y="2245"/>
                    <a:pt x="3271" y="2245"/>
                  </a:cubicBezTo>
                  <a:lnTo>
                    <a:pt x="2976" y="2245"/>
                  </a:lnTo>
                  <a:cubicBezTo>
                    <a:pt x="3376" y="2071"/>
                    <a:pt x="3654" y="1653"/>
                    <a:pt x="3654" y="1184"/>
                  </a:cubicBezTo>
                  <a:cubicBezTo>
                    <a:pt x="3654" y="540"/>
                    <a:pt x="3115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3858825" y="1697750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0"/>
                  </a:moveTo>
                  <a:cubicBezTo>
                    <a:pt x="1827" y="0"/>
                    <a:pt x="1287" y="522"/>
                    <a:pt x="1287" y="1183"/>
                  </a:cubicBezTo>
                  <a:cubicBezTo>
                    <a:pt x="1287" y="1653"/>
                    <a:pt x="1566" y="2053"/>
                    <a:pt x="1966" y="2244"/>
                  </a:cubicBezTo>
                  <a:lnTo>
                    <a:pt x="1548" y="2244"/>
                  </a:lnTo>
                  <a:cubicBezTo>
                    <a:pt x="1479" y="2244"/>
                    <a:pt x="1427" y="2279"/>
                    <a:pt x="1357" y="2314"/>
                  </a:cubicBezTo>
                  <a:cubicBezTo>
                    <a:pt x="1287" y="2331"/>
                    <a:pt x="1218" y="2383"/>
                    <a:pt x="1183" y="2470"/>
                  </a:cubicBezTo>
                  <a:lnTo>
                    <a:pt x="52" y="6002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19"/>
                  </a:lnTo>
                  <a:cubicBezTo>
                    <a:pt x="584" y="6431"/>
                    <a:pt x="613" y="6437"/>
                    <a:pt x="640" y="6437"/>
                  </a:cubicBezTo>
                  <a:cubicBezTo>
                    <a:pt x="736" y="6437"/>
                    <a:pt x="826" y="6370"/>
                    <a:pt x="853" y="6263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1" y="10803"/>
                  </a:lnTo>
                  <a:cubicBezTo>
                    <a:pt x="644" y="10960"/>
                    <a:pt x="766" y="11116"/>
                    <a:pt x="922" y="11133"/>
                  </a:cubicBezTo>
                  <a:lnTo>
                    <a:pt x="1479" y="11220"/>
                  </a:lnTo>
                  <a:cubicBezTo>
                    <a:pt x="1489" y="11222"/>
                    <a:pt x="1499" y="11222"/>
                    <a:pt x="1509" y="11222"/>
                  </a:cubicBezTo>
                  <a:cubicBezTo>
                    <a:pt x="1653" y="11222"/>
                    <a:pt x="1776" y="11106"/>
                    <a:pt x="1792" y="10960"/>
                  </a:cubicBezTo>
                  <a:lnTo>
                    <a:pt x="2314" y="7254"/>
                  </a:lnTo>
                  <a:lnTo>
                    <a:pt x="2505" y="7254"/>
                  </a:lnTo>
                  <a:lnTo>
                    <a:pt x="3010" y="10960"/>
                  </a:lnTo>
                  <a:cubicBezTo>
                    <a:pt x="3025" y="11098"/>
                    <a:pt x="3149" y="11209"/>
                    <a:pt x="3286" y="11209"/>
                  </a:cubicBezTo>
                  <a:cubicBezTo>
                    <a:pt x="3304" y="11209"/>
                    <a:pt x="3322" y="11207"/>
                    <a:pt x="3340" y="11203"/>
                  </a:cubicBezTo>
                  <a:lnTo>
                    <a:pt x="3914" y="11133"/>
                  </a:lnTo>
                  <a:cubicBezTo>
                    <a:pt x="4071" y="11116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0" y="6304"/>
                    <a:pt x="4169" y="6382"/>
                    <a:pt x="4282" y="6382"/>
                  </a:cubicBezTo>
                  <a:cubicBezTo>
                    <a:pt x="4310" y="6382"/>
                    <a:pt x="4339" y="6377"/>
                    <a:pt x="4367" y="6367"/>
                  </a:cubicBezTo>
                  <a:lnTo>
                    <a:pt x="4662" y="6280"/>
                  </a:lnTo>
                  <a:cubicBezTo>
                    <a:pt x="4801" y="6228"/>
                    <a:pt x="4871" y="6071"/>
                    <a:pt x="4836" y="5932"/>
                  </a:cubicBezTo>
                  <a:lnTo>
                    <a:pt x="3723" y="2453"/>
                  </a:lnTo>
                  <a:cubicBezTo>
                    <a:pt x="3679" y="2350"/>
                    <a:pt x="3572" y="2271"/>
                    <a:pt x="3466" y="2271"/>
                  </a:cubicBezTo>
                  <a:cubicBezTo>
                    <a:pt x="3447" y="2271"/>
                    <a:pt x="3428" y="2274"/>
                    <a:pt x="3410" y="2279"/>
                  </a:cubicBezTo>
                  <a:cubicBezTo>
                    <a:pt x="3375" y="2262"/>
                    <a:pt x="3323" y="2244"/>
                    <a:pt x="3288" y="2244"/>
                  </a:cubicBezTo>
                  <a:lnTo>
                    <a:pt x="2992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3521350" y="979725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1"/>
                  </a:moveTo>
                  <a:cubicBezTo>
                    <a:pt x="1827" y="1"/>
                    <a:pt x="1287" y="540"/>
                    <a:pt x="1287" y="1184"/>
                  </a:cubicBezTo>
                  <a:cubicBezTo>
                    <a:pt x="1287" y="1653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80"/>
                    <a:pt x="1357" y="2314"/>
                  </a:cubicBezTo>
                  <a:cubicBezTo>
                    <a:pt x="1270" y="2332"/>
                    <a:pt x="1200" y="2384"/>
                    <a:pt x="1183" y="2471"/>
                  </a:cubicBezTo>
                  <a:lnTo>
                    <a:pt x="35" y="6020"/>
                  </a:lnTo>
                  <a:cubicBezTo>
                    <a:pt x="0" y="6141"/>
                    <a:pt x="70" y="6263"/>
                    <a:pt x="191" y="6315"/>
                  </a:cubicBezTo>
                  <a:lnTo>
                    <a:pt x="557" y="6420"/>
                  </a:lnTo>
                  <a:cubicBezTo>
                    <a:pt x="585" y="6432"/>
                    <a:pt x="613" y="6437"/>
                    <a:pt x="640" y="6437"/>
                  </a:cubicBezTo>
                  <a:cubicBezTo>
                    <a:pt x="731" y="6437"/>
                    <a:pt x="812" y="6374"/>
                    <a:pt x="852" y="6281"/>
                  </a:cubicBezTo>
                  <a:lnTo>
                    <a:pt x="1200" y="5167"/>
                  </a:lnTo>
                  <a:lnTo>
                    <a:pt x="1200" y="6889"/>
                  </a:lnTo>
                  <a:lnTo>
                    <a:pt x="661" y="10803"/>
                  </a:lnTo>
                  <a:cubicBezTo>
                    <a:pt x="644" y="10977"/>
                    <a:pt x="748" y="11117"/>
                    <a:pt x="905" y="11134"/>
                  </a:cubicBezTo>
                  <a:lnTo>
                    <a:pt x="1461" y="11221"/>
                  </a:lnTo>
                  <a:cubicBezTo>
                    <a:pt x="1473" y="11222"/>
                    <a:pt x="1484" y="11223"/>
                    <a:pt x="1495" y="11223"/>
                  </a:cubicBezTo>
                  <a:cubicBezTo>
                    <a:pt x="1640" y="11223"/>
                    <a:pt x="1776" y="11121"/>
                    <a:pt x="1792" y="10960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07"/>
                    <a:pt x="3149" y="11223"/>
                    <a:pt x="3307" y="11223"/>
                  </a:cubicBezTo>
                  <a:cubicBezTo>
                    <a:pt x="3318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3"/>
                  </a:cubicBezTo>
                  <a:lnTo>
                    <a:pt x="3618" y="6942"/>
                  </a:lnTo>
                  <a:cubicBezTo>
                    <a:pt x="3618" y="6942"/>
                    <a:pt x="3618" y="6924"/>
                    <a:pt x="3618" y="6924"/>
                  </a:cubicBezTo>
                  <a:lnTo>
                    <a:pt x="3618" y="4976"/>
                  </a:lnTo>
                  <a:lnTo>
                    <a:pt x="4018" y="6194"/>
                  </a:lnTo>
                  <a:cubicBezTo>
                    <a:pt x="4060" y="6305"/>
                    <a:pt x="4158" y="6383"/>
                    <a:pt x="4275" y="6383"/>
                  </a:cubicBezTo>
                  <a:cubicBezTo>
                    <a:pt x="4304" y="6383"/>
                    <a:pt x="4335" y="6378"/>
                    <a:pt x="4366" y="6368"/>
                  </a:cubicBezTo>
                  <a:lnTo>
                    <a:pt x="4645" y="6281"/>
                  </a:lnTo>
                  <a:cubicBezTo>
                    <a:pt x="4801" y="6228"/>
                    <a:pt x="4871" y="6072"/>
                    <a:pt x="4819" y="5933"/>
                  </a:cubicBezTo>
                  <a:lnTo>
                    <a:pt x="3705" y="2453"/>
                  </a:lnTo>
                  <a:cubicBezTo>
                    <a:pt x="3676" y="2350"/>
                    <a:pt x="3571" y="2272"/>
                    <a:pt x="3455" y="2272"/>
                  </a:cubicBezTo>
                  <a:cubicBezTo>
                    <a:pt x="3434" y="2272"/>
                    <a:pt x="3413" y="2274"/>
                    <a:pt x="3392" y="2280"/>
                  </a:cubicBezTo>
                  <a:cubicBezTo>
                    <a:pt x="3357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40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2845500" y="14024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8" y="0"/>
                    <a:pt x="1288" y="522"/>
                    <a:pt x="1288" y="1183"/>
                  </a:cubicBezTo>
                  <a:cubicBezTo>
                    <a:pt x="1288" y="1653"/>
                    <a:pt x="1567" y="2053"/>
                    <a:pt x="1967" y="2244"/>
                  </a:cubicBezTo>
                  <a:lnTo>
                    <a:pt x="1549" y="2244"/>
                  </a:lnTo>
                  <a:cubicBezTo>
                    <a:pt x="1480" y="2244"/>
                    <a:pt x="1410" y="2279"/>
                    <a:pt x="1358" y="2314"/>
                  </a:cubicBezTo>
                  <a:cubicBezTo>
                    <a:pt x="1288" y="2331"/>
                    <a:pt x="1219" y="2384"/>
                    <a:pt x="1184" y="2471"/>
                  </a:cubicBezTo>
                  <a:lnTo>
                    <a:pt x="53" y="6002"/>
                  </a:lnTo>
                  <a:cubicBezTo>
                    <a:pt x="1" y="6141"/>
                    <a:pt x="71" y="6263"/>
                    <a:pt x="192" y="6315"/>
                  </a:cubicBezTo>
                  <a:lnTo>
                    <a:pt x="558" y="6419"/>
                  </a:lnTo>
                  <a:cubicBezTo>
                    <a:pt x="585" y="6431"/>
                    <a:pt x="613" y="6437"/>
                    <a:pt x="641" y="6437"/>
                  </a:cubicBezTo>
                  <a:cubicBezTo>
                    <a:pt x="737" y="6437"/>
                    <a:pt x="826" y="6371"/>
                    <a:pt x="853" y="6263"/>
                  </a:cubicBezTo>
                  <a:lnTo>
                    <a:pt x="1219" y="5167"/>
                  </a:lnTo>
                  <a:lnTo>
                    <a:pt x="1219" y="6889"/>
                  </a:lnTo>
                  <a:lnTo>
                    <a:pt x="662" y="10803"/>
                  </a:lnTo>
                  <a:cubicBezTo>
                    <a:pt x="645" y="10960"/>
                    <a:pt x="749" y="11116"/>
                    <a:pt x="923" y="11134"/>
                  </a:cubicBezTo>
                  <a:lnTo>
                    <a:pt x="1462" y="11221"/>
                  </a:lnTo>
                  <a:cubicBezTo>
                    <a:pt x="1473" y="11222"/>
                    <a:pt x="1484" y="11222"/>
                    <a:pt x="1495" y="11222"/>
                  </a:cubicBezTo>
                  <a:cubicBezTo>
                    <a:pt x="1654" y="11222"/>
                    <a:pt x="1776" y="11106"/>
                    <a:pt x="1793" y="10960"/>
                  </a:cubicBezTo>
                  <a:lnTo>
                    <a:pt x="2315" y="7254"/>
                  </a:lnTo>
                  <a:lnTo>
                    <a:pt x="2489" y="7254"/>
                  </a:lnTo>
                  <a:lnTo>
                    <a:pt x="3010" y="10960"/>
                  </a:lnTo>
                  <a:cubicBezTo>
                    <a:pt x="3026" y="11098"/>
                    <a:pt x="3150" y="11209"/>
                    <a:pt x="3287" y="11209"/>
                  </a:cubicBezTo>
                  <a:cubicBezTo>
                    <a:pt x="3305" y="11209"/>
                    <a:pt x="3323" y="11207"/>
                    <a:pt x="3341" y="11203"/>
                  </a:cubicBezTo>
                  <a:lnTo>
                    <a:pt x="3915" y="11134"/>
                  </a:lnTo>
                  <a:cubicBezTo>
                    <a:pt x="4072" y="11116"/>
                    <a:pt x="4193" y="10960"/>
                    <a:pt x="4159" y="10803"/>
                  </a:cubicBezTo>
                  <a:lnTo>
                    <a:pt x="3637" y="6941"/>
                  </a:lnTo>
                  <a:cubicBezTo>
                    <a:pt x="3637" y="6924"/>
                    <a:pt x="3637" y="6924"/>
                    <a:pt x="3637" y="6924"/>
                  </a:cubicBezTo>
                  <a:lnTo>
                    <a:pt x="3637" y="4976"/>
                  </a:lnTo>
                  <a:lnTo>
                    <a:pt x="4019" y="6193"/>
                  </a:lnTo>
                  <a:cubicBezTo>
                    <a:pt x="4061" y="6305"/>
                    <a:pt x="4170" y="6383"/>
                    <a:pt x="4283" y="6383"/>
                  </a:cubicBezTo>
                  <a:cubicBezTo>
                    <a:pt x="4311" y="6383"/>
                    <a:pt x="4339" y="6378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72" y="6072"/>
                    <a:pt x="4837" y="5932"/>
                  </a:cubicBezTo>
                  <a:lnTo>
                    <a:pt x="3724" y="2453"/>
                  </a:lnTo>
                  <a:cubicBezTo>
                    <a:pt x="3679" y="2350"/>
                    <a:pt x="3572" y="2272"/>
                    <a:pt x="3467" y="2272"/>
                  </a:cubicBezTo>
                  <a:cubicBezTo>
                    <a:pt x="3448" y="2272"/>
                    <a:pt x="3429" y="2274"/>
                    <a:pt x="3411" y="2279"/>
                  </a:cubicBezTo>
                  <a:cubicBezTo>
                    <a:pt x="3376" y="2262"/>
                    <a:pt x="3324" y="2244"/>
                    <a:pt x="3289" y="2244"/>
                  </a:cubicBezTo>
                  <a:lnTo>
                    <a:pt x="2993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2556300" y="21848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7" y="2245"/>
                  </a:cubicBezTo>
                  <a:lnTo>
                    <a:pt x="1549" y="2245"/>
                  </a:lnTo>
                  <a:cubicBezTo>
                    <a:pt x="1479" y="2245"/>
                    <a:pt x="1410" y="2279"/>
                    <a:pt x="1358" y="2314"/>
                  </a:cubicBezTo>
                  <a:cubicBezTo>
                    <a:pt x="1271" y="2332"/>
                    <a:pt x="1201" y="2384"/>
                    <a:pt x="1184" y="2471"/>
                  </a:cubicBezTo>
                  <a:lnTo>
                    <a:pt x="36" y="6019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5" y="6431"/>
                    <a:pt x="613" y="6437"/>
                    <a:pt x="641" y="6437"/>
                  </a:cubicBezTo>
                  <a:cubicBezTo>
                    <a:pt x="737" y="6437"/>
                    <a:pt x="826" y="6371"/>
                    <a:pt x="853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4" y="10977"/>
                    <a:pt x="749" y="11116"/>
                    <a:pt x="905" y="11134"/>
                  </a:cubicBezTo>
                  <a:lnTo>
                    <a:pt x="1462" y="11221"/>
                  </a:lnTo>
                  <a:cubicBezTo>
                    <a:pt x="1472" y="11222"/>
                    <a:pt x="1482" y="11222"/>
                    <a:pt x="1492" y="11222"/>
                  </a:cubicBezTo>
                  <a:cubicBezTo>
                    <a:pt x="1638" y="11222"/>
                    <a:pt x="1776" y="11106"/>
                    <a:pt x="1793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098"/>
                    <a:pt x="3136" y="11209"/>
                    <a:pt x="3282" y="11209"/>
                  </a:cubicBezTo>
                  <a:cubicBezTo>
                    <a:pt x="3301" y="11209"/>
                    <a:pt x="3321" y="11207"/>
                    <a:pt x="3341" y="11203"/>
                  </a:cubicBezTo>
                  <a:lnTo>
                    <a:pt x="3915" y="11134"/>
                  </a:lnTo>
                  <a:cubicBezTo>
                    <a:pt x="4071" y="11116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61" y="6305"/>
                    <a:pt x="4158" y="6383"/>
                    <a:pt x="4276" y="6383"/>
                  </a:cubicBezTo>
                  <a:cubicBezTo>
                    <a:pt x="4305" y="6383"/>
                    <a:pt x="4336" y="6378"/>
                    <a:pt x="4367" y="6367"/>
                  </a:cubicBezTo>
                  <a:lnTo>
                    <a:pt x="4645" y="6280"/>
                  </a:lnTo>
                  <a:cubicBezTo>
                    <a:pt x="4802" y="6228"/>
                    <a:pt x="4872" y="6072"/>
                    <a:pt x="4837" y="5932"/>
                  </a:cubicBezTo>
                  <a:lnTo>
                    <a:pt x="3706" y="2453"/>
                  </a:lnTo>
                  <a:cubicBezTo>
                    <a:pt x="3677" y="2350"/>
                    <a:pt x="3572" y="2272"/>
                    <a:pt x="3466" y="2272"/>
                  </a:cubicBezTo>
                  <a:cubicBezTo>
                    <a:pt x="3448" y="2272"/>
                    <a:pt x="3429" y="2274"/>
                    <a:pt x="3410" y="2279"/>
                  </a:cubicBezTo>
                  <a:cubicBezTo>
                    <a:pt x="3358" y="2262"/>
                    <a:pt x="3323" y="2245"/>
                    <a:pt x="3289" y="2245"/>
                  </a:cubicBezTo>
                  <a:lnTo>
                    <a:pt x="2975" y="2245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2752450" y="243837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0" y="0"/>
                  </a:moveTo>
                  <a:cubicBezTo>
                    <a:pt x="1809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49" y="2244"/>
                  </a:cubicBezTo>
                  <a:lnTo>
                    <a:pt x="1549" y="2244"/>
                  </a:lnTo>
                  <a:cubicBezTo>
                    <a:pt x="1479" y="2244"/>
                    <a:pt x="1409" y="2262"/>
                    <a:pt x="1357" y="2296"/>
                  </a:cubicBezTo>
                  <a:cubicBezTo>
                    <a:pt x="1270" y="2314"/>
                    <a:pt x="1201" y="2383"/>
                    <a:pt x="1166" y="2470"/>
                  </a:cubicBezTo>
                  <a:lnTo>
                    <a:pt x="35" y="6002"/>
                  </a:lnTo>
                  <a:cubicBezTo>
                    <a:pt x="0" y="6124"/>
                    <a:pt x="52" y="6263"/>
                    <a:pt x="192" y="6298"/>
                  </a:cubicBezTo>
                  <a:lnTo>
                    <a:pt x="540" y="6419"/>
                  </a:lnTo>
                  <a:cubicBezTo>
                    <a:pt x="561" y="6425"/>
                    <a:pt x="583" y="6428"/>
                    <a:pt x="604" y="6428"/>
                  </a:cubicBezTo>
                  <a:cubicBezTo>
                    <a:pt x="707" y="6428"/>
                    <a:pt x="807" y="6363"/>
                    <a:pt x="835" y="6263"/>
                  </a:cubicBezTo>
                  <a:lnTo>
                    <a:pt x="1201" y="5149"/>
                  </a:lnTo>
                  <a:lnTo>
                    <a:pt x="1201" y="6872"/>
                  </a:lnTo>
                  <a:lnTo>
                    <a:pt x="661" y="10803"/>
                  </a:lnTo>
                  <a:cubicBezTo>
                    <a:pt x="627" y="10960"/>
                    <a:pt x="748" y="11116"/>
                    <a:pt x="905" y="11134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5" y="11209"/>
                  </a:cubicBezTo>
                  <a:cubicBezTo>
                    <a:pt x="1649" y="11209"/>
                    <a:pt x="1761" y="11098"/>
                    <a:pt x="1792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2" y="10960"/>
                  </a:lnTo>
                  <a:cubicBezTo>
                    <a:pt x="3008" y="11105"/>
                    <a:pt x="3144" y="11205"/>
                    <a:pt x="3289" y="11205"/>
                  </a:cubicBezTo>
                  <a:cubicBezTo>
                    <a:pt x="3300" y="11205"/>
                    <a:pt x="3311" y="11204"/>
                    <a:pt x="3323" y="11203"/>
                  </a:cubicBezTo>
                  <a:lnTo>
                    <a:pt x="3897" y="11134"/>
                  </a:lnTo>
                  <a:cubicBezTo>
                    <a:pt x="4054" y="11099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75"/>
                  </a:lnTo>
                  <a:lnTo>
                    <a:pt x="4001" y="6193"/>
                  </a:lnTo>
                  <a:cubicBezTo>
                    <a:pt x="4045" y="6308"/>
                    <a:pt x="4159" y="6376"/>
                    <a:pt x="4277" y="6376"/>
                  </a:cubicBezTo>
                  <a:cubicBezTo>
                    <a:pt x="4301" y="6376"/>
                    <a:pt x="4325" y="6373"/>
                    <a:pt x="4349" y="6367"/>
                  </a:cubicBezTo>
                  <a:lnTo>
                    <a:pt x="4645" y="6263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6" y="2453"/>
                  </a:lnTo>
                  <a:cubicBezTo>
                    <a:pt x="3659" y="2328"/>
                    <a:pt x="3556" y="2259"/>
                    <a:pt x="3434" y="2259"/>
                  </a:cubicBezTo>
                  <a:cubicBezTo>
                    <a:pt x="3420" y="2259"/>
                    <a:pt x="3407" y="2260"/>
                    <a:pt x="3392" y="2262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14" y="0"/>
                    <a:pt x="2470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3581800" y="2871525"/>
              <a:ext cx="122225" cy="280250"/>
            </a:xfrm>
            <a:custGeom>
              <a:avLst/>
              <a:gdLst/>
              <a:ahLst/>
              <a:cxnLst/>
              <a:rect l="l" t="t" r="r" b="b"/>
              <a:pathLst>
                <a:path w="4889" h="11210" extrusionOk="0">
                  <a:moveTo>
                    <a:pt x="2470" y="0"/>
                  </a:moveTo>
                  <a:cubicBezTo>
                    <a:pt x="1827" y="0"/>
                    <a:pt x="1305" y="522"/>
                    <a:pt x="1305" y="1183"/>
                  </a:cubicBezTo>
                  <a:cubicBezTo>
                    <a:pt x="1305" y="1653"/>
                    <a:pt x="1566" y="2053"/>
                    <a:pt x="1966" y="2245"/>
                  </a:cubicBezTo>
                  <a:lnTo>
                    <a:pt x="1566" y="2245"/>
                  </a:lnTo>
                  <a:cubicBezTo>
                    <a:pt x="1479" y="2245"/>
                    <a:pt x="1427" y="2262"/>
                    <a:pt x="1357" y="2314"/>
                  </a:cubicBezTo>
                  <a:cubicBezTo>
                    <a:pt x="1287" y="2314"/>
                    <a:pt x="1218" y="2384"/>
                    <a:pt x="1183" y="2471"/>
                  </a:cubicBezTo>
                  <a:lnTo>
                    <a:pt x="52" y="6002"/>
                  </a:lnTo>
                  <a:cubicBezTo>
                    <a:pt x="0" y="6124"/>
                    <a:pt x="70" y="6263"/>
                    <a:pt x="191" y="6298"/>
                  </a:cubicBezTo>
                  <a:lnTo>
                    <a:pt x="557" y="6420"/>
                  </a:lnTo>
                  <a:cubicBezTo>
                    <a:pt x="578" y="6426"/>
                    <a:pt x="600" y="6428"/>
                    <a:pt x="621" y="6428"/>
                  </a:cubicBezTo>
                  <a:cubicBezTo>
                    <a:pt x="724" y="6428"/>
                    <a:pt x="824" y="6364"/>
                    <a:pt x="852" y="6263"/>
                  </a:cubicBezTo>
                  <a:lnTo>
                    <a:pt x="1218" y="5150"/>
                  </a:lnTo>
                  <a:lnTo>
                    <a:pt x="1218" y="6889"/>
                  </a:lnTo>
                  <a:lnTo>
                    <a:pt x="678" y="10803"/>
                  </a:lnTo>
                  <a:cubicBezTo>
                    <a:pt x="644" y="10960"/>
                    <a:pt x="765" y="11116"/>
                    <a:pt x="922" y="11134"/>
                  </a:cubicBezTo>
                  <a:lnTo>
                    <a:pt x="1479" y="11203"/>
                  </a:lnTo>
                  <a:cubicBezTo>
                    <a:pt x="1497" y="11207"/>
                    <a:pt x="1515" y="11209"/>
                    <a:pt x="1532" y="11209"/>
                  </a:cubicBezTo>
                  <a:cubicBezTo>
                    <a:pt x="1666" y="11209"/>
                    <a:pt x="1776" y="11098"/>
                    <a:pt x="1792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10" y="10960"/>
                  </a:lnTo>
                  <a:cubicBezTo>
                    <a:pt x="3025" y="11098"/>
                    <a:pt x="3149" y="11209"/>
                    <a:pt x="3286" y="11209"/>
                  </a:cubicBezTo>
                  <a:cubicBezTo>
                    <a:pt x="3304" y="11209"/>
                    <a:pt x="3322" y="11207"/>
                    <a:pt x="3340" y="11203"/>
                  </a:cubicBezTo>
                  <a:lnTo>
                    <a:pt x="3914" y="11134"/>
                  </a:lnTo>
                  <a:cubicBezTo>
                    <a:pt x="4071" y="11099"/>
                    <a:pt x="4192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76"/>
                  </a:lnTo>
                  <a:lnTo>
                    <a:pt x="4018" y="6193"/>
                  </a:lnTo>
                  <a:cubicBezTo>
                    <a:pt x="4062" y="6309"/>
                    <a:pt x="4177" y="6376"/>
                    <a:pt x="4294" y="6376"/>
                  </a:cubicBezTo>
                  <a:cubicBezTo>
                    <a:pt x="4318" y="6376"/>
                    <a:pt x="4343" y="6373"/>
                    <a:pt x="4366" y="6367"/>
                  </a:cubicBezTo>
                  <a:lnTo>
                    <a:pt x="4662" y="6263"/>
                  </a:lnTo>
                  <a:cubicBezTo>
                    <a:pt x="4801" y="6228"/>
                    <a:pt x="4888" y="6072"/>
                    <a:pt x="4836" y="5932"/>
                  </a:cubicBezTo>
                  <a:lnTo>
                    <a:pt x="3723" y="2453"/>
                  </a:lnTo>
                  <a:cubicBezTo>
                    <a:pt x="3676" y="2328"/>
                    <a:pt x="3573" y="2259"/>
                    <a:pt x="3451" y="2259"/>
                  </a:cubicBezTo>
                  <a:cubicBezTo>
                    <a:pt x="3438" y="2259"/>
                    <a:pt x="3424" y="2260"/>
                    <a:pt x="3410" y="2262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92" y="2245"/>
                  </a:lnTo>
                  <a:cubicBezTo>
                    <a:pt x="3392" y="2053"/>
                    <a:pt x="3653" y="1653"/>
                    <a:pt x="3653" y="1183"/>
                  </a:cubicBezTo>
                  <a:cubicBezTo>
                    <a:pt x="3653" y="522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2975100" y="3102025"/>
              <a:ext cx="122250" cy="280250"/>
            </a:xfrm>
            <a:custGeom>
              <a:avLst/>
              <a:gdLst/>
              <a:ahLst/>
              <a:cxnLst/>
              <a:rect l="l" t="t" r="r" b="b"/>
              <a:pathLst>
                <a:path w="4890" h="11210" extrusionOk="0">
                  <a:moveTo>
                    <a:pt x="2489" y="0"/>
                  </a:moveTo>
                  <a:cubicBezTo>
                    <a:pt x="1827" y="0"/>
                    <a:pt x="1306" y="522"/>
                    <a:pt x="1306" y="1183"/>
                  </a:cubicBezTo>
                  <a:cubicBezTo>
                    <a:pt x="1306" y="1653"/>
                    <a:pt x="1584" y="2053"/>
                    <a:pt x="1967" y="2244"/>
                  </a:cubicBezTo>
                  <a:lnTo>
                    <a:pt x="1567" y="2244"/>
                  </a:lnTo>
                  <a:cubicBezTo>
                    <a:pt x="1497" y="2244"/>
                    <a:pt x="1427" y="2262"/>
                    <a:pt x="1375" y="2314"/>
                  </a:cubicBezTo>
                  <a:cubicBezTo>
                    <a:pt x="1288" y="2331"/>
                    <a:pt x="1219" y="2383"/>
                    <a:pt x="1184" y="2470"/>
                  </a:cubicBezTo>
                  <a:lnTo>
                    <a:pt x="53" y="6002"/>
                  </a:lnTo>
                  <a:cubicBezTo>
                    <a:pt x="1" y="6141"/>
                    <a:pt x="71" y="6263"/>
                    <a:pt x="210" y="6315"/>
                  </a:cubicBezTo>
                  <a:lnTo>
                    <a:pt x="558" y="6419"/>
                  </a:lnTo>
                  <a:cubicBezTo>
                    <a:pt x="579" y="6425"/>
                    <a:pt x="601" y="6428"/>
                    <a:pt x="622" y="6428"/>
                  </a:cubicBezTo>
                  <a:cubicBezTo>
                    <a:pt x="725" y="6428"/>
                    <a:pt x="825" y="6363"/>
                    <a:pt x="853" y="6263"/>
                  </a:cubicBezTo>
                  <a:lnTo>
                    <a:pt x="1219" y="5149"/>
                  </a:lnTo>
                  <a:lnTo>
                    <a:pt x="1219" y="6889"/>
                  </a:lnTo>
                  <a:lnTo>
                    <a:pt x="679" y="10803"/>
                  </a:lnTo>
                  <a:cubicBezTo>
                    <a:pt x="645" y="10960"/>
                    <a:pt x="766" y="11116"/>
                    <a:pt x="923" y="11134"/>
                  </a:cubicBezTo>
                  <a:lnTo>
                    <a:pt x="1480" y="11203"/>
                  </a:lnTo>
                  <a:cubicBezTo>
                    <a:pt x="1498" y="11207"/>
                    <a:pt x="1516" y="11209"/>
                    <a:pt x="1533" y="11209"/>
                  </a:cubicBezTo>
                  <a:cubicBezTo>
                    <a:pt x="1667" y="11209"/>
                    <a:pt x="1777" y="11098"/>
                    <a:pt x="1793" y="10960"/>
                  </a:cubicBezTo>
                  <a:lnTo>
                    <a:pt x="2315" y="7254"/>
                  </a:lnTo>
                  <a:lnTo>
                    <a:pt x="2506" y="7254"/>
                  </a:lnTo>
                  <a:lnTo>
                    <a:pt x="3010" y="10960"/>
                  </a:lnTo>
                  <a:cubicBezTo>
                    <a:pt x="3026" y="11098"/>
                    <a:pt x="3150" y="11209"/>
                    <a:pt x="3286" y="11209"/>
                  </a:cubicBezTo>
                  <a:cubicBezTo>
                    <a:pt x="3304" y="11209"/>
                    <a:pt x="3323" y="11207"/>
                    <a:pt x="3341" y="11203"/>
                  </a:cubicBezTo>
                  <a:lnTo>
                    <a:pt x="3915" y="11134"/>
                  </a:lnTo>
                  <a:cubicBezTo>
                    <a:pt x="4072" y="11099"/>
                    <a:pt x="4193" y="10960"/>
                    <a:pt x="4176" y="10803"/>
                  </a:cubicBezTo>
                  <a:lnTo>
                    <a:pt x="3637" y="6941"/>
                  </a:lnTo>
                  <a:cubicBezTo>
                    <a:pt x="3637" y="6924"/>
                    <a:pt x="3637" y="6924"/>
                    <a:pt x="3637" y="6906"/>
                  </a:cubicBezTo>
                  <a:lnTo>
                    <a:pt x="3637" y="4975"/>
                  </a:lnTo>
                  <a:lnTo>
                    <a:pt x="4019" y="6193"/>
                  </a:lnTo>
                  <a:cubicBezTo>
                    <a:pt x="4063" y="6308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89" y="6071"/>
                    <a:pt x="4837" y="5932"/>
                  </a:cubicBezTo>
                  <a:lnTo>
                    <a:pt x="3724" y="2453"/>
                  </a:lnTo>
                  <a:cubicBezTo>
                    <a:pt x="3677" y="2328"/>
                    <a:pt x="3574" y="2259"/>
                    <a:pt x="3452" y="2259"/>
                  </a:cubicBezTo>
                  <a:cubicBezTo>
                    <a:pt x="3438" y="2259"/>
                    <a:pt x="3425" y="2260"/>
                    <a:pt x="3410" y="2262"/>
                  </a:cubicBezTo>
                  <a:cubicBezTo>
                    <a:pt x="3376" y="2262"/>
                    <a:pt x="3341" y="2244"/>
                    <a:pt x="3289" y="2244"/>
                  </a:cubicBezTo>
                  <a:lnTo>
                    <a:pt x="2993" y="2244"/>
                  </a:lnTo>
                  <a:cubicBezTo>
                    <a:pt x="3393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89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3190375" y="3173775"/>
              <a:ext cx="122250" cy="280250"/>
            </a:xfrm>
            <a:custGeom>
              <a:avLst/>
              <a:gdLst/>
              <a:ahLst/>
              <a:cxnLst/>
              <a:rect l="l" t="t" r="r" b="b"/>
              <a:pathLst>
                <a:path w="4890" h="11210" extrusionOk="0">
                  <a:moveTo>
                    <a:pt x="2488" y="1"/>
                  </a:moveTo>
                  <a:cubicBezTo>
                    <a:pt x="1827" y="1"/>
                    <a:pt x="1306" y="522"/>
                    <a:pt x="1306" y="1183"/>
                  </a:cubicBezTo>
                  <a:cubicBezTo>
                    <a:pt x="1306" y="1653"/>
                    <a:pt x="1566" y="2053"/>
                    <a:pt x="1967" y="2245"/>
                  </a:cubicBezTo>
                  <a:lnTo>
                    <a:pt x="1566" y="2245"/>
                  </a:lnTo>
                  <a:cubicBezTo>
                    <a:pt x="1497" y="2245"/>
                    <a:pt x="1427" y="2262"/>
                    <a:pt x="1358" y="2314"/>
                  </a:cubicBezTo>
                  <a:cubicBezTo>
                    <a:pt x="1288" y="2332"/>
                    <a:pt x="1219" y="2384"/>
                    <a:pt x="1184" y="2471"/>
                  </a:cubicBezTo>
                  <a:lnTo>
                    <a:pt x="53" y="6002"/>
                  </a:lnTo>
                  <a:cubicBezTo>
                    <a:pt x="1" y="6141"/>
                    <a:pt x="70" y="6263"/>
                    <a:pt x="210" y="6298"/>
                  </a:cubicBezTo>
                  <a:lnTo>
                    <a:pt x="558" y="6420"/>
                  </a:lnTo>
                  <a:cubicBezTo>
                    <a:pt x="579" y="6426"/>
                    <a:pt x="600" y="6429"/>
                    <a:pt x="622" y="6429"/>
                  </a:cubicBezTo>
                  <a:cubicBezTo>
                    <a:pt x="725" y="6429"/>
                    <a:pt x="825" y="6364"/>
                    <a:pt x="853" y="6263"/>
                  </a:cubicBezTo>
                  <a:lnTo>
                    <a:pt x="1219" y="5150"/>
                  </a:lnTo>
                  <a:lnTo>
                    <a:pt x="1219" y="6889"/>
                  </a:lnTo>
                  <a:lnTo>
                    <a:pt x="679" y="10803"/>
                  </a:lnTo>
                  <a:cubicBezTo>
                    <a:pt x="644" y="10960"/>
                    <a:pt x="766" y="11116"/>
                    <a:pt x="923" y="11134"/>
                  </a:cubicBezTo>
                  <a:lnTo>
                    <a:pt x="1479" y="11203"/>
                  </a:lnTo>
                  <a:cubicBezTo>
                    <a:pt x="1498" y="11208"/>
                    <a:pt x="1516" y="11209"/>
                    <a:pt x="1533" y="11209"/>
                  </a:cubicBezTo>
                  <a:cubicBezTo>
                    <a:pt x="1667" y="11209"/>
                    <a:pt x="1777" y="11098"/>
                    <a:pt x="1793" y="10960"/>
                  </a:cubicBezTo>
                  <a:lnTo>
                    <a:pt x="2314" y="7255"/>
                  </a:lnTo>
                  <a:lnTo>
                    <a:pt x="2506" y="7255"/>
                  </a:lnTo>
                  <a:lnTo>
                    <a:pt x="3010" y="10960"/>
                  </a:lnTo>
                  <a:cubicBezTo>
                    <a:pt x="3026" y="11098"/>
                    <a:pt x="3150" y="11209"/>
                    <a:pt x="3286" y="11209"/>
                  </a:cubicBezTo>
                  <a:cubicBezTo>
                    <a:pt x="3304" y="11209"/>
                    <a:pt x="3323" y="11208"/>
                    <a:pt x="3341" y="11203"/>
                  </a:cubicBezTo>
                  <a:lnTo>
                    <a:pt x="3915" y="11134"/>
                  </a:lnTo>
                  <a:cubicBezTo>
                    <a:pt x="4071" y="11099"/>
                    <a:pt x="4193" y="10960"/>
                    <a:pt x="4176" y="10803"/>
                  </a:cubicBezTo>
                  <a:lnTo>
                    <a:pt x="3637" y="6942"/>
                  </a:lnTo>
                  <a:cubicBezTo>
                    <a:pt x="3637" y="6924"/>
                    <a:pt x="3637" y="6924"/>
                    <a:pt x="3637" y="6907"/>
                  </a:cubicBezTo>
                  <a:lnTo>
                    <a:pt x="3637" y="4976"/>
                  </a:lnTo>
                  <a:lnTo>
                    <a:pt x="4019" y="6193"/>
                  </a:lnTo>
                  <a:cubicBezTo>
                    <a:pt x="4062" y="6309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89" y="6072"/>
                    <a:pt x="4837" y="5933"/>
                  </a:cubicBezTo>
                  <a:lnTo>
                    <a:pt x="3724" y="2453"/>
                  </a:lnTo>
                  <a:cubicBezTo>
                    <a:pt x="3677" y="2328"/>
                    <a:pt x="3573" y="2259"/>
                    <a:pt x="3452" y="2259"/>
                  </a:cubicBezTo>
                  <a:cubicBezTo>
                    <a:pt x="3438" y="2259"/>
                    <a:pt x="3424" y="2260"/>
                    <a:pt x="3410" y="2262"/>
                  </a:cubicBezTo>
                  <a:cubicBezTo>
                    <a:pt x="3376" y="2262"/>
                    <a:pt x="3323" y="2245"/>
                    <a:pt x="3289" y="2245"/>
                  </a:cubicBezTo>
                  <a:lnTo>
                    <a:pt x="2993" y="2245"/>
                  </a:lnTo>
                  <a:cubicBezTo>
                    <a:pt x="3393" y="2053"/>
                    <a:pt x="3654" y="1653"/>
                    <a:pt x="3654" y="1183"/>
                  </a:cubicBezTo>
                  <a:cubicBezTo>
                    <a:pt x="3654" y="522"/>
                    <a:pt x="3132" y="1"/>
                    <a:pt x="2488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3770525" y="26714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7" y="2244"/>
                  </a:cubicBezTo>
                  <a:lnTo>
                    <a:pt x="1549" y="2244"/>
                  </a:lnTo>
                  <a:cubicBezTo>
                    <a:pt x="1479" y="2244"/>
                    <a:pt x="1410" y="2279"/>
                    <a:pt x="1358" y="2314"/>
                  </a:cubicBezTo>
                  <a:cubicBezTo>
                    <a:pt x="1271" y="2331"/>
                    <a:pt x="1201" y="2384"/>
                    <a:pt x="1184" y="2471"/>
                  </a:cubicBezTo>
                  <a:lnTo>
                    <a:pt x="36" y="6002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57" y="6419"/>
                  </a:lnTo>
                  <a:cubicBezTo>
                    <a:pt x="585" y="6431"/>
                    <a:pt x="613" y="6437"/>
                    <a:pt x="641" y="6437"/>
                  </a:cubicBezTo>
                  <a:cubicBezTo>
                    <a:pt x="737" y="6437"/>
                    <a:pt x="826" y="6371"/>
                    <a:pt x="853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4" y="10960"/>
                    <a:pt x="749" y="11116"/>
                    <a:pt x="905" y="11134"/>
                  </a:cubicBezTo>
                  <a:lnTo>
                    <a:pt x="1462" y="11221"/>
                  </a:lnTo>
                  <a:cubicBezTo>
                    <a:pt x="1472" y="11222"/>
                    <a:pt x="1482" y="11222"/>
                    <a:pt x="1492" y="11222"/>
                  </a:cubicBezTo>
                  <a:cubicBezTo>
                    <a:pt x="1638" y="11222"/>
                    <a:pt x="1776" y="11106"/>
                    <a:pt x="1793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6" y="11098"/>
                    <a:pt x="3136" y="11209"/>
                    <a:pt x="3282" y="11209"/>
                  </a:cubicBezTo>
                  <a:cubicBezTo>
                    <a:pt x="3301" y="11209"/>
                    <a:pt x="3321" y="11207"/>
                    <a:pt x="3341" y="11203"/>
                  </a:cubicBezTo>
                  <a:lnTo>
                    <a:pt x="3915" y="11134"/>
                  </a:lnTo>
                  <a:cubicBezTo>
                    <a:pt x="4071" y="11116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61" y="6305"/>
                    <a:pt x="4170" y="6383"/>
                    <a:pt x="4283" y="6383"/>
                  </a:cubicBezTo>
                  <a:cubicBezTo>
                    <a:pt x="4311" y="6383"/>
                    <a:pt x="4339" y="6378"/>
                    <a:pt x="4367" y="6367"/>
                  </a:cubicBezTo>
                  <a:lnTo>
                    <a:pt x="4645" y="6280"/>
                  </a:lnTo>
                  <a:cubicBezTo>
                    <a:pt x="4802" y="6228"/>
                    <a:pt x="4872" y="6072"/>
                    <a:pt x="4837" y="5932"/>
                  </a:cubicBezTo>
                  <a:lnTo>
                    <a:pt x="3706" y="2453"/>
                  </a:lnTo>
                  <a:cubicBezTo>
                    <a:pt x="3677" y="2350"/>
                    <a:pt x="3572" y="2272"/>
                    <a:pt x="3466" y="2272"/>
                  </a:cubicBezTo>
                  <a:cubicBezTo>
                    <a:pt x="3448" y="2272"/>
                    <a:pt x="3429" y="2274"/>
                    <a:pt x="3410" y="2279"/>
                  </a:cubicBezTo>
                  <a:cubicBezTo>
                    <a:pt x="3358" y="2262"/>
                    <a:pt x="3323" y="2244"/>
                    <a:pt x="3289" y="2244"/>
                  </a:cubicBezTo>
                  <a:lnTo>
                    <a:pt x="2975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2651975" y="270670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66"/>
                  </a:cubicBezTo>
                  <a:cubicBezTo>
                    <a:pt x="1288" y="1636"/>
                    <a:pt x="1566" y="2053"/>
                    <a:pt x="1967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8" y="2297"/>
                  </a:cubicBezTo>
                  <a:cubicBezTo>
                    <a:pt x="1271" y="2314"/>
                    <a:pt x="1201" y="2366"/>
                    <a:pt x="1184" y="2453"/>
                  </a:cubicBezTo>
                  <a:lnTo>
                    <a:pt x="36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8" y="6420"/>
                  </a:lnTo>
                  <a:cubicBezTo>
                    <a:pt x="579" y="6426"/>
                    <a:pt x="600" y="6428"/>
                    <a:pt x="622" y="6428"/>
                  </a:cubicBezTo>
                  <a:cubicBezTo>
                    <a:pt x="725" y="6428"/>
                    <a:pt x="825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3"/>
                  </a:lnTo>
                  <a:cubicBezTo>
                    <a:pt x="644" y="10960"/>
                    <a:pt x="749" y="11099"/>
                    <a:pt x="905" y="11134"/>
                  </a:cubicBezTo>
                  <a:lnTo>
                    <a:pt x="1462" y="11203"/>
                  </a:lnTo>
                  <a:cubicBezTo>
                    <a:pt x="1474" y="11205"/>
                    <a:pt x="1485" y="11205"/>
                    <a:pt x="1496" y="11205"/>
                  </a:cubicBezTo>
                  <a:cubicBezTo>
                    <a:pt x="1641" y="11205"/>
                    <a:pt x="1776" y="11105"/>
                    <a:pt x="1793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47" y="11205"/>
                    <a:pt x="3303" y="11205"/>
                  </a:cubicBezTo>
                  <a:cubicBezTo>
                    <a:pt x="3316" y="11205"/>
                    <a:pt x="3328" y="11205"/>
                    <a:pt x="3341" y="11203"/>
                  </a:cubicBezTo>
                  <a:lnTo>
                    <a:pt x="3915" y="11116"/>
                  </a:lnTo>
                  <a:cubicBezTo>
                    <a:pt x="4071" y="11099"/>
                    <a:pt x="4176" y="10960"/>
                    <a:pt x="4158" y="10786"/>
                  </a:cubicBezTo>
                  <a:lnTo>
                    <a:pt x="3619" y="6924"/>
                  </a:lnTo>
                  <a:cubicBezTo>
                    <a:pt x="3619" y="6924"/>
                    <a:pt x="3619" y="6907"/>
                    <a:pt x="3619" y="6907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61" y="6287"/>
                    <a:pt x="4158" y="6365"/>
                    <a:pt x="4276" y="6365"/>
                  </a:cubicBezTo>
                  <a:cubicBezTo>
                    <a:pt x="4305" y="6365"/>
                    <a:pt x="4336" y="6360"/>
                    <a:pt x="4367" y="6350"/>
                  </a:cubicBezTo>
                  <a:lnTo>
                    <a:pt x="4646" y="6263"/>
                  </a:lnTo>
                  <a:cubicBezTo>
                    <a:pt x="4802" y="6211"/>
                    <a:pt x="4872" y="6072"/>
                    <a:pt x="4819" y="5915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48" y="2259"/>
                  </a:cubicBezTo>
                  <a:cubicBezTo>
                    <a:pt x="3435" y="2259"/>
                    <a:pt x="3423" y="2260"/>
                    <a:pt x="3410" y="2262"/>
                  </a:cubicBezTo>
                  <a:cubicBezTo>
                    <a:pt x="3358" y="2245"/>
                    <a:pt x="3323" y="2245"/>
                    <a:pt x="3289" y="2245"/>
                  </a:cubicBezTo>
                  <a:lnTo>
                    <a:pt x="2976" y="2245"/>
                  </a:lnTo>
                  <a:cubicBezTo>
                    <a:pt x="3376" y="2053"/>
                    <a:pt x="3654" y="1636"/>
                    <a:pt x="3654" y="1166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3291275" y="224440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8" y="2297"/>
                  </a:cubicBezTo>
                  <a:cubicBezTo>
                    <a:pt x="1271" y="2314"/>
                    <a:pt x="1201" y="2384"/>
                    <a:pt x="1184" y="2454"/>
                  </a:cubicBezTo>
                  <a:lnTo>
                    <a:pt x="35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9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4"/>
                  </a:lnTo>
                  <a:cubicBezTo>
                    <a:pt x="644" y="10960"/>
                    <a:pt x="749" y="11099"/>
                    <a:pt x="905" y="11134"/>
                  </a:cubicBezTo>
                  <a:lnTo>
                    <a:pt x="1462" y="11204"/>
                  </a:lnTo>
                  <a:cubicBezTo>
                    <a:pt x="1473" y="11205"/>
                    <a:pt x="1485" y="11206"/>
                    <a:pt x="1496" y="11206"/>
                  </a:cubicBezTo>
                  <a:cubicBezTo>
                    <a:pt x="1641" y="11206"/>
                    <a:pt x="1776" y="11105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47" y="11206"/>
                    <a:pt x="3303" y="11206"/>
                  </a:cubicBezTo>
                  <a:cubicBezTo>
                    <a:pt x="3315" y="11206"/>
                    <a:pt x="3328" y="11205"/>
                    <a:pt x="3341" y="11204"/>
                  </a:cubicBezTo>
                  <a:lnTo>
                    <a:pt x="3915" y="11117"/>
                  </a:lnTo>
                  <a:cubicBezTo>
                    <a:pt x="4071" y="11099"/>
                    <a:pt x="4176" y="10960"/>
                    <a:pt x="4158" y="10786"/>
                  </a:cubicBezTo>
                  <a:lnTo>
                    <a:pt x="3619" y="6924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9"/>
                  </a:lnTo>
                  <a:lnTo>
                    <a:pt x="4019" y="6176"/>
                  </a:lnTo>
                  <a:cubicBezTo>
                    <a:pt x="4060" y="6298"/>
                    <a:pt x="4153" y="6367"/>
                    <a:pt x="4266" y="6367"/>
                  </a:cubicBezTo>
                  <a:cubicBezTo>
                    <a:pt x="4299" y="6367"/>
                    <a:pt x="4332" y="6362"/>
                    <a:pt x="4367" y="6350"/>
                  </a:cubicBezTo>
                  <a:lnTo>
                    <a:pt x="4645" y="6263"/>
                  </a:lnTo>
                  <a:cubicBezTo>
                    <a:pt x="4802" y="6211"/>
                    <a:pt x="4871" y="6072"/>
                    <a:pt x="4837" y="5915"/>
                  </a:cubicBezTo>
                  <a:lnTo>
                    <a:pt x="3706" y="2454"/>
                  </a:lnTo>
                  <a:cubicBezTo>
                    <a:pt x="3675" y="2328"/>
                    <a:pt x="3559" y="2260"/>
                    <a:pt x="3448" y="2260"/>
                  </a:cubicBezTo>
                  <a:cubicBezTo>
                    <a:pt x="3435" y="2260"/>
                    <a:pt x="3423" y="2260"/>
                    <a:pt x="3410" y="2262"/>
                  </a:cubicBezTo>
                  <a:cubicBezTo>
                    <a:pt x="3358" y="2245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3858825" y="2946325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1"/>
                  </a:moveTo>
                  <a:cubicBezTo>
                    <a:pt x="1809" y="1"/>
                    <a:pt x="1287" y="540"/>
                    <a:pt x="1287" y="1183"/>
                  </a:cubicBezTo>
                  <a:cubicBezTo>
                    <a:pt x="1287" y="1653"/>
                    <a:pt x="1566" y="2071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70" y="2332"/>
                    <a:pt x="1200" y="2384"/>
                    <a:pt x="1183" y="2471"/>
                  </a:cubicBezTo>
                  <a:lnTo>
                    <a:pt x="35" y="6020"/>
                  </a:lnTo>
                  <a:cubicBezTo>
                    <a:pt x="0" y="6141"/>
                    <a:pt x="70" y="6280"/>
                    <a:pt x="192" y="6315"/>
                  </a:cubicBezTo>
                  <a:lnTo>
                    <a:pt x="539" y="6437"/>
                  </a:lnTo>
                  <a:cubicBezTo>
                    <a:pt x="564" y="6443"/>
                    <a:pt x="587" y="6446"/>
                    <a:pt x="610" y="6446"/>
                  </a:cubicBezTo>
                  <a:cubicBezTo>
                    <a:pt x="719" y="6446"/>
                    <a:pt x="809" y="6381"/>
                    <a:pt x="853" y="6280"/>
                  </a:cubicBezTo>
                  <a:lnTo>
                    <a:pt x="1200" y="5167"/>
                  </a:lnTo>
                  <a:lnTo>
                    <a:pt x="1200" y="6889"/>
                  </a:lnTo>
                  <a:lnTo>
                    <a:pt x="661" y="10821"/>
                  </a:lnTo>
                  <a:cubicBezTo>
                    <a:pt x="644" y="10977"/>
                    <a:pt x="748" y="11116"/>
                    <a:pt x="905" y="11151"/>
                  </a:cubicBezTo>
                  <a:lnTo>
                    <a:pt x="1461" y="11221"/>
                  </a:lnTo>
                  <a:cubicBezTo>
                    <a:pt x="1473" y="11222"/>
                    <a:pt x="1484" y="11223"/>
                    <a:pt x="1496" y="11223"/>
                  </a:cubicBezTo>
                  <a:cubicBezTo>
                    <a:pt x="1640" y="11223"/>
                    <a:pt x="1776" y="11122"/>
                    <a:pt x="1792" y="10977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25" y="11121"/>
                    <a:pt x="3147" y="11223"/>
                    <a:pt x="3289" y="11223"/>
                  </a:cubicBezTo>
                  <a:cubicBezTo>
                    <a:pt x="3300" y="11223"/>
                    <a:pt x="3311" y="11222"/>
                    <a:pt x="3323" y="11221"/>
                  </a:cubicBezTo>
                  <a:lnTo>
                    <a:pt x="3914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8" y="6941"/>
                  </a:lnTo>
                  <a:cubicBezTo>
                    <a:pt x="3618" y="6941"/>
                    <a:pt x="3618" y="6924"/>
                    <a:pt x="3618" y="6924"/>
                  </a:cubicBezTo>
                  <a:lnTo>
                    <a:pt x="3618" y="4976"/>
                  </a:lnTo>
                  <a:lnTo>
                    <a:pt x="4019" y="6193"/>
                  </a:lnTo>
                  <a:cubicBezTo>
                    <a:pt x="4046" y="6305"/>
                    <a:pt x="4152" y="6383"/>
                    <a:pt x="4274" y="6383"/>
                  </a:cubicBezTo>
                  <a:cubicBezTo>
                    <a:pt x="4304" y="6383"/>
                    <a:pt x="4335" y="6378"/>
                    <a:pt x="4367" y="6367"/>
                  </a:cubicBezTo>
                  <a:lnTo>
                    <a:pt x="4645" y="6280"/>
                  </a:lnTo>
                  <a:cubicBezTo>
                    <a:pt x="4784" y="6228"/>
                    <a:pt x="4871" y="6072"/>
                    <a:pt x="4819" y="5933"/>
                  </a:cubicBezTo>
                  <a:lnTo>
                    <a:pt x="3705" y="2471"/>
                  </a:lnTo>
                  <a:cubicBezTo>
                    <a:pt x="3674" y="2346"/>
                    <a:pt x="3559" y="2277"/>
                    <a:pt x="3434" y="2277"/>
                  </a:cubicBezTo>
                  <a:cubicBezTo>
                    <a:pt x="3420" y="2277"/>
                    <a:pt x="3406" y="2278"/>
                    <a:pt x="3392" y="2279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5" y="2071"/>
                    <a:pt x="3653" y="1653"/>
                    <a:pt x="3653" y="1183"/>
                  </a:cubicBezTo>
                  <a:cubicBezTo>
                    <a:pt x="3653" y="540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3511775" y="32020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09" y="0"/>
                    <a:pt x="1288" y="540"/>
                    <a:pt x="1288" y="1183"/>
                  </a:cubicBezTo>
                  <a:cubicBezTo>
                    <a:pt x="1288" y="1653"/>
                    <a:pt x="1566" y="2070"/>
                    <a:pt x="1966" y="2262"/>
                  </a:cubicBezTo>
                  <a:lnTo>
                    <a:pt x="1549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70" y="2331"/>
                    <a:pt x="1201" y="2384"/>
                    <a:pt x="1166" y="2471"/>
                  </a:cubicBezTo>
                  <a:lnTo>
                    <a:pt x="35" y="6019"/>
                  </a:lnTo>
                  <a:cubicBezTo>
                    <a:pt x="0" y="6141"/>
                    <a:pt x="70" y="6280"/>
                    <a:pt x="192" y="6315"/>
                  </a:cubicBezTo>
                  <a:lnTo>
                    <a:pt x="540" y="6437"/>
                  </a:lnTo>
                  <a:cubicBezTo>
                    <a:pt x="561" y="6443"/>
                    <a:pt x="583" y="6446"/>
                    <a:pt x="604" y="6446"/>
                  </a:cubicBezTo>
                  <a:cubicBezTo>
                    <a:pt x="707" y="6446"/>
                    <a:pt x="807" y="6381"/>
                    <a:pt x="835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20"/>
                  </a:lnTo>
                  <a:cubicBezTo>
                    <a:pt x="627" y="10977"/>
                    <a:pt x="748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4" y="11222"/>
                    <a:pt x="1496" y="11222"/>
                  </a:cubicBezTo>
                  <a:cubicBezTo>
                    <a:pt x="1638" y="11222"/>
                    <a:pt x="1760" y="11122"/>
                    <a:pt x="1792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09" y="11121"/>
                    <a:pt x="3144" y="11222"/>
                    <a:pt x="3289" y="11222"/>
                  </a:cubicBezTo>
                  <a:cubicBezTo>
                    <a:pt x="3300" y="11222"/>
                    <a:pt x="3312" y="11222"/>
                    <a:pt x="3323" y="11221"/>
                  </a:cubicBezTo>
                  <a:lnTo>
                    <a:pt x="3897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7" y="6305"/>
                    <a:pt x="4152" y="6382"/>
                    <a:pt x="4265" y="6382"/>
                  </a:cubicBezTo>
                  <a:cubicBezTo>
                    <a:pt x="4293" y="6382"/>
                    <a:pt x="4321" y="6378"/>
                    <a:pt x="4349" y="6367"/>
                  </a:cubicBezTo>
                  <a:lnTo>
                    <a:pt x="4645" y="6280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6" y="2453"/>
                  </a:lnTo>
                  <a:cubicBezTo>
                    <a:pt x="3661" y="2350"/>
                    <a:pt x="3567" y="2271"/>
                    <a:pt x="3454" y="2271"/>
                  </a:cubicBezTo>
                  <a:cubicBezTo>
                    <a:pt x="3434" y="2271"/>
                    <a:pt x="3414" y="2274"/>
                    <a:pt x="3393" y="2279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5" y="2070"/>
                    <a:pt x="3653" y="1653"/>
                    <a:pt x="3653" y="1183"/>
                  </a:cubicBezTo>
                  <a:cubicBezTo>
                    <a:pt x="3653" y="540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3333900" y="2833250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71" y="1"/>
                  </a:moveTo>
                  <a:cubicBezTo>
                    <a:pt x="1827" y="1"/>
                    <a:pt x="1305" y="523"/>
                    <a:pt x="1305" y="1184"/>
                  </a:cubicBezTo>
                  <a:cubicBezTo>
                    <a:pt x="1305" y="1653"/>
                    <a:pt x="1566" y="2053"/>
                    <a:pt x="1966" y="2245"/>
                  </a:cubicBezTo>
                  <a:lnTo>
                    <a:pt x="1566" y="2245"/>
                  </a:lnTo>
                  <a:cubicBezTo>
                    <a:pt x="1479" y="2245"/>
                    <a:pt x="1427" y="2279"/>
                    <a:pt x="1357" y="2314"/>
                  </a:cubicBezTo>
                  <a:cubicBezTo>
                    <a:pt x="1288" y="2332"/>
                    <a:pt x="1218" y="2384"/>
                    <a:pt x="1183" y="2471"/>
                  </a:cubicBezTo>
                  <a:lnTo>
                    <a:pt x="53" y="6020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5" y="6431"/>
                    <a:pt x="613" y="6437"/>
                    <a:pt x="641" y="6437"/>
                  </a:cubicBezTo>
                  <a:cubicBezTo>
                    <a:pt x="736" y="6437"/>
                    <a:pt x="826" y="6371"/>
                    <a:pt x="853" y="6263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03"/>
                  </a:lnTo>
                  <a:cubicBezTo>
                    <a:pt x="644" y="10977"/>
                    <a:pt x="766" y="11117"/>
                    <a:pt x="922" y="11134"/>
                  </a:cubicBezTo>
                  <a:lnTo>
                    <a:pt x="1479" y="11221"/>
                  </a:lnTo>
                  <a:cubicBezTo>
                    <a:pt x="1489" y="11222"/>
                    <a:pt x="1499" y="11223"/>
                    <a:pt x="1509" y="11223"/>
                  </a:cubicBezTo>
                  <a:cubicBezTo>
                    <a:pt x="1653" y="11223"/>
                    <a:pt x="1776" y="11107"/>
                    <a:pt x="1792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10" y="10960"/>
                  </a:lnTo>
                  <a:cubicBezTo>
                    <a:pt x="3025" y="11098"/>
                    <a:pt x="3149" y="11210"/>
                    <a:pt x="3286" y="11210"/>
                  </a:cubicBezTo>
                  <a:cubicBezTo>
                    <a:pt x="3304" y="11210"/>
                    <a:pt x="3322" y="11208"/>
                    <a:pt x="3340" y="11204"/>
                  </a:cubicBezTo>
                  <a:lnTo>
                    <a:pt x="3915" y="11134"/>
                  </a:lnTo>
                  <a:cubicBezTo>
                    <a:pt x="4071" y="11117"/>
                    <a:pt x="4193" y="10960"/>
                    <a:pt x="4158" y="10803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8"/>
                  </a:cubicBezTo>
                  <a:lnTo>
                    <a:pt x="4663" y="6281"/>
                  </a:lnTo>
                  <a:cubicBezTo>
                    <a:pt x="4802" y="6228"/>
                    <a:pt x="4889" y="6072"/>
                    <a:pt x="4836" y="5933"/>
                  </a:cubicBezTo>
                  <a:lnTo>
                    <a:pt x="3723" y="2453"/>
                  </a:lnTo>
                  <a:cubicBezTo>
                    <a:pt x="3679" y="2350"/>
                    <a:pt x="3584" y="2272"/>
                    <a:pt x="3472" y="2272"/>
                  </a:cubicBezTo>
                  <a:cubicBezTo>
                    <a:pt x="3452" y="2272"/>
                    <a:pt x="3431" y="2274"/>
                    <a:pt x="3410" y="2279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93" y="2245"/>
                  </a:lnTo>
                  <a:cubicBezTo>
                    <a:pt x="3393" y="2053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>
              <a:off x="2957275" y="27849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27" y="1"/>
                    <a:pt x="1288" y="540"/>
                    <a:pt x="1288" y="1184"/>
                  </a:cubicBezTo>
                  <a:cubicBezTo>
                    <a:pt x="1288" y="1653"/>
                    <a:pt x="1566" y="2071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80"/>
                    <a:pt x="1358" y="2314"/>
                  </a:cubicBezTo>
                  <a:cubicBezTo>
                    <a:pt x="1288" y="2332"/>
                    <a:pt x="1218" y="2384"/>
                    <a:pt x="1184" y="2471"/>
                  </a:cubicBezTo>
                  <a:lnTo>
                    <a:pt x="53" y="6020"/>
                  </a:lnTo>
                  <a:cubicBezTo>
                    <a:pt x="1" y="6141"/>
                    <a:pt x="70" y="6281"/>
                    <a:pt x="192" y="6315"/>
                  </a:cubicBezTo>
                  <a:lnTo>
                    <a:pt x="557" y="6420"/>
                  </a:lnTo>
                  <a:cubicBezTo>
                    <a:pt x="585" y="6432"/>
                    <a:pt x="614" y="6437"/>
                    <a:pt x="642" y="6437"/>
                  </a:cubicBezTo>
                  <a:cubicBezTo>
                    <a:pt x="737" y="6437"/>
                    <a:pt x="826" y="6374"/>
                    <a:pt x="853" y="6281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2" y="10821"/>
                  </a:lnTo>
                  <a:cubicBezTo>
                    <a:pt x="644" y="10977"/>
                    <a:pt x="749" y="11117"/>
                    <a:pt x="923" y="11134"/>
                  </a:cubicBezTo>
                  <a:lnTo>
                    <a:pt x="1462" y="11221"/>
                  </a:lnTo>
                  <a:cubicBezTo>
                    <a:pt x="1475" y="11222"/>
                    <a:pt x="1487" y="11223"/>
                    <a:pt x="1499" y="11223"/>
                  </a:cubicBezTo>
                  <a:cubicBezTo>
                    <a:pt x="1656" y="11223"/>
                    <a:pt x="1776" y="11123"/>
                    <a:pt x="1792" y="10977"/>
                  </a:cubicBezTo>
                  <a:lnTo>
                    <a:pt x="2314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07"/>
                    <a:pt x="3165" y="11223"/>
                    <a:pt x="3311" y="11223"/>
                  </a:cubicBezTo>
                  <a:cubicBezTo>
                    <a:pt x="3321" y="11223"/>
                    <a:pt x="3331" y="11222"/>
                    <a:pt x="3341" y="11221"/>
                  </a:cubicBezTo>
                  <a:lnTo>
                    <a:pt x="3915" y="11134"/>
                  </a:lnTo>
                  <a:cubicBezTo>
                    <a:pt x="4071" y="11117"/>
                    <a:pt x="4193" y="10960"/>
                    <a:pt x="4158" y="10804"/>
                  </a:cubicBezTo>
                  <a:lnTo>
                    <a:pt x="3636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1" y="6383"/>
                    <a:pt x="4339" y="6378"/>
                    <a:pt x="4367" y="6368"/>
                  </a:cubicBezTo>
                  <a:lnTo>
                    <a:pt x="4663" y="6281"/>
                  </a:lnTo>
                  <a:cubicBezTo>
                    <a:pt x="4802" y="6228"/>
                    <a:pt x="4872" y="6072"/>
                    <a:pt x="4837" y="5933"/>
                  </a:cubicBezTo>
                  <a:lnTo>
                    <a:pt x="3723" y="2454"/>
                  </a:lnTo>
                  <a:cubicBezTo>
                    <a:pt x="3679" y="2350"/>
                    <a:pt x="3572" y="2272"/>
                    <a:pt x="3466" y="2272"/>
                  </a:cubicBezTo>
                  <a:cubicBezTo>
                    <a:pt x="3447" y="2272"/>
                    <a:pt x="3429" y="2274"/>
                    <a:pt x="3410" y="2280"/>
                  </a:cubicBezTo>
                  <a:cubicBezTo>
                    <a:pt x="3375" y="2262"/>
                    <a:pt x="3323" y="2245"/>
                    <a:pt x="3289" y="2245"/>
                  </a:cubicBezTo>
                  <a:lnTo>
                    <a:pt x="2975" y="2245"/>
                  </a:lnTo>
                  <a:cubicBezTo>
                    <a:pt x="3375" y="2071"/>
                    <a:pt x="3654" y="1653"/>
                    <a:pt x="3654" y="1184"/>
                  </a:cubicBezTo>
                  <a:cubicBezTo>
                    <a:pt x="3654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3542650" y="22409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10" y="1"/>
                    <a:pt x="1288" y="540"/>
                    <a:pt x="1288" y="1183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79"/>
                    <a:pt x="1357" y="2314"/>
                  </a:cubicBezTo>
                  <a:cubicBezTo>
                    <a:pt x="1270" y="2332"/>
                    <a:pt x="1201" y="2384"/>
                    <a:pt x="1166" y="2471"/>
                  </a:cubicBezTo>
                  <a:lnTo>
                    <a:pt x="35" y="6019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40" y="6420"/>
                  </a:lnTo>
                  <a:cubicBezTo>
                    <a:pt x="568" y="6432"/>
                    <a:pt x="596" y="6437"/>
                    <a:pt x="625" y="6437"/>
                  </a:cubicBezTo>
                  <a:cubicBezTo>
                    <a:pt x="720" y="6437"/>
                    <a:pt x="809" y="6374"/>
                    <a:pt x="835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03"/>
                  </a:lnTo>
                  <a:cubicBezTo>
                    <a:pt x="627" y="10977"/>
                    <a:pt x="748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4" y="11223"/>
                    <a:pt x="1495" y="11223"/>
                  </a:cubicBezTo>
                  <a:cubicBezTo>
                    <a:pt x="1638" y="11223"/>
                    <a:pt x="1760" y="11121"/>
                    <a:pt x="1792" y="10960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3" y="10960"/>
                  </a:lnTo>
                  <a:cubicBezTo>
                    <a:pt x="3009" y="11106"/>
                    <a:pt x="3147" y="11222"/>
                    <a:pt x="3293" y="11222"/>
                  </a:cubicBezTo>
                  <a:cubicBezTo>
                    <a:pt x="3303" y="11222"/>
                    <a:pt x="3313" y="11222"/>
                    <a:pt x="3323" y="11221"/>
                  </a:cubicBezTo>
                  <a:lnTo>
                    <a:pt x="3897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7" y="6305"/>
                    <a:pt x="4152" y="6383"/>
                    <a:pt x="4265" y="6383"/>
                  </a:cubicBezTo>
                  <a:cubicBezTo>
                    <a:pt x="4293" y="6383"/>
                    <a:pt x="4322" y="6378"/>
                    <a:pt x="4349" y="6367"/>
                  </a:cubicBezTo>
                  <a:lnTo>
                    <a:pt x="4645" y="6280"/>
                  </a:lnTo>
                  <a:cubicBezTo>
                    <a:pt x="4784" y="6228"/>
                    <a:pt x="4871" y="6072"/>
                    <a:pt x="4819" y="5933"/>
                  </a:cubicBezTo>
                  <a:lnTo>
                    <a:pt x="3706" y="2453"/>
                  </a:lnTo>
                  <a:cubicBezTo>
                    <a:pt x="3661" y="2350"/>
                    <a:pt x="3567" y="2272"/>
                    <a:pt x="3454" y="2272"/>
                  </a:cubicBezTo>
                  <a:cubicBezTo>
                    <a:pt x="3434" y="2272"/>
                    <a:pt x="3414" y="2274"/>
                    <a:pt x="3393" y="2279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40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2873775" y="22587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10" y="1"/>
                    <a:pt x="1288" y="540"/>
                    <a:pt x="1288" y="1184"/>
                  </a:cubicBezTo>
                  <a:cubicBezTo>
                    <a:pt x="1288" y="1653"/>
                    <a:pt x="1566" y="2071"/>
                    <a:pt x="1966" y="2262"/>
                  </a:cubicBezTo>
                  <a:lnTo>
                    <a:pt x="1549" y="2262"/>
                  </a:lnTo>
                  <a:cubicBezTo>
                    <a:pt x="1479" y="2262"/>
                    <a:pt x="1410" y="2280"/>
                    <a:pt x="1358" y="2314"/>
                  </a:cubicBezTo>
                  <a:cubicBezTo>
                    <a:pt x="1271" y="2332"/>
                    <a:pt x="1201" y="2384"/>
                    <a:pt x="1184" y="2471"/>
                  </a:cubicBezTo>
                  <a:lnTo>
                    <a:pt x="35" y="6020"/>
                  </a:lnTo>
                  <a:cubicBezTo>
                    <a:pt x="1" y="6141"/>
                    <a:pt x="70" y="6281"/>
                    <a:pt x="192" y="6315"/>
                  </a:cubicBezTo>
                  <a:lnTo>
                    <a:pt x="540" y="6437"/>
                  </a:lnTo>
                  <a:cubicBezTo>
                    <a:pt x="564" y="6443"/>
                    <a:pt x="588" y="6446"/>
                    <a:pt x="611" y="6446"/>
                  </a:cubicBezTo>
                  <a:cubicBezTo>
                    <a:pt x="719" y="6446"/>
                    <a:pt x="810" y="6381"/>
                    <a:pt x="853" y="6281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2" y="10821"/>
                  </a:lnTo>
                  <a:cubicBezTo>
                    <a:pt x="644" y="10978"/>
                    <a:pt x="749" y="11117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5" y="11223"/>
                    <a:pt x="1496" y="11223"/>
                  </a:cubicBezTo>
                  <a:cubicBezTo>
                    <a:pt x="1638" y="11223"/>
                    <a:pt x="1760" y="11123"/>
                    <a:pt x="1792" y="10978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3" y="10960"/>
                  </a:lnTo>
                  <a:cubicBezTo>
                    <a:pt x="3025" y="11121"/>
                    <a:pt x="3147" y="11223"/>
                    <a:pt x="3290" y="11223"/>
                  </a:cubicBezTo>
                  <a:cubicBezTo>
                    <a:pt x="3301" y="11223"/>
                    <a:pt x="3312" y="11222"/>
                    <a:pt x="3323" y="11221"/>
                  </a:cubicBezTo>
                  <a:lnTo>
                    <a:pt x="3897" y="11134"/>
                  </a:lnTo>
                  <a:cubicBezTo>
                    <a:pt x="4071" y="11117"/>
                    <a:pt x="4176" y="10960"/>
                    <a:pt x="4158" y="10804"/>
                  </a:cubicBezTo>
                  <a:lnTo>
                    <a:pt x="3619" y="6942"/>
                  </a:lnTo>
                  <a:cubicBezTo>
                    <a:pt x="3619" y="6942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7" y="6305"/>
                    <a:pt x="4153" y="6383"/>
                    <a:pt x="4265" y="6383"/>
                  </a:cubicBezTo>
                  <a:cubicBezTo>
                    <a:pt x="4293" y="6383"/>
                    <a:pt x="4322" y="6378"/>
                    <a:pt x="4350" y="6368"/>
                  </a:cubicBezTo>
                  <a:lnTo>
                    <a:pt x="4645" y="6281"/>
                  </a:lnTo>
                  <a:cubicBezTo>
                    <a:pt x="4785" y="6228"/>
                    <a:pt x="4872" y="6072"/>
                    <a:pt x="4819" y="5933"/>
                  </a:cubicBezTo>
                  <a:lnTo>
                    <a:pt x="3706" y="2471"/>
                  </a:lnTo>
                  <a:cubicBezTo>
                    <a:pt x="3676" y="2353"/>
                    <a:pt x="3571" y="2272"/>
                    <a:pt x="3455" y="2272"/>
                  </a:cubicBezTo>
                  <a:cubicBezTo>
                    <a:pt x="3434" y="2272"/>
                    <a:pt x="3414" y="2274"/>
                    <a:pt x="3393" y="2280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5" y="2071"/>
                    <a:pt x="3654" y="1653"/>
                    <a:pt x="3654" y="1184"/>
                  </a:cubicBezTo>
                  <a:cubicBezTo>
                    <a:pt x="3654" y="540"/>
                    <a:pt x="3115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2646775" y="2379650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70" y="1"/>
                  </a:moveTo>
                  <a:cubicBezTo>
                    <a:pt x="1827" y="1"/>
                    <a:pt x="1305" y="540"/>
                    <a:pt x="1305" y="1184"/>
                  </a:cubicBezTo>
                  <a:cubicBezTo>
                    <a:pt x="1305" y="1653"/>
                    <a:pt x="1566" y="2071"/>
                    <a:pt x="1966" y="2262"/>
                  </a:cubicBezTo>
                  <a:lnTo>
                    <a:pt x="1566" y="2262"/>
                  </a:lnTo>
                  <a:cubicBezTo>
                    <a:pt x="1479" y="2262"/>
                    <a:pt x="1427" y="2280"/>
                    <a:pt x="1357" y="2314"/>
                  </a:cubicBezTo>
                  <a:cubicBezTo>
                    <a:pt x="1287" y="2332"/>
                    <a:pt x="1218" y="2384"/>
                    <a:pt x="1183" y="2471"/>
                  </a:cubicBezTo>
                  <a:lnTo>
                    <a:pt x="52" y="6020"/>
                  </a:lnTo>
                  <a:cubicBezTo>
                    <a:pt x="0" y="6142"/>
                    <a:pt x="70" y="6281"/>
                    <a:pt x="191" y="6315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1" y="6446"/>
                  </a:cubicBezTo>
                  <a:cubicBezTo>
                    <a:pt x="724" y="6446"/>
                    <a:pt x="824" y="6381"/>
                    <a:pt x="852" y="6281"/>
                  </a:cubicBezTo>
                  <a:lnTo>
                    <a:pt x="1218" y="5167"/>
                  </a:lnTo>
                  <a:lnTo>
                    <a:pt x="1218" y="6890"/>
                  </a:lnTo>
                  <a:lnTo>
                    <a:pt x="679" y="10821"/>
                  </a:lnTo>
                  <a:cubicBezTo>
                    <a:pt x="644" y="10978"/>
                    <a:pt x="766" y="11117"/>
                    <a:pt x="922" y="11134"/>
                  </a:cubicBezTo>
                  <a:lnTo>
                    <a:pt x="1479" y="11221"/>
                  </a:lnTo>
                  <a:cubicBezTo>
                    <a:pt x="1490" y="11222"/>
                    <a:pt x="1501" y="11223"/>
                    <a:pt x="1513" y="11223"/>
                  </a:cubicBezTo>
                  <a:cubicBezTo>
                    <a:pt x="1655" y="11223"/>
                    <a:pt x="1776" y="11123"/>
                    <a:pt x="1792" y="10978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60"/>
                  </a:lnTo>
                  <a:cubicBezTo>
                    <a:pt x="3026" y="11122"/>
                    <a:pt x="3162" y="11223"/>
                    <a:pt x="3306" y="11223"/>
                  </a:cubicBezTo>
                  <a:cubicBezTo>
                    <a:pt x="3317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92" y="10960"/>
                    <a:pt x="4158" y="10804"/>
                  </a:cubicBezTo>
                  <a:lnTo>
                    <a:pt x="3636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6" y="6368"/>
                  </a:cubicBezTo>
                  <a:lnTo>
                    <a:pt x="4662" y="6281"/>
                  </a:lnTo>
                  <a:cubicBezTo>
                    <a:pt x="4801" y="6229"/>
                    <a:pt x="4888" y="6072"/>
                    <a:pt x="4836" y="5933"/>
                  </a:cubicBezTo>
                  <a:lnTo>
                    <a:pt x="3723" y="2454"/>
                  </a:lnTo>
                  <a:cubicBezTo>
                    <a:pt x="3678" y="2350"/>
                    <a:pt x="3584" y="2272"/>
                    <a:pt x="3471" y="2272"/>
                  </a:cubicBezTo>
                  <a:cubicBezTo>
                    <a:pt x="3451" y="2272"/>
                    <a:pt x="3431" y="2274"/>
                    <a:pt x="3410" y="2280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92" y="2262"/>
                  </a:lnTo>
                  <a:cubicBezTo>
                    <a:pt x="3392" y="2071"/>
                    <a:pt x="3653" y="1653"/>
                    <a:pt x="3653" y="1184"/>
                  </a:cubicBezTo>
                  <a:cubicBezTo>
                    <a:pt x="3653" y="540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3401300" y="3092875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84"/>
                  </a:cubicBezTo>
                  <a:cubicBezTo>
                    <a:pt x="1288" y="1654"/>
                    <a:pt x="1566" y="2054"/>
                    <a:pt x="1967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8" y="2297"/>
                  </a:cubicBezTo>
                  <a:cubicBezTo>
                    <a:pt x="1271" y="2315"/>
                    <a:pt x="1201" y="2384"/>
                    <a:pt x="1166" y="2471"/>
                  </a:cubicBezTo>
                  <a:lnTo>
                    <a:pt x="36" y="6003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40" y="6420"/>
                  </a:lnTo>
                  <a:cubicBezTo>
                    <a:pt x="564" y="6426"/>
                    <a:pt x="588" y="6429"/>
                    <a:pt x="611" y="6429"/>
                  </a:cubicBezTo>
                  <a:cubicBezTo>
                    <a:pt x="720" y="6429"/>
                    <a:pt x="810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4"/>
                  </a:lnTo>
                  <a:cubicBezTo>
                    <a:pt x="644" y="10960"/>
                    <a:pt x="749" y="11117"/>
                    <a:pt x="905" y="11134"/>
                  </a:cubicBezTo>
                  <a:lnTo>
                    <a:pt x="1462" y="11204"/>
                  </a:lnTo>
                  <a:cubicBezTo>
                    <a:pt x="1473" y="11205"/>
                    <a:pt x="1485" y="11206"/>
                    <a:pt x="1496" y="11206"/>
                  </a:cubicBezTo>
                  <a:cubicBezTo>
                    <a:pt x="1638" y="11206"/>
                    <a:pt x="1760" y="11105"/>
                    <a:pt x="1793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3" y="10960"/>
                  </a:lnTo>
                  <a:cubicBezTo>
                    <a:pt x="3025" y="11105"/>
                    <a:pt x="3147" y="11206"/>
                    <a:pt x="3289" y="11206"/>
                  </a:cubicBezTo>
                  <a:cubicBezTo>
                    <a:pt x="3301" y="11206"/>
                    <a:pt x="3312" y="11205"/>
                    <a:pt x="3323" y="11204"/>
                  </a:cubicBezTo>
                  <a:lnTo>
                    <a:pt x="3897" y="11134"/>
                  </a:lnTo>
                  <a:cubicBezTo>
                    <a:pt x="4071" y="11099"/>
                    <a:pt x="4176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59"/>
                  </a:lnTo>
                  <a:lnTo>
                    <a:pt x="4019" y="6176"/>
                  </a:lnTo>
                  <a:cubicBezTo>
                    <a:pt x="4048" y="6307"/>
                    <a:pt x="4161" y="6377"/>
                    <a:pt x="4278" y="6377"/>
                  </a:cubicBezTo>
                  <a:cubicBezTo>
                    <a:pt x="4302" y="6377"/>
                    <a:pt x="4326" y="6374"/>
                    <a:pt x="4350" y="6368"/>
                  </a:cubicBezTo>
                  <a:lnTo>
                    <a:pt x="4645" y="6263"/>
                  </a:lnTo>
                  <a:cubicBezTo>
                    <a:pt x="4785" y="6229"/>
                    <a:pt x="4872" y="6072"/>
                    <a:pt x="4819" y="5916"/>
                  </a:cubicBezTo>
                  <a:lnTo>
                    <a:pt x="3706" y="2454"/>
                  </a:lnTo>
                  <a:cubicBezTo>
                    <a:pt x="3675" y="2329"/>
                    <a:pt x="3559" y="2260"/>
                    <a:pt x="3435" y="2260"/>
                  </a:cubicBezTo>
                  <a:cubicBezTo>
                    <a:pt x="3421" y="2260"/>
                    <a:pt x="3407" y="2261"/>
                    <a:pt x="3393" y="2262"/>
                  </a:cubicBezTo>
                  <a:cubicBezTo>
                    <a:pt x="3358" y="2245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6" y="2054"/>
                    <a:pt x="3654" y="1654"/>
                    <a:pt x="3654" y="1184"/>
                  </a:cubicBezTo>
                  <a:cubicBezTo>
                    <a:pt x="3654" y="523"/>
                    <a:pt x="3115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3084275" y="267800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0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8" y="2244"/>
                  </a:lnTo>
                  <a:cubicBezTo>
                    <a:pt x="1479" y="2244"/>
                    <a:pt x="1409" y="2262"/>
                    <a:pt x="1357" y="2297"/>
                  </a:cubicBezTo>
                  <a:cubicBezTo>
                    <a:pt x="1288" y="2314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19"/>
                  </a:lnTo>
                  <a:cubicBezTo>
                    <a:pt x="578" y="6425"/>
                    <a:pt x="600" y="6428"/>
                    <a:pt x="622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18" y="5149"/>
                  </a:lnTo>
                  <a:lnTo>
                    <a:pt x="1218" y="6872"/>
                  </a:lnTo>
                  <a:lnTo>
                    <a:pt x="661" y="10803"/>
                  </a:lnTo>
                  <a:cubicBezTo>
                    <a:pt x="644" y="10960"/>
                    <a:pt x="748" y="11116"/>
                    <a:pt x="922" y="11134"/>
                  </a:cubicBezTo>
                  <a:lnTo>
                    <a:pt x="1462" y="11203"/>
                  </a:lnTo>
                  <a:cubicBezTo>
                    <a:pt x="1482" y="11207"/>
                    <a:pt x="1502" y="11209"/>
                    <a:pt x="1521" y="11209"/>
                  </a:cubicBezTo>
                  <a:cubicBezTo>
                    <a:pt x="1666" y="11209"/>
                    <a:pt x="1777" y="11098"/>
                    <a:pt x="1792" y="10960"/>
                  </a:cubicBezTo>
                  <a:lnTo>
                    <a:pt x="2314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7" y="11205"/>
                    <a:pt x="3329" y="11205"/>
                    <a:pt x="3340" y="11203"/>
                  </a:cubicBezTo>
                  <a:lnTo>
                    <a:pt x="3914" y="11134"/>
                  </a:lnTo>
                  <a:cubicBezTo>
                    <a:pt x="4071" y="11099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6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2" y="6306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2" y="6263"/>
                  </a:lnTo>
                  <a:cubicBezTo>
                    <a:pt x="4802" y="6228"/>
                    <a:pt x="4871" y="6071"/>
                    <a:pt x="4836" y="5915"/>
                  </a:cubicBezTo>
                  <a:lnTo>
                    <a:pt x="3706" y="2453"/>
                  </a:lnTo>
                  <a:cubicBezTo>
                    <a:pt x="3674" y="2328"/>
                    <a:pt x="3559" y="2259"/>
                    <a:pt x="3447" y="2259"/>
                  </a:cubicBezTo>
                  <a:cubicBezTo>
                    <a:pt x="3435" y="2259"/>
                    <a:pt x="3422" y="2260"/>
                    <a:pt x="3410" y="2262"/>
                  </a:cubicBezTo>
                  <a:cubicBezTo>
                    <a:pt x="3375" y="2244"/>
                    <a:pt x="3323" y="2244"/>
                    <a:pt x="3288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32" y="0"/>
                    <a:pt x="2470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3164725" y="2124375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7" y="2297"/>
                  </a:cubicBezTo>
                  <a:cubicBezTo>
                    <a:pt x="1288" y="2314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8" y="6426"/>
                    <a:pt x="600" y="6428"/>
                    <a:pt x="622" y="6428"/>
                  </a:cubicBezTo>
                  <a:cubicBezTo>
                    <a:pt x="724" y="6428"/>
                    <a:pt x="824" y="6364"/>
                    <a:pt x="853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62" y="10803"/>
                  </a:lnTo>
                  <a:cubicBezTo>
                    <a:pt x="644" y="10960"/>
                    <a:pt x="749" y="11116"/>
                    <a:pt x="922" y="11134"/>
                  </a:cubicBezTo>
                  <a:lnTo>
                    <a:pt x="1462" y="11203"/>
                  </a:lnTo>
                  <a:cubicBezTo>
                    <a:pt x="1474" y="11205"/>
                    <a:pt x="1487" y="11205"/>
                    <a:pt x="1499" y="11205"/>
                  </a:cubicBezTo>
                  <a:cubicBezTo>
                    <a:pt x="1655" y="11205"/>
                    <a:pt x="1776" y="11105"/>
                    <a:pt x="1792" y="10960"/>
                  </a:cubicBezTo>
                  <a:lnTo>
                    <a:pt x="2314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8" y="11205"/>
                    <a:pt x="3329" y="11205"/>
                    <a:pt x="3340" y="11203"/>
                  </a:cubicBezTo>
                  <a:lnTo>
                    <a:pt x="3915" y="11116"/>
                  </a:lnTo>
                  <a:cubicBezTo>
                    <a:pt x="4071" y="11099"/>
                    <a:pt x="4193" y="10960"/>
                    <a:pt x="4158" y="10786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2" y="6306"/>
                    <a:pt x="4178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71" y="6072"/>
                    <a:pt x="4837" y="5915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47" y="2259"/>
                  </a:cubicBezTo>
                  <a:cubicBezTo>
                    <a:pt x="3435" y="2259"/>
                    <a:pt x="3422" y="2260"/>
                    <a:pt x="3410" y="2262"/>
                  </a:cubicBezTo>
                  <a:cubicBezTo>
                    <a:pt x="3375" y="2245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3657025" y="2524925"/>
              <a:ext cx="121800" cy="280125"/>
            </a:xfrm>
            <a:custGeom>
              <a:avLst/>
              <a:gdLst/>
              <a:ahLst/>
              <a:cxnLst/>
              <a:rect l="l" t="t" r="r" b="b"/>
              <a:pathLst>
                <a:path w="4872" h="11205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61"/>
                    <a:pt x="1357" y="2296"/>
                  </a:cubicBezTo>
                  <a:cubicBezTo>
                    <a:pt x="1270" y="2314"/>
                    <a:pt x="1201" y="2383"/>
                    <a:pt x="1183" y="2470"/>
                  </a:cubicBezTo>
                  <a:lnTo>
                    <a:pt x="35" y="6002"/>
                  </a:lnTo>
                  <a:cubicBezTo>
                    <a:pt x="1" y="6123"/>
                    <a:pt x="70" y="6263"/>
                    <a:pt x="192" y="6297"/>
                  </a:cubicBezTo>
                  <a:lnTo>
                    <a:pt x="540" y="6419"/>
                  </a:lnTo>
                  <a:cubicBezTo>
                    <a:pt x="564" y="6425"/>
                    <a:pt x="588" y="6428"/>
                    <a:pt x="611" y="6428"/>
                  </a:cubicBezTo>
                  <a:cubicBezTo>
                    <a:pt x="719" y="6428"/>
                    <a:pt x="810" y="6363"/>
                    <a:pt x="853" y="6263"/>
                  </a:cubicBezTo>
                  <a:lnTo>
                    <a:pt x="1201" y="5149"/>
                  </a:lnTo>
                  <a:lnTo>
                    <a:pt x="1201" y="6871"/>
                  </a:lnTo>
                  <a:lnTo>
                    <a:pt x="662" y="10803"/>
                  </a:lnTo>
                  <a:cubicBezTo>
                    <a:pt x="644" y="10959"/>
                    <a:pt x="749" y="11116"/>
                    <a:pt x="905" y="11133"/>
                  </a:cubicBezTo>
                  <a:lnTo>
                    <a:pt x="1462" y="11203"/>
                  </a:lnTo>
                  <a:cubicBezTo>
                    <a:pt x="1473" y="11204"/>
                    <a:pt x="1485" y="11205"/>
                    <a:pt x="1496" y="11205"/>
                  </a:cubicBezTo>
                  <a:cubicBezTo>
                    <a:pt x="1640" y="11205"/>
                    <a:pt x="1776" y="11105"/>
                    <a:pt x="1792" y="10959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59"/>
                  </a:lnTo>
                  <a:cubicBezTo>
                    <a:pt x="3025" y="11105"/>
                    <a:pt x="3147" y="11205"/>
                    <a:pt x="3289" y="11205"/>
                  </a:cubicBezTo>
                  <a:cubicBezTo>
                    <a:pt x="3300" y="11205"/>
                    <a:pt x="3312" y="11204"/>
                    <a:pt x="3323" y="11203"/>
                  </a:cubicBezTo>
                  <a:lnTo>
                    <a:pt x="3915" y="11133"/>
                  </a:lnTo>
                  <a:cubicBezTo>
                    <a:pt x="4071" y="11099"/>
                    <a:pt x="4176" y="10959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8" y="6306"/>
                    <a:pt x="4161" y="6376"/>
                    <a:pt x="4288" y="6376"/>
                  </a:cubicBezTo>
                  <a:cubicBezTo>
                    <a:pt x="4314" y="6376"/>
                    <a:pt x="4340" y="6373"/>
                    <a:pt x="4367" y="6367"/>
                  </a:cubicBezTo>
                  <a:lnTo>
                    <a:pt x="4645" y="6263"/>
                  </a:lnTo>
                  <a:cubicBezTo>
                    <a:pt x="4784" y="6228"/>
                    <a:pt x="4871" y="6071"/>
                    <a:pt x="4819" y="5915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1"/>
                  </a:cubicBezTo>
                  <a:cubicBezTo>
                    <a:pt x="3358" y="2244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2855525" y="2593625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1"/>
                  </a:moveTo>
                  <a:cubicBezTo>
                    <a:pt x="1827" y="1"/>
                    <a:pt x="1305" y="540"/>
                    <a:pt x="1305" y="1183"/>
                  </a:cubicBezTo>
                  <a:cubicBezTo>
                    <a:pt x="1305" y="1653"/>
                    <a:pt x="1583" y="2071"/>
                    <a:pt x="1966" y="2262"/>
                  </a:cubicBezTo>
                  <a:lnTo>
                    <a:pt x="1566" y="2262"/>
                  </a:lnTo>
                  <a:cubicBezTo>
                    <a:pt x="1496" y="2262"/>
                    <a:pt x="1427" y="2279"/>
                    <a:pt x="1374" y="2314"/>
                  </a:cubicBezTo>
                  <a:cubicBezTo>
                    <a:pt x="1287" y="2332"/>
                    <a:pt x="1218" y="2384"/>
                    <a:pt x="1183" y="2471"/>
                  </a:cubicBezTo>
                  <a:lnTo>
                    <a:pt x="52" y="6020"/>
                  </a:lnTo>
                  <a:cubicBezTo>
                    <a:pt x="0" y="6141"/>
                    <a:pt x="70" y="6280"/>
                    <a:pt x="209" y="6315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1" y="6446"/>
                  </a:cubicBezTo>
                  <a:cubicBezTo>
                    <a:pt x="724" y="6446"/>
                    <a:pt x="824" y="6381"/>
                    <a:pt x="852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21"/>
                  </a:lnTo>
                  <a:cubicBezTo>
                    <a:pt x="644" y="10977"/>
                    <a:pt x="765" y="11116"/>
                    <a:pt x="922" y="11134"/>
                  </a:cubicBezTo>
                  <a:lnTo>
                    <a:pt x="1479" y="11221"/>
                  </a:lnTo>
                  <a:cubicBezTo>
                    <a:pt x="1490" y="11222"/>
                    <a:pt x="1501" y="11223"/>
                    <a:pt x="1513" y="11223"/>
                  </a:cubicBezTo>
                  <a:cubicBezTo>
                    <a:pt x="1655" y="11223"/>
                    <a:pt x="1777" y="11122"/>
                    <a:pt x="1809" y="10977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60"/>
                  </a:lnTo>
                  <a:cubicBezTo>
                    <a:pt x="3026" y="11121"/>
                    <a:pt x="3162" y="11223"/>
                    <a:pt x="3306" y="11223"/>
                  </a:cubicBezTo>
                  <a:cubicBezTo>
                    <a:pt x="3317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6"/>
                    <a:pt x="4192" y="10960"/>
                    <a:pt x="4175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3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6" y="6367"/>
                  </a:cubicBezTo>
                  <a:lnTo>
                    <a:pt x="4662" y="6280"/>
                  </a:lnTo>
                  <a:cubicBezTo>
                    <a:pt x="4801" y="6228"/>
                    <a:pt x="4888" y="6072"/>
                    <a:pt x="4836" y="5933"/>
                  </a:cubicBezTo>
                  <a:lnTo>
                    <a:pt x="3723" y="2453"/>
                  </a:lnTo>
                  <a:cubicBezTo>
                    <a:pt x="3678" y="2350"/>
                    <a:pt x="3584" y="2272"/>
                    <a:pt x="3471" y="2272"/>
                  </a:cubicBezTo>
                  <a:cubicBezTo>
                    <a:pt x="3451" y="2272"/>
                    <a:pt x="3431" y="2274"/>
                    <a:pt x="3410" y="2279"/>
                  </a:cubicBezTo>
                  <a:cubicBezTo>
                    <a:pt x="3375" y="2262"/>
                    <a:pt x="3340" y="2262"/>
                    <a:pt x="3288" y="2262"/>
                  </a:cubicBezTo>
                  <a:lnTo>
                    <a:pt x="2992" y="2262"/>
                  </a:lnTo>
                  <a:cubicBezTo>
                    <a:pt x="3392" y="2071"/>
                    <a:pt x="3671" y="1653"/>
                    <a:pt x="3671" y="1183"/>
                  </a:cubicBezTo>
                  <a:cubicBezTo>
                    <a:pt x="3671" y="540"/>
                    <a:pt x="3131" y="1"/>
                    <a:pt x="2488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2658500" y="30650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10" y="1"/>
                    <a:pt x="1288" y="540"/>
                    <a:pt x="1288" y="1184"/>
                  </a:cubicBezTo>
                  <a:cubicBezTo>
                    <a:pt x="1288" y="1653"/>
                    <a:pt x="1566" y="2071"/>
                    <a:pt x="1967" y="2262"/>
                  </a:cubicBezTo>
                  <a:lnTo>
                    <a:pt x="1549" y="2262"/>
                  </a:lnTo>
                  <a:cubicBezTo>
                    <a:pt x="1479" y="2262"/>
                    <a:pt x="1410" y="2279"/>
                    <a:pt x="1358" y="2314"/>
                  </a:cubicBezTo>
                  <a:cubicBezTo>
                    <a:pt x="1271" y="2332"/>
                    <a:pt x="1201" y="2384"/>
                    <a:pt x="1166" y="2471"/>
                  </a:cubicBezTo>
                  <a:lnTo>
                    <a:pt x="36" y="6020"/>
                  </a:lnTo>
                  <a:cubicBezTo>
                    <a:pt x="1" y="6141"/>
                    <a:pt x="70" y="6281"/>
                    <a:pt x="192" y="6315"/>
                  </a:cubicBezTo>
                  <a:lnTo>
                    <a:pt x="540" y="6437"/>
                  </a:lnTo>
                  <a:cubicBezTo>
                    <a:pt x="564" y="6443"/>
                    <a:pt x="588" y="6446"/>
                    <a:pt x="611" y="6446"/>
                  </a:cubicBezTo>
                  <a:cubicBezTo>
                    <a:pt x="720" y="6446"/>
                    <a:pt x="810" y="6381"/>
                    <a:pt x="853" y="6281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1"/>
                  </a:lnTo>
                  <a:cubicBezTo>
                    <a:pt x="644" y="10977"/>
                    <a:pt x="749" y="11117"/>
                    <a:pt x="905" y="11151"/>
                  </a:cubicBezTo>
                  <a:lnTo>
                    <a:pt x="1462" y="11221"/>
                  </a:lnTo>
                  <a:cubicBezTo>
                    <a:pt x="1473" y="11222"/>
                    <a:pt x="1485" y="11223"/>
                    <a:pt x="1496" y="11223"/>
                  </a:cubicBezTo>
                  <a:cubicBezTo>
                    <a:pt x="1638" y="11223"/>
                    <a:pt x="1760" y="11123"/>
                    <a:pt x="1793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3" y="10960"/>
                  </a:lnTo>
                  <a:cubicBezTo>
                    <a:pt x="3025" y="11121"/>
                    <a:pt x="3147" y="11223"/>
                    <a:pt x="3290" y="11223"/>
                  </a:cubicBezTo>
                  <a:cubicBezTo>
                    <a:pt x="3301" y="11223"/>
                    <a:pt x="3312" y="11222"/>
                    <a:pt x="3323" y="11221"/>
                  </a:cubicBezTo>
                  <a:lnTo>
                    <a:pt x="3897" y="11134"/>
                  </a:lnTo>
                  <a:cubicBezTo>
                    <a:pt x="4071" y="11117"/>
                    <a:pt x="4176" y="10960"/>
                    <a:pt x="4158" y="10803"/>
                  </a:cubicBezTo>
                  <a:lnTo>
                    <a:pt x="3619" y="6942"/>
                  </a:lnTo>
                  <a:cubicBezTo>
                    <a:pt x="3619" y="6942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7" y="6305"/>
                    <a:pt x="4153" y="6383"/>
                    <a:pt x="4265" y="6383"/>
                  </a:cubicBezTo>
                  <a:cubicBezTo>
                    <a:pt x="4293" y="6383"/>
                    <a:pt x="4322" y="6378"/>
                    <a:pt x="4350" y="6367"/>
                  </a:cubicBezTo>
                  <a:lnTo>
                    <a:pt x="4645" y="6281"/>
                  </a:lnTo>
                  <a:cubicBezTo>
                    <a:pt x="4785" y="6228"/>
                    <a:pt x="4872" y="6072"/>
                    <a:pt x="4819" y="5933"/>
                  </a:cubicBezTo>
                  <a:lnTo>
                    <a:pt x="3706" y="2471"/>
                  </a:lnTo>
                  <a:cubicBezTo>
                    <a:pt x="3676" y="2352"/>
                    <a:pt x="3571" y="2272"/>
                    <a:pt x="3455" y="2272"/>
                  </a:cubicBezTo>
                  <a:cubicBezTo>
                    <a:pt x="3435" y="2272"/>
                    <a:pt x="3414" y="2274"/>
                    <a:pt x="3393" y="2279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6" y="2071"/>
                    <a:pt x="3654" y="1653"/>
                    <a:pt x="3654" y="1184"/>
                  </a:cubicBezTo>
                  <a:cubicBezTo>
                    <a:pt x="3654" y="540"/>
                    <a:pt x="3115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>
              <a:off x="3420875" y="246055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0"/>
                  </a:moveTo>
                  <a:cubicBezTo>
                    <a:pt x="1827" y="0"/>
                    <a:pt x="1305" y="522"/>
                    <a:pt x="1305" y="1166"/>
                  </a:cubicBezTo>
                  <a:cubicBezTo>
                    <a:pt x="1305" y="1653"/>
                    <a:pt x="1566" y="2053"/>
                    <a:pt x="1966" y="2244"/>
                  </a:cubicBezTo>
                  <a:lnTo>
                    <a:pt x="1566" y="2244"/>
                  </a:lnTo>
                  <a:cubicBezTo>
                    <a:pt x="1479" y="2244"/>
                    <a:pt x="1427" y="2262"/>
                    <a:pt x="1357" y="2297"/>
                  </a:cubicBezTo>
                  <a:cubicBezTo>
                    <a:pt x="1288" y="2314"/>
                    <a:pt x="1218" y="2384"/>
                    <a:pt x="1184" y="2453"/>
                  </a:cubicBezTo>
                  <a:lnTo>
                    <a:pt x="53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7" y="6419"/>
                  </a:lnTo>
                  <a:cubicBezTo>
                    <a:pt x="578" y="6426"/>
                    <a:pt x="600" y="6428"/>
                    <a:pt x="622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62" y="10803"/>
                  </a:lnTo>
                  <a:cubicBezTo>
                    <a:pt x="644" y="10960"/>
                    <a:pt x="766" y="11099"/>
                    <a:pt x="923" y="11134"/>
                  </a:cubicBezTo>
                  <a:lnTo>
                    <a:pt x="1479" y="11203"/>
                  </a:lnTo>
                  <a:cubicBezTo>
                    <a:pt x="1491" y="11205"/>
                    <a:pt x="1502" y="11205"/>
                    <a:pt x="1513" y="11205"/>
                  </a:cubicBezTo>
                  <a:cubicBezTo>
                    <a:pt x="1655" y="11205"/>
                    <a:pt x="1776" y="11105"/>
                    <a:pt x="1792" y="10960"/>
                  </a:cubicBezTo>
                  <a:lnTo>
                    <a:pt x="2314" y="7254"/>
                  </a:lnTo>
                  <a:lnTo>
                    <a:pt x="2506" y="7254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8" y="11205"/>
                    <a:pt x="3329" y="11205"/>
                    <a:pt x="3341" y="11203"/>
                  </a:cubicBezTo>
                  <a:lnTo>
                    <a:pt x="3915" y="11116"/>
                  </a:lnTo>
                  <a:cubicBezTo>
                    <a:pt x="4071" y="11099"/>
                    <a:pt x="4193" y="10960"/>
                    <a:pt x="4158" y="10786"/>
                  </a:cubicBezTo>
                  <a:lnTo>
                    <a:pt x="3636" y="6924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0" y="6298"/>
                    <a:pt x="4164" y="6367"/>
                    <a:pt x="4273" y="6367"/>
                  </a:cubicBezTo>
                  <a:cubicBezTo>
                    <a:pt x="4305" y="6367"/>
                    <a:pt x="4336" y="6361"/>
                    <a:pt x="4367" y="6350"/>
                  </a:cubicBezTo>
                  <a:lnTo>
                    <a:pt x="4663" y="6263"/>
                  </a:lnTo>
                  <a:cubicBezTo>
                    <a:pt x="4802" y="6211"/>
                    <a:pt x="4871" y="6072"/>
                    <a:pt x="4837" y="5915"/>
                  </a:cubicBezTo>
                  <a:lnTo>
                    <a:pt x="3723" y="2453"/>
                  </a:lnTo>
                  <a:cubicBezTo>
                    <a:pt x="3676" y="2328"/>
                    <a:pt x="3573" y="2259"/>
                    <a:pt x="3452" y="2259"/>
                  </a:cubicBezTo>
                  <a:cubicBezTo>
                    <a:pt x="3438" y="2259"/>
                    <a:pt x="3424" y="2260"/>
                    <a:pt x="3410" y="2262"/>
                  </a:cubicBezTo>
                  <a:cubicBezTo>
                    <a:pt x="3375" y="2244"/>
                    <a:pt x="3323" y="2244"/>
                    <a:pt x="3288" y="2244"/>
                  </a:cubicBezTo>
                  <a:lnTo>
                    <a:pt x="2993" y="2244"/>
                  </a:lnTo>
                  <a:cubicBezTo>
                    <a:pt x="3393" y="2053"/>
                    <a:pt x="3654" y="1653"/>
                    <a:pt x="3654" y="1166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>
              <a:off x="2988600" y="2170900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1"/>
                  </a:moveTo>
                  <a:cubicBezTo>
                    <a:pt x="1827" y="1"/>
                    <a:pt x="1287" y="540"/>
                    <a:pt x="1287" y="1184"/>
                  </a:cubicBezTo>
                  <a:cubicBezTo>
                    <a:pt x="1287" y="1653"/>
                    <a:pt x="1566" y="2071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80"/>
                    <a:pt x="1357" y="2314"/>
                  </a:cubicBezTo>
                  <a:cubicBezTo>
                    <a:pt x="1287" y="2332"/>
                    <a:pt x="1218" y="2384"/>
                    <a:pt x="1183" y="2471"/>
                  </a:cubicBezTo>
                  <a:lnTo>
                    <a:pt x="35" y="6020"/>
                  </a:lnTo>
                  <a:cubicBezTo>
                    <a:pt x="0" y="6142"/>
                    <a:pt x="70" y="6281"/>
                    <a:pt x="192" y="6315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1" y="6446"/>
                  </a:cubicBezTo>
                  <a:cubicBezTo>
                    <a:pt x="724" y="6446"/>
                    <a:pt x="824" y="6381"/>
                    <a:pt x="853" y="6281"/>
                  </a:cubicBezTo>
                  <a:lnTo>
                    <a:pt x="1218" y="5167"/>
                  </a:lnTo>
                  <a:lnTo>
                    <a:pt x="1218" y="6890"/>
                  </a:lnTo>
                  <a:lnTo>
                    <a:pt x="661" y="10821"/>
                  </a:lnTo>
                  <a:cubicBezTo>
                    <a:pt x="644" y="10978"/>
                    <a:pt x="748" y="11117"/>
                    <a:pt x="922" y="11152"/>
                  </a:cubicBezTo>
                  <a:lnTo>
                    <a:pt x="1461" y="11221"/>
                  </a:lnTo>
                  <a:cubicBezTo>
                    <a:pt x="1474" y="11222"/>
                    <a:pt x="1487" y="11223"/>
                    <a:pt x="1499" y="11223"/>
                  </a:cubicBezTo>
                  <a:cubicBezTo>
                    <a:pt x="1655" y="11223"/>
                    <a:pt x="1776" y="11123"/>
                    <a:pt x="1792" y="10978"/>
                  </a:cubicBezTo>
                  <a:lnTo>
                    <a:pt x="2314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22"/>
                    <a:pt x="3162" y="11223"/>
                    <a:pt x="3306" y="11223"/>
                  </a:cubicBezTo>
                  <a:cubicBezTo>
                    <a:pt x="3317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93" y="10960"/>
                    <a:pt x="4158" y="10804"/>
                  </a:cubicBezTo>
                  <a:lnTo>
                    <a:pt x="3636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8"/>
                  </a:cubicBezTo>
                  <a:lnTo>
                    <a:pt x="4662" y="6281"/>
                  </a:lnTo>
                  <a:cubicBezTo>
                    <a:pt x="4801" y="6229"/>
                    <a:pt x="4871" y="6072"/>
                    <a:pt x="4836" y="5933"/>
                  </a:cubicBezTo>
                  <a:lnTo>
                    <a:pt x="3705" y="2471"/>
                  </a:lnTo>
                  <a:cubicBezTo>
                    <a:pt x="3676" y="2353"/>
                    <a:pt x="3571" y="2272"/>
                    <a:pt x="3465" y="2272"/>
                  </a:cubicBezTo>
                  <a:cubicBezTo>
                    <a:pt x="3446" y="2272"/>
                    <a:pt x="3428" y="2274"/>
                    <a:pt x="3410" y="2280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75" y="2262"/>
                  </a:lnTo>
                  <a:cubicBezTo>
                    <a:pt x="3375" y="2071"/>
                    <a:pt x="3653" y="1653"/>
                    <a:pt x="3653" y="1184"/>
                  </a:cubicBezTo>
                  <a:cubicBezTo>
                    <a:pt x="3653" y="540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3220400" y="2885450"/>
              <a:ext cx="121775" cy="280250"/>
            </a:xfrm>
            <a:custGeom>
              <a:avLst/>
              <a:gdLst/>
              <a:ahLst/>
              <a:cxnLst/>
              <a:rect l="l" t="t" r="r" b="b"/>
              <a:pathLst>
                <a:path w="4871" h="11210" extrusionOk="0">
                  <a:moveTo>
                    <a:pt x="2470" y="0"/>
                  </a:moveTo>
                  <a:cubicBezTo>
                    <a:pt x="1827" y="0"/>
                    <a:pt x="1287" y="522"/>
                    <a:pt x="1287" y="1183"/>
                  </a:cubicBezTo>
                  <a:cubicBezTo>
                    <a:pt x="1287" y="1653"/>
                    <a:pt x="1566" y="2053"/>
                    <a:pt x="1966" y="2244"/>
                  </a:cubicBezTo>
                  <a:lnTo>
                    <a:pt x="1548" y="2244"/>
                  </a:lnTo>
                  <a:cubicBezTo>
                    <a:pt x="1479" y="2244"/>
                    <a:pt x="1409" y="2262"/>
                    <a:pt x="1357" y="2296"/>
                  </a:cubicBezTo>
                  <a:cubicBezTo>
                    <a:pt x="1287" y="2314"/>
                    <a:pt x="1200" y="2383"/>
                    <a:pt x="1183" y="2470"/>
                  </a:cubicBezTo>
                  <a:lnTo>
                    <a:pt x="35" y="6002"/>
                  </a:lnTo>
                  <a:cubicBezTo>
                    <a:pt x="0" y="6123"/>
                    <a:pt x="70" y="6263"/>
                    <a:pt x="192" y="6297"/>
                  </a:cubicBezTo>
                  <a:lnTo>
                    <a:pt x="557" y="6419"/>
                  </a:lnTo>
                  <a:cubicBezTo>
                    <a:pt x="578" y="6425"/>
                    <a:pt x="600" y="6428"/>
                    <a:pt x="621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18" y="5149"/>
                  </a:lnTo>
                  <a:lnTo>
                    <a:pt x="1218" y="6871"/>
                  </a:lnTo>
                  <a:lnTo>
                    <a:pt x="661" y="10803"/>
                  </a:lnTo>
                  <a:cubicBezTo>
                    <a:pt x="644" y="10960"/>
                    <a:pt x="748" y="11116"/>
                    <a:pt x="922" y="11133"/>
                  </a:cubicBezTo>
                  <a:lnTo>
                    <a:pt x="1461" y="11203"/>
                  </a:lnTo>
                  <a:cubicBezTo>
                    <a:pt x="1482" y="11207"/>
                    <a:pt x="1501" y="11209"/>
                    <a:pt x="1521" y="11209"/>
                  </a:cubicBezTo>
                  <a:cubicBezTo>
                    <a:pt x="1666" y="11209"/>
                    <a:pt x="1777" y="11098"/>
                    <a:pt x="1792" y="10960"/>
                  </a:cubicBezTo>
                  <a:lnTo>
                    <a:pt x="2314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6" y="11105"/>
                    <a:pt x="3161" y="11205"/>
                    <a:pt x="3306" y="11205"/>
                  </a:cubicBezTo>
                  <a:cubicBezTo>
                    <a:pt x="3317" y="11205"/>
                    <a:pt x="3329" y="11204"/>
                    <a:pt x="3340" y="11203"/>
                  </a:cubicBezTo>
                  <a:lnTo>
                    <a:pt x="3914" y="11133"/>
                  </a:lnTo>
                  <a:cubicBezTo>
                    <a:pt x="4071" y="11099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6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2" y="6306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6" y="6367"/>
                  </a:cubicBezTo>
                  <a:lnTo>
                    <a:pt x="4662" y="6263"/>
                  </a:lnTo>
                  <a:cubicBezTo>
                    <a:pt x="4801" y="6228"/>
                    <a:pt x="4871" y="6071"/>
                    <a:pt x="4836" y="5932"/>
                  </a:cubicBezTo>
                  <a:lnTo>
                    <a:pt x="3705" y="2453"/>
                  </a:lnTo>
                  <a:cubicBezTo>
                    <a:pt x="3674" y="2328"/>
                    <a:pt x="3559" y="2259"/>
                    <a:pt x="3447" y="2259"/>
                  </a:cubicBezTo>
                  <a:cubicBezTo>
                    <a:pt x="3435" y="2259"/>
                    <a:pt x="3422" y="2260"/>
                    <a:pt x="3410" y="2262"/>
                  </a:cubicBezTo>
                  <a:cubicBezTo>
                    <a:pt x="3375" y="2244"/>
                    <a:pt x="3323" y="2244"/>
                    <a:pt x="3288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>
              <a:off x="3620925" y="32668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305" y="540"/>
                    <a:pt x="1305" y="1183"/>
                  </a:cubicBezTo>
                  <a:cubicBezTo>
                    <a:pt x="1305" y="1653"/>
                    <a:pt x="1566" y="2070"/>
                    <a:pt x="1966" y="2262"/>
                  </a:cubicBezTo>
                  <a:lnTo>
                    <a:pt x="1566" y="2262"/>
                  </a:lnTo>
                  <a:cubicBezTo>
                    <a:pt x="1479" y="2262"/>
                    <a:pt x="1427" y="2279"/>
                    <a:pt x="1358" y="2314"/>
                  </a:cubicBezTo>
                  <a:cubicBezTo>
                    <a:pt x="1288" y="2331"/>
                    <a:pt x="1218" y="2384"/>
                    <a:pt x="1184" y="2470"/>
                  </a:cubicBezTo>
                  <a:lnTo>
                    <a:pt x="53" y="6019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57" y="6437"/>
                  </a:lnTo>
                  <a:cubicBezTo>
                    <a:pt x="579" y="6443"/>
                    <a:pt x="600" y="6446"/>
                    <a:pt x="622" y="6446"/>
                  </a:cubicBezTo>
                  <a:cubicBezTo>
                    <a:pt x="724" y="6446"/>
                    <a:pt x="824" y="6381"/>
                    <a:pt x="853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2" y="10820"/>
                  </a:lnTo>
                  <a:cubicBezTo>
                    <a:pt x="644" y="10977"/>
                    <a:pt x="766" y="11116"/>
                    <a:pt x="923" y="11151"/>
                  </a:cubicBezTo>
                  <a:lnTo>
                    <a:pt x="1479" y="11221"/>
                  </a:lnTo>
                  <a:cubicBezTo>
                    <a:pt x="1491" y="11222"/>
                    <a:pt x="1502" y="11222"/>
                    <a:pt x="1513" y="11222"/>
                  </a:cubicBezTo>
                  <a:cubicBezTo>
                    <a:pt x="1656" y="11222"/>
                    <a:pt x="1776" y="11122"/>
                    <a:pt x="1792" y="10977"/>
                  </a:cubicBezTo>
                  <a:lnTo>
                    <a:pt x="2314" y="7272"/>
                  </a:lnTo>
                  <a:lnTo>
                    <a:pt x="2506" y="7272"/>
                  </a:lnTo>
                  <a:lnTo>
                    <a:pt x="3010" y="10960"/>
                  </a:lnTo>
                  <a:cubicBezTo>
                    <a:pt x="3026" y="11121"/>
                    <a:pt x="3162" y="11222"/>
                    <a:pt x="3307" y="11222"/>
                  </a:cubicBezTo>
                  <a:cubicBezTo>
                    <a:pt x="3318" y="11222"/>
                    <a:pt x="3329" y="11222"/>
                    <a:pt x="3341" y="11221"/>
                  </a:cubicBezTo>
                  <a:lnTo>
                    <a:pt x="3915" y="11134"/>
                  </a:lnTo>
                  <a:cubicBezTo>
                    <a:pt x="4071" y="11116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1" y="6305"/>
                    <a:pt x="4169" y="6382"/>
                    <a:pt x="4282" y="6382"/>
                  </a:cubicBezTo>
                  <a:cubicBezTo>
                    <a:pt x="4311" y="6382"/>
                    <a:pt x="4339" y="6378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71" y="6071"/>
                    <a:pt x="4837" y="5932"/>
                  </a:cubicBezTo>
                  <a:lnTo>
                    <a:pt x="3723" y="2470"/>
                  </a:lnTo>
                  <a:cubicBezTo>
                    <a:pt x="3676" y="2345"/>
                    <a:pt x="3559" y="2276"/>
                    <a:pt x="3448" y="2276"/>
                  </a:cubicBezTo>
                  <a:cubicBezTo>
                    <a:pt x="3435" y="2276"/>
                    <a:pt x="3423" y="2277"/>
                    <a:pt x="3410" y="2279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93" y="2262"/>
                  </a:lnTo>
                  <a:cubicBezTo>
                    <a:pt x="3375" y="2070"/>
                    <a:pt x="3654" y="1653"/>
                    <a:pt x="3654" y="1183"/>
                  </a:cubicBezTo>
                  <a:cubicBezTo>
                    <a:pt x="3654" y="540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2762875" y="31276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10" y="1"/>
                    <a:pt x="1288" y="540"/>
                    <a:pt x="1288" y="1184"/>
                  </a:cubicBezTo>
                  <a:cubicBezTo>
                    <a:pt x="1288" y="1653"/>
                    <a:pt x="1566" y="2071"/>
                    <a:pt x="1967" y="2245"/>
                  </a:cubicBezTo>
                  <a:lnTo>
                    <a:pt x="1549" y="2245"/>
                  </a:lnTo>
                  <a:cubicBezTo>
                    <a:pt x="1479" y="2245"/>
                    <a:pt x="1410" y="2279"/>
                    <a:pt x="1358" y="2314"/>
                  </a:cubicBezTo>
                  <a:cubicBezTo>
                    <a:pt x="1271" y="2332"/>
                    <a:pt x="1201" y="2384"/>
                    <a:pt x="1184" y="2471"/>
                  </a:cubicBezTo>
                  <a:lnTo>
                    <a:pt x="36" y="6020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40" y="6420"/>
                  </a:lnTo>
                  <a:cubicBezTo>
                    <a:pt x="572" y="6432"/>
                    <a:pt x="603" y="6437"/>
                    <a:pt x="632" y="6437"/>
                  </a:cubicBezTo>
                  <a:cubicBezTo>
                    <a:pt x="731" y="6437"/>
                    <a:pt x="813" y="6374"/>
                    <a:pt x="853" y="6281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1"/>
                  </a:lnTo>
                  <a:cubicBezTo>
                    <a:pt x="644" y="10977"/>
                    <a:pt x="749" y="11117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5" y="11223"/>
                    <a:pt x="1496" y="11223"/>
                  </a:cubicBezTo>
                  <a:cubicBezTo>
                    <a:pt x="1641" y="11223"/>
                    <a:pt x="1776" y="11123"/>
                    <a:pt x="1793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3" y="10960"/>
                  </a:lnTo>
                  <a:cubicBezTo>
                    <a:pt x="3025" y="11107"/>
                    <a:pt x="3149" y="11223"/>
                    <a:pt x="3294" y="11223"/>
                  </a:cubicBezTo>
                  <a:cubicBezTo>
                    <a:pt x="3303" y="11223"/>
                    <a:pt x="3313" y="11222"/>
                    <a:pt x="3323" y="11221"/>
                  </a:cubicBezTo>
                  <a:lnTo>
                    <a:pt x="3915" y="11134"/>
                  </a:lnTo>
                  <a:cubicBezTo>
                    <a:pt x="4071" y="11117"/>
                    <a:pt x="4176" y="10960"/>
                    <a:pt x="4158" y="10803"/>
                  </a:cubicBezTo>
                  <a:lnTo>
                    <a:pt x="3619" y="6942"/>
                  </a:lnTo>
                  <a:cubicBezTo>
                    <a:pt x="3619" y="6942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7" y="6305"/>
                    <a:pt x="4153" y="6383"/>
                    <a:pt x="4274" y="6383"/>
                  </a:cubicBezTo>
                  <a:cubicBezTo>
                    <a:pt x="4304" y="6383"/>
                    <a:pt x="4336" y="6378"/>
                    <a:pt x="4367" y="6367"/>
                  </a:cubicBezTo>
                  <a:lnTo>
                    <a:pt x="4645" y="6281"/>
                  </a:lnTo>
                  <a:cubicBezTo>
                    <a:pt x="4785" y="6228"/>
                    <a:pt x="4872" y="6072"/>
                    <a:pt x="4819" y="5933"/>
                  </a:cubicBezTo>
                  <a:lnTo>
                    <a:pt x="3706" y="2453"/>
                  </a:lnTo>
                  <a:cubicBezTo>
                    <a:pt x="3677" y="2350"/>
                    <a:pt x="3572" y="2272"/>
                    <a:pt x="3456" y="2272"/>
                  </a:cubicBezTo>
                  <a:cubicBezTo>
                    <a:pt x="3435" y="2272"/>
                    <a:pt x="3414" y="2274"/>
                    <a:pt x="3393" y="2279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6" y="2071"/>
                    <a:pt x="3654" y="1653"/>
                    <a:pt x="3654" y="1184"/>
                  </a:cubicBezTo>
                  <a:cubicBezTo>
                    <a:pt x="3654" y="540"/>
                    <a:pt x="3115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2535000" y="2502725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1"/>
                  </a:moveTo>
                  <a:cubicBezTo>
                    <a:pt x="1827" y="1"/>
                    <a:pt x="1305" y="523"/>
                    <a:pt x="1305" y="1184"/>
                  </a:cubicBezTo>
                  <a:cubicBezTo>
                    <a:pt x="1305" y="1653"/>
                    <a:pt x="1566" y="2054"/>
                    <a:pt x="1966" y="2245"/>
                  </a:cubicBezTo>
                  <a:lnTo>
                    <a:pt x="1566" y="2245"/>
                  </a:lnTo>
                  <a:cubicBezTo>
                    <a:pt x="1496" y="2245"/>
                    <a:pt x="1427" y="2262"/>
                    <a:pt x="1357" y="2314"/>
                  </a:cubicBezTo>
                  <a:cubicBezTo>
                    <a:pt x="1288" y="2332"/>
                    <a:pt x="1218" y="2384"/>
                    <a:pt x="1183" y="2471"/>
                  </a:cubicBezTo>
                  <a:lnTo>
                    <a:pt x="53" y="6002"/>
                  </a:lnTo>
                  <a:cubicBezTo>
                    <a:pt x="0" y="6142"/>
                    <a:pt x="70" y="6263"/>
                    <a:pt x="209" y="6316"/>
                  </a:cubicBezTo>
                  <a:lnTo>
                    <a:pt x="557" y="6420"/>
                  </a:lnTo>
                  <a:cubicBezTo>
                    <a:pt x="584" y="6432"/>
                    <a:pt x="613" y="6437"/>
                    <a:pt x="641" y="6437"/>
                  </a:cubicBezTo>
                  <a:cubicBezTo>
                    <a:pt x="736" y="6437"/>
                    <a:pt x="826" y="6371"/>
                    <a:pt x="853" y="6263"/>
                  </a:cubicBezTo>
                  <a:lnTo>
                    <a:pt x="1218" y="5167"/>
                  </a:lnTo>
                  <a:lnTo>
                    <a:pt x="1218" y="6890"/>
                  </a:lnTo>
                  <a:lnTo>
                    <a:pt x="679" y="10804"/>
                  </a:lnTo>
                  <a:cubicBezTo>
                    <a:pt x="644" y="10960"/>
                    <a:pt x="766" y="11117"/>
                    <a:pt x="922" y="11134"/>
                  </a:cubicBezTo>
                  <a:lnTo>
                    <a:pt x="1479" y="11221"/>
                  </a:lnTo>
                  <a:cubicBezTo>
                    <a:pt x="1489" y="11222"/>
                    <a:pt x="1499" y="11223"/>
                    <a:pt x="1509" y="11223"/>
                  </a:cubicBezTo>
                  <a:cubicBezTo>
                    <a:pt x="1653" y="11223"/>
                    <a:pt x="1776" y="11107"/>
                    <a:pt x="1792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10" y="10960"/>
                  </a:lnTo>
                  <a:cubicBezTo>
                    <a:pt x="3025" y="11099"/>
                    <a:pt x="3149" y="11210"/>
                    <a:pt x="3286" y="11210"/>
                  </a:cubicBezTo>
                  <a:cubicBezTo>
                    <a:pt x="3304" y="11210"/>
                    <a:pt x="3322" y="11208"/>
                    <a:pt x="3340" y="11204"/>
                  </a:cubicBezTo>
                  <a:lnTo>
                    <a:pt x="3914" y="11134"/>
                  </a:lnTo>
                  <a:cubicBezTo>
                    <a:pt x="4071" y="11117"/>
                    <a:pt x="4193" y="10960"/>
                    <a:pt x="4175" y="10804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8"/>
                  </a:cubicBezTo>
                  <a:lnTo>
                    <a:pt x="4662" y="6281"/>
                  </a:lnTo>
                  <a:cubicBezTo>
                    <a:pt x="4802" y="6229"/>
                    <a:pt x="4889" y="6072"/>
                    <a:pt x="4836" y="5933"/>
                  </a:cubicBezTo>
                  <a:lnTo>
                    <a:pt x="3723" y="2454"/>
                  </a:lnTo>
                  <a:cubicBezTo>
                    <a:pt x="3675" y="2342"/>
                    <a:pt x="3570" y="2260"/>
                    <a:pt x="3445" y="2260"/>
                  </a:cubicBezTo>
                  <a:cubicBezTo>
                    <a:pt x="3434" y="2260"/>
                    <a:pt x="3422" y="2261"/>
                    <a:pt x="3410" y="2262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92" y="2245"/>
                  </a:lnTo>
                  <a:cubicBezTo>
                    <a:pt x="3393" y="2054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88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>
              <a:off x="3198200" y="2484900"/>
              <a:ext cx="122250" cy="280250"/>
            </a:xfrm>
            <a:custGeom>
              <a:avLst/>
              <a:gdLst/>
              <a:ahLst/>
              <a:cxnLst/>
              <a:rect l="l" t="t" r="r" b="b"/>
              <a:pathLst>
                <a:path w="4890" h="11210" extrusionOk="0">
                  <a:moveTo>
                    <a:pt x="2489" y="1"/>
                  </a:moveTo>
                  <a:cubicBezTo>
                    <a:pt x="1828" y="1"/>
                    <a:pt x="1306" y="522"/>
                    <a:pt x="1306" y="1184"/>
                  </a:cubicBezTo>
                  <a:cubicBezTo>
                    <a:pt x="1306" y="1653"/>
                    <a:pt x="1567" y="2053"/>
                    <a:pt x="1967" y="2245"/>
                  </a:cubicBezTo>
                  <a:lnTo>
                    <a:pt x="1567" y="2245"/>
                  </a:lnTo>
                  <a:cubicBezTo>
                    <a:pt x="1497" y="2245"/>
                    <a:pt x="1427" y="2262"/>
                    <a:pt x="1375" y="2297"/>
                  </a:cubicBezTo>
                  <a:cubicBezTo>
                    <a:pt x="1288" y="2314"/>
                    <a:pt x="1219" y="2384"/>
                    <a:pt x="1184" y="2471"/>
                  </a:cubicBezTo>
                  <a:lnTo>
                    <a:pt x="53" y="6002"/>
                  </a:lnTo>
                  <a:cubicBezTo>
                    <a:pt x="1" y="6124"/>
                    <a:pt x="71" y="6263"/>
                    <a:pt x="210" y="6298"/>
                  </a:cubicBezTo>
                  <a:lnTo>
                    <a:pt x="558" y="6420"/>
                  </a:lnTo>
                  <a:cubicBezTo>
                    <a:pt x="579" y="6426"/>
                    <a:pt x="601" y="6429"/>
                    <a:pt x="622" y="6429"/>
                  </a:cubicBezTo>
                  <a:cubicBezTo>
                    <a:pt x="725" y="6429"/>
                    <a:pt x="825" y="6364"/>
                    <a:pt x="853" y="6263"/>
                  </a:cubicBezTo>
                  <a:lnTo>
                    <a:pt x="1219" y="5150"/>
                  </a:lnTo>
                  <a:lnTo>
                    <a:pt x="1219" y="6872"/>
                  </a:lnTo>
                  <a:lnTo>
                    <a:pt x="679" y="10803"/>
                  </a:lnTo>
                  <a:cubicBezTo>
                    <a:pt x="645" y="10960"/>
                    <a:pt x="766" y="11117"/>
                    <a:pt x="923" y="11134"/>
                  </a:cubicBezTo>
                  <a:lnTo>
                    <a:pt x="1480" y="11203"/>
                  </a:lnTo>
                  <a:cubicBezTo>
                    <a:pt x="1498" y="11208"/>
                    <a:pt x="1516" y="11209"/>
                    <a:pt x="1533" y="11209"/>
                  </a:cubicBezTo>
                  <a:cubicBezTo>
                    <a:pt x="1667" y="11209"/>
                    <a:pt x="1777" y="11098"/>
                    <a:pt x="1793" y="10960"/>
                  </a:cubicBezTo>
                  <a:lnTo>
                    <a:pt x="2315" y="7255"/>
                  </a:lnTo>
                  <a:lnTo>
                    <a:pt x="2506" y="7255"/>
                  </a:lnTo>
                  <a:lnTo>
                    <a:pt x="3010" y="10960"/>
                  </a:lnTo>
                  <a:cubicBezTo>
                    <a:pt x="3027" y="11105"/>
                    <a:pt x="3162" y="11205"/>
                    <a:pt x="3307" y="11205"/>
                  </a:cubicBezTo>
                  <a:cubicBezTo>
                    <a:pt x="3318" y="11205"/>
                    <a:pt x="3330" y="11205"/>
                    <a:pt x="3341" y="11203"/>
                  </a:cubicBezTo>
                  <a:lnTo>
                    <a:pt x="3915" y="11134"/>
                  </a:lnTo>
                  <a:cubicBezTo>
                    <a:pt x="4072" y="11099"/>
                    <a:pt x="4193" y="10960"/>
                    <a:pt x="4176" y="10803"/>
                  </a:cubicBezTo>
                  <a:lnTo>
                    <a:pt x="3637" y="6942"/>
                  </a:lnTo>
                  <a:cubicBezTo>
                    <a:pt x="3637" y="6924"/>
                    <a:pt x="3637" y="6924"/>
                    <a:pt x="3637" y="6907"/>
                  </a:cubicBezTo>
                  <a:lnTo>
                    <a:pt x="3637" y="4958"/>
                  </a:lnTo>
                  <a:lnTo>
                    <a:pt x="4019" y="6176"/>
                  </a:lnTo>
                  <a:cubicBezTo>
                    <a:pt x="4063" y="6306"/>
                    <a:pt x="4178" y="6376"/>
                    <a:pt x="4296" y="6376"/>
                  </a:cubicBezTo>
                  <a:cubicBezTo>
                    <a:pt x="4320" y="6376"/>
                    <a:pt x="4344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89" y="6072"/>
                    <a:pt x="4837" y="5915"/>
                  </a:cubicBezTo>
                  <a:lnTo>
                    <a:pt x="3724" y="2453"/>
                  </a:lnTo>
                  <a:cubicBezTo>
                    <a:pt x="3677" y="2328"/>
                    <a:pt x="3574" y="2259"/>
                    <a:pt x="3452" y="2259"/>
                  </a:cubicBezTo>
                  <a:cubicBezTo>
                    <a:pt x="3438" y="2259"/>
                    <a:pt x="3425" y="2260"/>
                    <a:pt x="3411" y="2262"/>
                  </a:cubicBezTo>
                  <a:cubicBezTo>
                    <a:pt x="3376" y="2245"/>
                    <a:pt x="3324" y="2245"/>
                    <a:pt x="3289" y="2245"/>
                  </a:cubicBezTo>
                  <a:lnTo>
                    <a:pt x="2993" y="2245"/>
                  </a:lnTo>
                  <a:cubicBezTo>
                    <a:pt x="3393" y="2053"/>
                    <a:pt x="3654" y="1653"/>
                    <a:pt x="3654" y="1184"/>
                  </a:cubicBezTo>
                  <a:cubicBezTo>
                    <a:pt x="3654" y="522"/>
                    <a:pt x="3132" y="1"/>
                    <a:pt x="2489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3089050" y="29767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40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79"/>
                    <a:pt x="1357" y="2314"/>
                  </a:cubicBezTo>
                  <a:cubicBezTo>
                    <a:pt x="1271" y="2331"/>
                    <a:pt x="1201" y="2383"/>
                    <a:pt x="1166" y="2470"/>
                  </a:cubicBezTo>
                  <a:lnTo>
                    <a:pt x="35" y="6019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40" y="6419"/>
                  </a:lnTo>
                  <a:cubicBezTo>
                    <a:pt x="572" y="6431"/>
                    <a:pt x="603" y="6437"/>
                    <a:pt x="632" y="6437"/>
                  </a:cubicBezTo>
                  <a:cubicBezTo>
                    <a:pt x="731" y="6437"/>
                    <a:pt x="813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0"/>
                  </a:lnTo>
                  <a:cubicBezTo>
                    <a:pt x="644" y="10977"/>
                    <a:pt x="749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4" y="11222"/>
                    <a:pt x="1496" y="11222"/>
                  </a:cubicBezTo>
                  <a:cubicBezTo>
                    <a:pt x="1638" y="11222"/>
                    <a:pt x="1760" y="11121"/>
                    <a:pt x="1792" y="10960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3" y="10960"/>
                  </a:lnTo>
                  <a:cubicBezTo>
                    <a:pt x="3025" y="11106"/>
                    <a:pt x="3149" y="11222"/>
                    <a:pt x="3293" y="11222"/>
                  </a:cubicBezTo>
                  <a:cubicBezTo>
                    <a:pt x="3303" y="11222"/>
                    <a:pt x="3313" y="11222"/>
                    <a:pt x="3323" y="11221"/>
                  </a:cubicBezTo>
                  <a:lnTo>
                    <a:pt x="3897" y="11134"/>
                  </a:lnTo>
                  <a:cubicBezTo>
                    <a:pt x="4071" y="11116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7" y="6305"/>
                    <a:pt x="4153" y="6382"/>
                    <a:pt x="4265" y="6382"/>
                  </a:cubicBezTo>
                  <a:cubicBezTo>
                    <a:pt x="4293" y="6382"/>
                    <a:pt x="4322" y="6378"/>
                    <a:pt x="4350" y="6367"/>
                  </a:cubicBezTo>
                  <a:lnTo>
                    <a:pt x="4645" y="6280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6" y="2453"/>
                  </a:lnTo>
                  <a:cubicBezTo>
                    <a:pt x="3676" y="2350"/>
                    <a:pt x="3572" y="2271"/>
                    <a:pt x="3455" y="2271"/>
                  </a:cubicBezTo>
                  <a:cubicBezTo>
                    <a:pt x="3435" y="2271"/>
                    <a:pt x="3414" y="2274"/>
                    <a:pt x="3393" y="2279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40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2982075" y="2484025"/>
              <a:ext cx="122225" cy="280150"/>
            </a:xfrm>
            <a:custGeom>
              <a:avLst/>
              <a:gdLst/>
              <a:ahLst/>
              <a:cxnLst/>
              <a:rect l="l" t="t" r="r" b="b"/>
              <a:pathLst>
                <a:path w="4889" h="11206" extrusionOk="0">
                  <a:moveTo>
                    <a:pt x="2470" y="1"/>
                  </a:moveTo>
                  <a:cubicBezTo>
                    <a:pt x="1827" y="1"/>
                    <a:pt x="1305" y="523"/>
                    <a:pt x="1305" y="1166"/>
                  </a:cubicBezTo>
                  <a:cubicBezTo>
                    <a:pt x="1305" y="1636"/>
                    <a:pt x="1566" y="2054"/>
                    <a:pt x="1966" y="2245"/>
                  </a:cubicBezTo>
                  <a:lnTo>
                    <a:pt x="1566" y="2245"/>
                  </a:lnTo>
                  <a:cubicBezTo>
                    <a:pt x="1479" y="2245"/>
                    <a:pt x="1427" y="2262"/>
                    <a:pt x="1357" y="2297"/>
                  </a:cubicBezTo>
                  <a:cubicBezTo>
                    <a:pt x="1288" y="2314"/>
                    <a:pt x="1218" y="2367"/>
                    <a:pt x="1183" y="2454"/>
                  </a:cubicBezTo>
                  <a:lnTo>
                    <a:pt x="52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79" y="10804"/>
                  </a:lnTo>
                  <a:cubicBezTo>
                    <a:pt x="644" y="10960"/>
                    <a:pt x="766" y="11099"/>
                    <a:pt x="922" y="11134"/>
                  </a:cubicBezTo>
                  <a:lnTo>
                    <a:pt x="1479" y="11204"/>
                  </a:lnTo>
                  <a:cubicBezTo>
                    <a:pt x="1490" y="11205"/>
                    <a:pt x="1502" y="11206"/>
                    <a:pt x="1513" y="11206"/>
                  </a:cubicBezTo>
                  <a:cubicBezTo>
                    <a:pt x="1655" y="11206"/>
                    <a:pt x="1776" y="11105"/>
                    <a:pt x="1792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10" y="10943"/>
                  </a:lnTo>
                  <a:cubicBezTo>
                    <a:pt x="3026" y="11104"/>
                    <a:pt x="3162" y="11206"/>
                    <a:pt x="3306" y="11206"/>
                  </a:cubicBezTo>
                  <a:cubicBezTo>
                    <a:pt x="3318" y="11206"/>
                    <a:pt x="3329" y="11205"/>
                    <a:pt x="3340" y="11204"/>
                  </a:cubicBezTo>
                  <a:lnTo>
                    <a:pt x="3914" y="11117"/>
                  </a:lnTo>
                  <a:cubicBezTo>
                    <a:pt x="4071" y="11099"/>
                    <a:pt x="4193" y="10960"/>
                    <a:pt x="4158" y="10786"/>
                  </a:cubicBezTo>
                  <a:lnTo>
                    <a:pt x="3636" y="6924"/>
                  </a:lnTo>
                  <a:cubicBezTo>
                    <a:pt x="3636" y="6924"/>
                    <a:pt x="3636" y="6907"/>
                    <a:pt x="3636" y="6907"/>
                  </a:cubicBezTo>
                  <a:lnTo>
                    <a:pt x="3636" y="4959"/>
                  </a:lnTo>
                  <a:lnTo>
                    <a:pt x="4019" y="6176"/>
                  </a:lnTo>
                  <a:cubicBezTo>
                    <a:pt x="4060" y="6288"/>
                    <a:pt x="4169" y="6366"/>
                    <a:pt x="4282" y="6366"/>
                  </a:cubicBezTo>
                  <a:cubicBezTo>
                    <a:pt x="4310" y="6366"/>
                    <a:pt x="4339" y="6361"/>
                    <a:pt x="4367" y="6350"/>
                  </a:cubicBezTo>
                  <a:lnTo>
                    <a:pt x="4662" y="6263"/>
                  </a:lnTo>
                  <a:cubicBezTo>
                    <a:pt x="4801" y="6211"/>
                    <a:pt x="4888" y="6055"/>
                    <a:pt x="4836" y="5915"/>
                  </a:cubicBezTo>
                  <a:lnTo>
                    <a:pt x="3723" y="2454"/>
                  </a:lnTo>
                  <a:cubicBezTo>
                    <a:pt x="3676" y="2329"/>
                    <a:pt x="3573" y="2260"/>
                    <a:pt x="3451" y="2260"/>
                  </a:cubicBezTo>
                  <a:cubicBezTo>
                    <a:pt x="3438" y="2260"/>
                    <a:pt x="3424" y="2261"/>
                    <a:pt x="3410" y="2262"/>
                  </a:cubicBezTo>
                  <a:cubicBezTo>
                    <a:pt x="3375" y="2245"/>
                    <a:pt x="3323" y="2245"/>
                    <a:pt x="3288" y="2245"/>
                  </a:cubicBezTo>
                  <a:lnTo>
                    <a:pt x="2992" y="2245"/>
                  </a:lnTo>
                  <a:cubicBezTo>
                    <a:pt x="3392" y="2054"/>
                    <a:pt x="3653" y="1636"/>
                    <a:pt x="3653" y="1166"/>
                  </a:cubicBezTo>
                  <a:cubicBezTo>
                    <a:pt x="3653" y="523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>
              <a:off x="3769225" y="23687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84"/>
                  </a:cubicBezTo>
                  <a:cubicBezTo>
                    <a:pt x="1288" y="1654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80"/>
                    <a:pt x="1358" y="2315"/>
                  </a:cubicBezTo>
                  <a:cubicBezTo>
                    <a:pt x="1271" y="2332"/>
                    <a:pt x="1201" y="2384"/>
                    <a:pt x="1184" y="2471"/>
                  </a:cubicBezTo>
                  <a:lnTo>
                    <a:pt x="35" y="6020"/>
                  </a:lnTo>
                  <a:cubicBezTo>
                    <a:pt x="1" y="6142"/>
                    <a:pt x="70" y="6263"/>
                    <a:pt x="192" y="6316"/>
                  </a:cubicBezTo>
                  <a:lnTo>
                    <a:pt x="557" y="6420"/>
                  </a:lnTo>
                  <a:cubicBezTo>
                    <a:pt x="585" y="6432"/>
                    <a:pt x="612" y="6437"/>
                    <a:pt x="639" y="6437"/>
                  </a:cubicBezTo>
                  <a:cubicBezTo>
                    <a:pt x="730" y="6437"/>
                    <a:pt x="813" y="6371"/>
                    <a:pt x="853" y="6263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2" y="10804"/>
                  </a:lnTo>
                  <a:cubicBezTo>
                    <a:pt x="644" y="10978"/>
                    <a:pt x="749" y="11117"/>
                    <a:pt x="905" y="11134"/>
                  </a:cubicBezTo>
                  <a:lnTo>
                    <a:pt x="1462" y="11221"/>
                  </a:lnTo>
                  <a:cubicBezTo>
                    <a:pt x="1472" y="11222"/>
                    <a:pt x="1482" y="11223"/>
                    <a:pt x="1492" y="11223"/>
                  </a:cubicBezTo>
                  <a:cubicBezTo>
                    <a:pt x="1638" y="11223"/>
                    <a:pt x="1776" y="11107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3" y="10960"/>
                  </a:lnTo>
                  <a:cubicBezTo>
                    <a:pt x="3023" y="11099"/>
                    <a:pt x="3136" y="11210"/>
                    <a:pt x="3269" y="11210"/>
                  </a:cubicBezTo>
                  <a:cubicBezTo>
                    <a:pt x="3287" y="11210"/>
                    <a:pt x="3305" y="11208"/>
                    <a:pt x="3323" y="11204"/>
                  </a:cubicBezTo>
                  <a:lnTo>
                    <a:pt x="3915" y="11134"/>
                  </a:lnTo>
                  <a:cubicBezTo>
                    <a:pt x="4071" y="11117"/>
                    <a:pt x="4176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7" y="6305"/>
                    <a:pt x="4153" y="6383"/>
                    <a:pt x="4274" y="6383"/>
                  </a:cubicBezTo>
                  <a:cubicBezTo>
                    <a:pt x="4304" y="6383"/>
                    <a:pt x="4336" y="6378"/>
                    <a:pt x="4367" y="6368"/>
                  </a:cubicBezTo>
                  <a:lnTo>
                    <a:pt x="4645" y="6281"/>
                  </a:lnTo>
                  <a:cubicBezTo>
                    <a:pt x="4784" y="6229"/>
                    <a:pt x="4871" y="6072"/>
                    <a:pt x="4819" y="5933"/>
                  </a:cubicBezTo>
                  <a:lnTo>
                    <a:pt x="3706" y="2454"/>
                  </a:lnTo>
                  <a:cubicBezTo>
                    <a:pt x="3676" y="2350"/>
                    <a:pt x="3572" y="2272"/>
                    <a:pt x="3455" y="2272"/>
                  </a:cubicBezTo>
                  <a:cubicBezTo>
                    <a:pt x="3435" y="2272"/>
                    <a:pt x="3414" y="2275"/>
                    <a:pt x="3393" y="2280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4"/>
                    <a:pt x="3654" y="1654"/>
                    <a:pt x="3654" y="1184"/>
                  </a:cubicBezTo>
                  <a:cubicBezTo>
                    <a:pt x="3654" y="523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2754175" y="280890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40"/>
                    <a:pt x="1288" y="1183"/>
                  </a:cubicBezTo>
                  <a:cubicBezTo>
                    <a:pt x="1288" y="1653"/>
                    <a:pt x="1566" y="2071"/>
                    <a:pt x="1967" y="2245"/>
                  </a:cubicBezTo>
                  <a:lnTo>
                    <a:pt x="1549" y="2245"/>
                  </a:lnTo>
                  <a:cubicBezTo>
                    <a:pt x="1480" y="2245"/>
                    <a:pt x="1410" y="2279"/>
                    <a:pt x="1358" y="2314"/>
                  </a:cubicBezTo>
                  <a:cubicBezTo>
                    <a:pt x="1271" y="2332"/>
                    <a:pt x="1201" y="2384"/>
                    <a:pt x="1184" y="2471"/>
                  </a:cubicBezTo>
                  <a:lnTo>
                    <a:pt x="36" y="6019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40" y="6420"/>
                  </a:lnTo>
                  <a:cubicBezTo>
                    <a:pt x="572" y="6431"/>
                    <a:pt x="603" y="6437"/>
                    <a:pt x="632" y="6437"/>
                  </a:cubicBezTo>
                  <a:cubicBezTo>
                    <a:pt x="731" y="6437"/>
                    <a:pt x="813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1"/>
                  </a:lnTo>
                  <a:cubicBezTo>
                    <a:pt x="645" y="10977"/>
                    <a:pt x="749" y="11116"/>
                    <a:pt x="905" y="11134"/>
                  </a:cubicBezTo>
                  <a:lnTo>
                    <a:pt x="1462" y="11221"/>
                  </a:lnTo>
                  <a:cubicBezTo>
                    <a:pt x="1474" y="11222"/>
                    <a:pt x="1485" y="11223"/>
                    <a:pt x="1496" y="11223"/>
                  </a:cubicBezTo>
                  <a:cubicBezTo>
                    <a:pt x="1641" y="11223"/>
                    <a:pt x="1777" y="11122"/>
                    <a:pt x="1793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3" y="10960"/>
                  </a:lnTo>
                  <a:cubicBezTo>
                    <a:pt x="3026" y="11106"/>
                    <a:pt x="3150" y="11222"/>
                    <a:pt x="3294" y="11222"/>
                  </a:cubicBezTo>
                  <a:cubicBezTo>
                    <a:pt x="3303" y="11222"/>
                    <a:pt x="3313" y="11222"/>
                    <a:pt x="3323" y="11221"/>
                  </a:cubicBezTo>
                  <a:lnTo>
                    <a:pt x="3898" y="11134"/>
                  </a:lnTo>
                  <a:cubicBezTo>
                    <a:pt x="4071" y="11116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7" y="6305"/>
                    <a:pt x="4153" y="6383"/>
                    <a:pt x="4274" y="6383"/>
                  </a:cubicBezTo>
                  <a:cubicBezTo>
                    <a:pt x="4305" y="6383"/>
                    <a:pt x="4336" y="6378"/>
                    <a:pt x="4367" y="6367"/>
                  </a:cubicBezTo>
                  <a:lnTo>
                    <a:pt x="4646" y="6280"/>
                  </a:lnTo>
                  <a:cubicBezTo>
                    <a:pt x="4785" y="6228"/>
                    <a:pt x="4872" y="6072"/>
                    <a:pt x="4819" y="5932"/>
                  </a:cubicBezTo>
                  <a:lnTo>
                    <a:pt x="3706" y="2453"/>
                  </a:lnTo>
                  <a:cubicBezTo>
                    <a:pt x="3677" y="2350"/>
                    <a:pt x="3572" y="2272"/>
                    <a:pt x="3456" y="2272"/>
                  </a:cubicBezTo>
                  <a:cubicBezTo>
                    <a:pt x="3435" y="2272"/>
                    <a:pt x="3414" y="2274"/>
                    <a:pt x="3393" y="2279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6" y="2245"/>
                  </a:lnTo>
                  <a:cubicBezTo>
                    <a:pt x="3376" y="2071"/>
                    <a:pt x="3654" y="1653"/>
                    <a:pt x="3654" y="1183"/>
                  </a:cubicBezTo>
                  <a:cubicBezTo>
                    <a:pt x="3654" y="540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3467850" y="282020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4"/>
                    <a:pt x="1201" y="2384"/>
                    <a:pt x="1183" y="2454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8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1" y="10804"/>
                  </a:lnTo>
                  <a:cubicBezTo>
                    <a:pt x="644" y="10960"/>
                    <a:pt x="748" y="11099"/>
                    <a:pt x="905" y="11134"/>
                  </a:cubicBezTo>
                  <a:lnTo>
                    <a:pt x="1462" y="11204"/>
                  </a:lnTo>
                  <a:cubicBezTo>
                    <a:pt x="1473" y="11205"/>
                    <a:pt x="1484" y="11206"/>
                    <a:pt x="1496" y="11206"/>
                  </a:cubicBezTo>
                  <a:cubicBezTo>
                    <a:pt x="1640" y="11206"/>
                    <a:pt x="1776" y="11105"/>
                    <a:pt x="1792" y="10960"/>
                  </a:cubicBezTo>
                  <a:lnTo>
                    <a:pt x="2314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47" y="11206"/>
                    <a:pt x="3303" y="11206"/>
                  </a:cubicBezTo>
                  <a:cubicBezTo>
                    <a:pt x="3315" y="11206"/>
                    <a:pt x="3328" y="11205"/>
                    <a:pt x="3340" y="11204"/>
                  </a:cubicBezTo>
                  <a:lnTo>
                    <a:pt x="3914" y="11117"/>
                  </a:lnTo>
                  <a:cubicBezTo>
                    <a:pt x="4071" y="11099"/>
                    <a:pt x="4175" y="10960"/>
                    <a:pt x="4158" y="10786"/>
                  </a:cubicBezTo>
                  <a:lnTo>
                    <a:pt x="3619" y="6924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9"/>
                  </a:lnTo>
                  <a:lnTo>
                    <a:pt x="4019" y="6176"/>
                  </a:lnTo>
                  <a:cubicBezTo>
                    <a:pt x="4059" y="6298"/>
                    <a:pt x="4163" y="6367"/>
                    <a:pt x="4273" y="6367"/>
                  </a:cubicBezTo>
                  <a:cubicBezTo>
                    <a:pt x="4304" y="6367"/>
                    <a:pt x="4336" y="6362"/>
                    <a:pt x="4367" y="6350"/>
                  </a:cubicBezTo>
                  <a:lnTo>
                    <a:pt x="4645" y="6263"/>
                  </a:lnTo>
                  <a:cubicBezTo>
                    <a:pt x="4802" y="6211"/>
                    <a:pt x="4871" y="6072"/>
                    <a:pt x="4836" y="5915"/>
                  </a:cubicBezTo>
                  <a:lnTo>
                    <a:pt x="3706" y="2454"/>
                  </a:lnTo>
                  <a:cubicBezTo>
                    <a:pt x="3674" y="2328"/>
                    <a:pt x="3559" y="2260"/>
                    <a:pt x="3447" y="2260"/>
                  </a:cubicBezTo>
                  <a:cubicBezTo>
                    <a:pt x="3435" y="2260"/>
                    <a:pt x="3422" y="2260"/>
                    <a:pt x="3410" y="2262"/>
                  </a:cubicBezTo>
                  <a:cubicBezTo>
                    <a:pt x="3358" y="2245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2538900" y="284630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10" y="1"/>
                    <a:pt x="1288" y="522"/>
                    <a:pt x="1288" y="1183"/>
                  </a:cubicBezTo>
                  <a:cubicBezTo>
                    <a:pt x="1288" y="1653"/>
                    <a:pt x="1567" y="2053"/>
                    <a:pt x="1967" y="2245"/>
                  </a:cubicBezTo>
                  <a:lnTo>
                    <a:pt x="1549" y="2245"/>
                  </a:lnTo>
                  <a:cubicBezTo>
                    <a:pt x="1480" y="2245"/>
                    <a:pt x="1410" y="2262"/>
                    <a:pt x="1358" y="2314"/>
                  </a:cubicBezTo>
                  <a:cubicBezTo>
                    <a:pt x="1271" y="2332"/>
                    <a:pt x="1201" y="2384"/>
                    <a:pt x="1184" y="2471"/>
                  </a:cubicBezTo>
                  <a:lnTo>
                    <a:pt x="36" y="6002"/>
                  </a:lnTo>
                  <a:cubicBezTo>
                    <a:pt x="1" y="6141"/>
                    <a:pt x="71" y="6263"/>
                    <a:pt x="192" y="6315"/>
                  </a:cubicBezTo>
                  <a:lnTo>
                    <a:pt x="558" y="6420"/>
                  </a:lnTo>
                  <a:cubicBezTo>
                    <a:pt x="582" y="6427"/>
                    <a:pt x="606" y="6430"/>
                    <a:pt x="630" y="6430"/>
                  </a:cubicBezTo>
                  <a:cubicBezTo>
                    <a:pt x="725" y="6430"/>
                    <a:pt x="812" y="6374"/>
                    <a:pt x="853" y="6263"/>
                  </a:cubicBezTo>
                  <a:lnTo>
                    <a:pt x="1201" y="5150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5" y="10960"/>
                    <a:pt x="749" y="11116"/>
                    <a:pt x="906" y="11134"/>
                  </a:cubicBezTo>
                  <a:lnTo>
                    <a:pt x="1462" y="11203"/>
                  </a:lnTo>
                  <a:cubicBezTo>
                    <a:pt x="1480" y="11207"/>
                    <a:pt x="1499" y="11209"/>
                    <a:pt x="1517" y="11209"/>
                  </a:cubicBezTo>
                  <a:cubicBezTo>
                    <a:pt x="1653" y="11209"/>
                    <a:pt x="1777" y="11098"/>
                    <a:pt x="1793" y="10960"/>
                  </a:cubicBezTo>
                  <a:lnTo>
                    <a:pt x="2297" y="7255"/>
                  </a:lnTo>
                  <a:lnTo>
                    <a:pt x="2489" y="7255"/>
                  </a:lnTo>
                  <a:lnTo>
                    <a:pt x="2993" y="10960"/>
                  </a:lnTo>
                  <a:cubicBezTo>
                    <a:pt x="3024" y="11098"/>
                    <a:pt x="3136" y="11209"/>
                    <a:pt x="3270" y="11209"/>
                  </a:cubicBezTo>
                  <a:cubicBezTo>
                    <a:pt x="3287" y="11209"/>
                    <a:pt x="3305" y="11207"/>
                    <a:pt x="3324" y="11203"/>
                  </a:cubicBezTo>
                  <a:lnTo>
                    <a:pt x="3915" y="11134"/>
                  </a:lnTo>
                  <a:cubicBezTo>
                    <a:pt x="4072" y="11099"/>
                    <a:pt x="4176" y="10960"/>
                    <a:pt x="4159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8" y="6309"/>
                    <a:pt x="4161" y="6376"/>
                    <a:pt x="4287" y="6376"/>
                  </a:cubicBezTo>
                  <a:cubicBezTo>
                    <a:pt x="4314" y="6376"/>
                    <a:pt x="4340" y="6373"/>
                    <a:pt x="4367" y="6367"/>
                  </a:cubicBezTo>
                  <a:lnTo>
                    <a:pt x="4646" y="6263"/>
                  </a:lnTo>
                  <a:cubicBezTo>
                    <a:pt x="4785" y="6228"/>
                    <a:pt x="4872" y="6072"/>
                    <a:pt x="4820" y="5932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62"/>
                    <a:pt x="3324" y="2245"/>
                    <a:pt x="3271" y="2245"/>
                  </a:cubicBezTo>
                  <a:lnTo>
                    <a:pt x="2976" y="2245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15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2"/>
            <p:cNvSpPr/>
            <p:nvPr/>
          </p:nvSpPr>
          <p:spPr>
            <a:xfrm>
              <a:off x="3400000" y="215917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7" y="2314"/>
                  </a:cubicBezTo>
                  <a:cubicBezTo>
                    <a:pt x="1271" y="2331"/>
                    <a:pt x="1201" y="2383"/>
                    <a:pt x="1166" y="2470"/>
                  </a:cubicBezTo>
                  <a:lnTo>
                    <a:pt x="35" y="6002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40" y="6419"/>
                  </a:lnTo>
                  <a:cubicBezTo>
                    <a:pt x="561" y="6425"/>
                    <a:pt x="583" y="6428"/>
                    <a:pt x="604" y="6428"/>
                  </a:cubicBezTo>
                  <a:cubicBezTo>
                    <a:pt x="707" y="6428"/>
                    <a:pt x="807" y="6363"/>
                    <a:pt x="836" y="6263"/>
                  </a:cubicBezTo>
                  <a:lnTo>
                    <a:pt x="1201" y="5149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4" y="10959"/>
                    <a:pt x="749" y="11116"/>
                    <a:pt x="905" y="11133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49" y="11209"/>
                    <a:pt x="1762" y="11098"/>
                    <a:pt x="1792" y="10959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59"/>
                  </a:lnTo>
                  <a:cubicBezTo>
                    <a:pt x="3023" y="11098"/>
                    <a:pt x="3136" y="11209"/>
                    <a:pt x="3269" y="11209"/>
                  </a:cubicBezTo>
                  <a:cubicBezTo>
                    <a:pt x="3287" y="11209"/>
                    <a:pt x="3305" y="11207"/>
                    <a:pt x="3323" y="11203"/>
                  </a:cubicBezTo>
                  <a:lnTo>
                    <a:pt x="3897" y="11133"/>
                  </a:lnTo>
                  <a:cubicBezTo>
                    <a:pt x="4071" y="11099"/>
                    <a:pt x="4176" y="10959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8" y="6308"/>
                    <a:pt x="4160" y="6376"/>
                    <a:pt x="4277" y="6376"/>
                  </a:cubicBezTo>
                  <a:cubicBezTo>
                    <a:pt x="4301" y="6376"/>
                    <a:pt x="4326" y="6373"/>
                    <a:pt x="4350" y="6367"/>
                  </a:cubicBezTo>
                  <a:lnTo>
                    <a:pt x="4645" y="6263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6" y="2453"/>
                  </a:lnTo>
                  <a:cubicBezTo>
                    <a:pt x="3659" y="2328"/>
                    <a:pt x="3556" y="2259"/>
                    <a:pt x="3434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2"/>
            <p:cNvSpPr/>
            <p:nvPr/>
          </p:nvSpPr>
          <p:spPr>
            <a:xfrm>
              <a:off x="2867700" y="3270325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0"/>
                  </a:moveTo>
                  <a:cubicBezTo>
                    <a:pt x="1827" y="0"/>
                    <a:pt x="1287" y="522"/>
                    <a:pt x="1287" y="1183"/>
                  </a:cubicBezTo>
                  <a:cubicBezTo>
                    <a:pt x="1287" y="1653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79"/>
                    <a:pt x="1357" y="2314"/>
                  </a:cubicBezTo>
                  <a:cubicBezTo>
                    <a:pt x="1270" y="2331"/>
                    <a:pt x="1200" y="2384"/>
                    <a:pt x="1183" y="2471"/>
                  </a:cubicBezTo>
                  <a:lnTo>
                    <a:pt x="35" y="6002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19"/>
                  </a:lnTo>
                  <a:cubicBezTo>
                    <a:pt x="584" y="6431"/>
                    <a:pt x="613" y="6437"/>
                    <a:pt x="640" y="6437"/>
                  </a:cubicBezTo>
                  <a:cubicBezTo>
                    <a:pt x="736" y="6437"/>
                    <a:pt x="826" y="6371"/>
                    <a:pt x="853" y="6263"/>
                  </a:cubicBezTo>
                  <a:lnTo>
                    <a:pt x="1200" y="5167"/>
                  </a:lnTo>
                  <a:lnTo>
                    <a:pt x="1200" y="6889"/>
                  </a:lnTo>
                  <a:lnTo>
                    <a:pt x="661" y="10803"/>
                  </a:lnTo>
                  <a:cubicBezTo>
                    <a:pt x="644" y="10960"/>
                    <a:pt x="748" y="11116"/>
                    <a:pt x="905" y="11134"/>
                  </a:cubicBezTo>
                  <a:lnTo>
                    <a:pt x="1461" y="11221"/>
                  </a:lnTo>
                  <a:cubicBezTo>
                    <a:pt x="1471" y="11222"/>
                    <a:pt x="1481" y="11222"/>
                    <a:pt x="1491" y="11222"/>
                  </a:cubicBezTo>
                  <a:cubicBezTo>
                    <a:pt x="1637" y="11222"/>
                    <a:pt x="1776" y="11106"/>
                    <a:pt x="1792" y="10960"/>
                  </a:cubicBezTo>
                  <a:lnTo>
                    <a:pt x="2296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5" y="11098"/>
                    <a:pt x="3135" y="11209"/>
                    <a:pt x="3281" y="11209"/>
                  </a:cubicBezTo>
                  <a:cubicBezTo>
                    <a:pt x="3300" y="11209"/>
                    <a:pt x="3320" y="11207"/>
                    <a:pt x="3340" y="11203"/>
                  </a:cubicBezTo>
                  <a:lnTo>
                    <a:pt x="3914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8" y="6941"/>
                  </a:lnTo>
                  <a:cubicBezTo>
                    <a:pt x="3618" y="6924"/>
                    <a:pt x="3618" y="6924"/>
                    <a:pt x="3618" y="6924"/>
                  </a:cubicBezTo>
                  <a:lnTo>
                    <a:pt x="3618" y="4976"/>
                  </a:lnTo>
                  <a:lnTo>
                    <a:pt x="4019" y="6193"/>
                  </a:lnTo>
                  <a:cubicBezTo>
                    <a:pt x="4060" y="6305"/>
                    <a:pt x="4158" y="6383"/>
                    <a:pt x="4275" y="6383"/>
                  </a:cubicBezTo>
                  <a:cubicBezTo>
                    <a:pt x="4305" y="6383"/>
                    <a:pt x="4335" y="6378"/>
                    <a:pt x="4367" y="6367"/>
                  </a:cubicBezTo>
                  <a:lnTo>
                    <a:pt x="4645" y="6280"/>
                  </a:lnTo>
                  <a:cubicBezTo>
                    <a:pt x="4801" y="6228"/>
                    <a:pt x="4871" y="6072"/>
                    <a:pt x="4836" y="5932"/>
                  </a:cubicBezTo>
                  <a:lnTo>
                    <a:pt x="3705" y="2453"/>
                  </a:lnTo>
                  <a:cubicBezTo>
                    <a:pt x="3676" y="2350"/>
                    <a:pt x="3571" y="2272"/>
                    <a:pt x="3466" y="2272"/>
                  </a:cubicBezTo>
                  <a:cubicBezTo>
                    <a:pt x="3447" y="2272"/>
                    <a:pt x="3428" y="2274"/>
                    <a:pt x="3410" y="2279"/>
                  </a:cubicBezTo>
                  <a:cubicBezTo>
                    <a:pt x="3358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2"/>
            <p:cNvSpPr/>
            <p:nvPr/>
          </p:nvSpPr>
          <p:spPr>
            <a:xfrm>
              <a:off x="3769225" y="316900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39"/>
                    <a:pt x="1288" y="1183"/>
                  </a:cubicBezTo>
                  <a:cubicBezTo>
                    <a:pt x="1288" y="1653"/>
                    <a:pt x="1566" y="2070"/>
                    <a:pt x="1966" y="2262"/>
                  </a:cubicBezTo>
                  <a:lnTo>
                    <a:pt x="1549" y="2262"/>
                  </a:lnTo>
                  <a:cubicBezTo>
                    <a:pt x="1479" y="2262"/>
                    <a:pt x="1410" y="2279"/>
                    <a:pt x="1358" y="2314"/>
                  </a:cubicBezTo>
                  <a:cubicBezTo>
                    <a:pt x="1271" y="2331"/>
                    <a:pt x="1201" y="2383"/>
                    <a:pt x="1184" y="2470"/>
                  </a:cubicBezTo>
                  <a:lnTo>
                    <a:pt x="35" y="6019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57" y="6437"/>
                  </a:lnTo>
                  <a:cubicBezTo>
                    <a:pt x="579" y="6443"/>
                    <a:pt x="600" y="6446"/>
                    <a:pt x="621" y="6446"/>
                  </a:cubicBezTo>
                  <a:cubicBezTo>
                    <a:pt x="719" y="6446"/>
                    <a:pt x="810" y="6381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0"/>
                  </a:lnTo>
                  <a:cubicBezTo>
                    <a:pt x="644" y="10977"/>
                    <a:pt x="749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5" y="11222"/>
                    <a:pt x="1496" y="11222"/>
                  </a:cubicBezTo>
                  <a:cubicBezTo>
                    <a:pt x="1641" y="11222"/>
                    <a:pt x="1776" y="11122"/>
                    <a:pt x="1792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3" y="10960"/>
                  </a:lnTo>
                  <a:cubicBezTo>
                    <a:pt x="3025" y="11121"/>
                    <a:pt x="3147" y="11222"/>
                    <a:pt x="3289" y="11222"/>
                  </a:cubicBezTo>
                  <a:cubicBezTo>
                    <a:pt x="3301" y="11222"/>
                    <a:pt x="3312" y="11222"/>
                    <a:pt x="3323" y="11221"/>
                  </a:cubicBezTo>
                  <a:lnTo>
                    <a:pt x="3915" y="11134"/>
                  </a:lnTo>
                  <a:cubicBezTo>
                    <a:pt x="4071" y="11116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7" y="6304"/>
                    <a:pt x="4153" y="6382"/>
                    <a:pt x="4274" y="6382"/>
                  </a:cubicBezTo>
                  <a:cubicBezTo>
                    <a:pt x="4304" y="6382"/>
                    <a:pt x="4336" y="6378"/>
                    <a:pt x="4367" y="6367"/>
                  </a:cubicBezTo>
                  <a:lnTo>
                    <a:pt x="4645" y="6280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6" y="2453"/>
                  </a:lnTo>
                  <a:cubicBezTo>
                    <a:pt x="3676" y="2350"/>
                    <a:pt x="3572" y="2271"/>
                    <a:pt x="3455" y="2271"/>
                  </a:cubicBezTo>
                  <a:cubicBezTo>
                    <a:pt x="3435" y="2271"/>
                    <a:pt x="3414" y="2274"/>
                    <a:pt x="3393" y="2279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5" y="2070"/>
                    <a:pt x="3654" y="1653"/>
                    <a:pt x="3654" y="1183"/>
                  </a:cubicBezTo>
                  <a:cubicBezTo>
                    <a:pt x="3654" y="539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2"/>
            <p:cNvSpPr/>
            <p:nvPr/>
          </p:nvSpPr>
          <p:spPr>
            <a:xfrm>
              <a:off x="3076875" y="3300775"/>
              <a:ext cx="121800" cy="280125"/>
            </a:xfrm>
            <a:custGeom>
              <a:avLst/>
              <a:gdLst/>
              <a:ahLst/>
              <a:cxnLst/>
              <a:rect l="l" t="t" r="r" b="b"/>
              <a:pathLst>
                <a:path w="4872" h="11205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7" y="2296"/>
                  </a:cubicBezTo>
                  <a:cubicBezTo>
                    <a:pt x="1288" y="2314"/>
                    <a:pt x="1218" y="2383"/>
                    <a:pt x="1183" y="2470"/>
                  </a:cubicBezTo>
                  <a:lnTo>
                    <a:pt x="35" y="6002"/>
                  </a:lnTo>
                  <a:cubicBezTo>
                    <a:pt x="1" y="6123"/>
                    <a:pt x="70" y="6263"/>
                    <a:pt x="192" y="6297"/>
                  </a:cubicBezTo>
                  <a:lnTo>
                    <a:pt x="557" y="6419"/>
                  </a:lnTo>
                  <a:cubicBezTo>
                    <a:pt x="578" y="6425"/>
                    <a:pt x="600" y="6428"/>
                    <a:pt x="622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18" y="5149"/>
                  </a:lnTo>
                  <a:lnTo>
                    <a:pt x="1218" y="6871"/>
                  </a:lnTo>
                  <a:lnTo>
                    <a:pt x="662" y="10803"/>
                  </a:lnTo>
                  <a:cubicBezTo>
                    <a:pt x="644" y="10960"/>
                    <a:pt x="749" y="11116"/>
                    <a:pt x="923" y="11133"/>
                  </a:cubicBezTo>
                  <a:lnTo>
                    <a:pt x="1462" y="11203"/>
                  </a:lnTo>
                  <a:cubicBezTo>
                    <a:pt x="1474" y="11204"/>
                    <a:pt x="1487" y="11205"/>
                    <a:pt x="1499" y="11205"/>
                  </a:cubicBezTo>
                  <a:cubicBezTo>
                    <a:pt x="1655" y="11205"/>
                    <a:pt x="1776" y="11105"/>
                    <a:pt x="1792" y="10960"/>
                  </a:cubicBezTo>
                  <a:lnTo>
                    <a:pt x="2314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8" y="11205"/>
                    <a:pt x="3329" y="11204"/>
                    <a:pt x="3341" y="11203"/>
                  </a:cubicBezTo>
                  <a:lnTo>
                    <a:pt x="3915" y="11133"/>
                  </a:lnTo>
                  <a:cubicBezTo>
                    <a:pt x="4071" y="11099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6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2" y="6306"/>
                    <a:pt x="4178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71" y="6071"/>
                    <a:pt x="4837" y="5915"/>
                  </a:cubicBezTo>
                  <a:lnTo>
                    <a:pt x="3723" y="2453"/>
                  </a:lnTo>
                  <a:cubicBezTo>
                    <a:pt x="3676" y="2328"/>
                    <a:pt x="3559" y="2259"/>
                    <a:pt x="3447" y="2259"/>
                  </a:cubicBezTo>
                  <a:cubicBezTo>
                    <a:pt x="3435" y="2259"/>
                    <a:pt x="3422" y="2260"/>
                    <a:pt x="3410" y="2262"/>
                  </a:cubicBezTo>
                  <a:cubicBezTo>
                    <a:pt x="3375" y="2244"/>
                    <a:pt x="3323" y="2244"/>
                    <a:pt x="3288" y="2244"/>
                  </a:cubicBezTo>
                  <a:lnTo>
                    <a:pt x="2975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2"/>
            <p:cNvSpPr/>
            <p:nvPr/>
          </p:nvSpPr>
          <p:spPr>
            <a:xfrm>
              <a:off x="3657900" y="22152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288" y="539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09" y="2279"/>
                    <a:pt x="1357" y="2314"/>
                  </a:cubicBezTo>
                  <a:cubicBezTo>
                    <a:pt x="1270" y="2331"/>
                    <a:pt x="1201" y="2383"/>
                    <a:pt x="1183" y="2470"/>
                  </a:cubicBezTo>
                  <a:lnTo>
                    <a:pt x="35" y="6019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19"/>
                  </a:lnTo>
                  <a:cubicBezTo>
                    <a:pt x="585" y="6431"/>
                    <a:pt x="614" y="6437"/>
                    <a:pt x="642" y="6437"/>
                  </a:cubicBezTo>
                  <a:cubicBezTo>
                    <a:pt x="737" y="6437"/>
                    <a:pt x="826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03"/>
                  </a:lnTo>
                  <a:cubicBezTo>
                    <a:pt x="644" y="10977"/>
                    <a:pt x="748" y="11116"/>
                    <a:pt x="905" y="11134"/>
                  </a:cubicBezTo>
                  <a:lnTo>
                    <a:pt x="1462" y="11220"/>
                  </a:lnTo>
                  <a:cubicBezTo>
                    <a:pt x="1473" y="11222"/>
                    <a:pt x="1484" y="11222"/>
                    <a:pt x="1496" y="11222"/>
                  </a:cubicBezTo>
                  <a:cubicBezTo>
                    <a:pt x="1640" y="11222"/>
                    <a:pt x="1776" y="11121"/>
                    <a:pt x="1792" y="10960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5" y="11098"/>
                    <a:pt x="3136" y="11209"/>
                    <a:pt x="3281" y="11209"/>
                  </a:cubicBezTo>
                  <a:cubicBezTo>
                    <a:pt x="3300" y="11209"/>
                    <a:pt x="3320" y="11207"/>
                    <a:pt x="3340" y="11203"/>
                  </a:cubicBezTo>
                  <a:lnTo>
                    <a:pt x="3914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0" y="6304"/>
                    <a:pt x="4169" y="6382"/>
                    <a:pt x="4282" y="6382"/>
                  </a:cubicBezTo>
                  <a:cubicBezTo>
                    <a:pt x="4310" y="6382"/>
                    <a:pt x="4339" y="6377"/>
                    <a:pt x="4367" y="6367"/>
                  </a:cubicBezTo>
                  <a:lnTo>
                    <a:pt x="4645" y="6280"/>
                  </a:lnTo>
                  <a:cubicBezTo>
                    <a:pt x="4802" y="6228"/>
                    <a:pt x="4871" y="6071"/>
                    <a:pt x="4836" y="5932"/>
                  </a:cubicBezTo>
                  <a:lnTo>
                    <a:pt x="3706" y="2453"/>
                  </a:lnTo>
                  <a:cubicBezTo>
                    <a:pt x="3676" y="2350"/>
                    <a:pt x="3571" y="2271"/>
                    <a:pt x="3466" y="2271"/>
                  </a:cubicBezTo>
                  <a:cubicBezTo>
                    <a:pt x="3447" y="2271"/>
                    <a:pt x="3428" y="2274"/>
                    <a:pt x="3410" y="2279"/>
                  </a:cubicBezTo>
                  <a:cubicBezTo>
                    <a:pt x="3358" y="2262"/>
                    <a:pt x="3323" y="2244"/>
                    <a:pt x="3288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39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2"/>
            <p:cNvSpPr/>
            <p:nvPr/>
          </p:nvSpPr>
          <p:spPr>
            <a:xfrm>
              <a:off x="2560225" y="32416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40"/>
                    <a:pt x="1288" y="1183"/>
                  </a:cubicBezTo>
                  <a:cubicBezTo>
                    <a:pt x="1288" y="1653"/>
                    <a:pt x="1566" y="2070"/>
                    <a:pt x="1949" y="2244"/>
                  </a:cubicBezTo>
                  <a:lnTo>
                    <a:pt x="1549" y="2244"/>
                  </a:lnTo>
                  <a:cubicBezTo>
                    <a:pt x="1479" y="2244"/>
                    <a:pt x="1409" y="2279"/>
                    <a:pt x="1357" y="2314"/>
                  </a:cubicBezTo>
                  <a:cubicBezTo>
                    <a:pt x="1270" y="2331"/>
                    <a:pt x="1201" y="2384"/>
                    <a:pt x="1166" y="2471"/>
                  </a:cubicBezTo>
                  <a:lnTo>
                    <a:pt x="35" y="6019"/>
                  </a:lnTo>
                  <a:cubicBezTo>
                    <a:pt x="0" y="6141"/>
                    <a:pt x="53" y="6280"/>
                    <a:pt x="192" y="6315"/>
                  </a:cubicBezTo>
                  <a:lnTo>
                    <a:pt x="540" y="6419"/>
                  </a:lnTo>
                  <a:cubicBezTo>
                    <a:pt x="568" y="6431"/>
                    <a:pt x="596" y="6437"/>
                    <a:pt x="625" y="6437"/>
                  </a:cubicBezTo>
                  <a:cubicBezTo>
                    <a:pt x="720" y="6437"/>
                    <a:pt x="809" y="6374"/>
                    <a:pt x="835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21"/>
                  </a:lnTo>
                  <a:cubicBezTo>
                    <a:pt x="627" y="10977"/>
                    <a:pt x="748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4" y="11223"/>
                    <a:pt x="1496" y="11223"/>
                  </a:cubicBezTo>
                  <a:cubicBezTo>
                    <a:pt x="1638" y="11223"/>
                    <a:pt x="1760" y="11122"/>
                    <a:pt x="1792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09" y="11106"/>
                    <a:pt x="3147" y="11222"/>
                    <a:pt x="3293" y="11222"/>
                  </a:cubicBezTo>
                  <a:cubicBezTo>
                    <a:pt x="3303" y="11222"/>
                    <a:pt x="3313" y="11222"/>
                    <a:pt x="3323" y="11221"/>
                  </a:cubicBezTo>
                  <a:lnTo>
                    <a:pt x="3897" y="11134"/>
                  </a:lnTo>
                  <a:cubicBezTo>
                    <a:pt x="4054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7" y="6305"/>
                    <a:pt x="4152" y="6382"/>
                    <a:pt x="4265" y="6382"/>
                  </a:cubicBezTo>
                  <a:cubicBezTo>
                    <a:pt x="4293" y="6382"/>
                    <a:pt x="4321" y="6378"/>
                    <a:pt x="4349" y="6367"/>
                  </a:cubicBezTo>
                  <a:lnTo>
                    <a:pt x="4645" y="6280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6" y="2453"/>
                  </a:lnTo>
                  <a:cubicBezTo>
                    <a:pt x="3661" y="2350"/>
                    <a:pt x="3567" y="2271"/>
                    <a:pt x="3454" y="2271"/>
                  </a:cubicBezTo>
                  <a:cubicBezTo>
                    <a:pt x="3434" y="2271"/>
                    <a:pt x="3414" y="2274"/>
                    <a:pt x="3393" y="2279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70"/>
                    <a:pt x="3653" y="1653"/>
                    <a:pt x="3653" y="1183"/>
                  </a:cubicBezTo>
                  <a:cubicBezTo>
                    <a:pt x="3653" y="540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2"/>
            <p:cNvSpPr/>
            <p:nvPr/>
          </p:nvSpPr>
          <p:spPr>
            <a:xfrm>
              <a:off x="3305200" y="3266400"/>
              <a:ext cx="121800" cy="280600"/>
            </a:xfrm>
            <a:custGeom>
              <a:avLst/>
              <a:gdLst/>
              <a:ahLst/>
              <a:cxnLst/>
              <a:rect l="l" t="t" r="r" b="b"/>
              <a:pathLst>
                <a:path w="4872" h="11224" extrusionOk="0">
                  <a:moveTo>
                    <a:pt x="2471" y="1"/>
                  </a:moveTo>
                  <a:cubicBezTo>
                    <a:pt x="1827" y="1"/>
                    <a:pt x="1288" y="540"/>
                    <a:pt x="1288" y="1184"/>
                  </a:cubicBezTo>
                  <a:cubicBezTo>
                    <a:pt x="1288" y="1653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80"/>
                    <a:pt x="1357" y="2315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20"/>
                  </a:lnTo>
                  <a:cubicBezTo>
                    <a:pt x="0" y="6142"/>
                    <a:pt x="70" y="6263"/>
                    <a:pt x="192" y="6316"/>
                  </a:cubicBezTo>
                  <a:lnTo>
                    <a:pt x="557" y="6420"/>
                  </a:lnTo>
                  <a:cubicBezTo>
                    <a:pt x="585" y="6432"/>
                    <a:pt x="613" y="6437"/>
                    <a:pt x="640" y="6437"/>
                  </a:cubicBezTo>
                  <a:cubicBezTo>
                    <a:pt x="731" y="6437"/>
                    <a:pt x="813" y="6375"/>
                    <a:pt x="853" y="6281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1" y="10804"/>
                  </a:lnTo>
                  <a:cubicBezTo>
                    <a:pt x="644" y="10978"/>
                    <a:pt x="748" y="11117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4" y="11223"/>
                    <a:pt x="1496" y="11223"/>
                  </a:cubicBezTo>
                  <a:cubicBezTo>
                    <a:pt x="1640" y="11223"/>
                    <a:pt x="1776" y="11122"/>
                    <a:pt x="1792" y="10960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07"/>
                    <a:pt x="3149" y="11223"/>
                    <a:pt x="3307" y="11223"/>
                  </a:cubicBezTo>
                  <a:cubicBezTo>
                    <a:pt x="3318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4"/>
                  </a:cubicBezTo>
                  <a:lnTo>
                    <a:pt x="3619" y="6942"/>
                  </a:lnTo>
                  <a:cubicBezTo>
                    <a:pt x="3619" y="6942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61" y="6305"/>
                    <a:pt x="4158" y="6383"/>
                    <a:pt x="4275" y="6383"/>
                  </a:cubicBezTo>
                  <a:cubicBezTo>
                    <a:pt x="4305" y="6383"/>
                    <a:pt x="4335" y="6378"/>
                    <a:pt x="4367" y="6368"/>
                  </a:cubicBezTo>
                  <a:lnTo>
                    <a:pt x="4645" y="6281"/>
                  </a:lnTo>
                  <a:cubicBezTo>
                    <a:pt x="4802" y="6229"/>
                    <a:pt x="4871" y="6072"/>
                    <a:pt x="4819" y="5933"/>
                  </a:cubicBezTo>
                  <a:lnTo>
                    <a:pt x="3706" y="2454"/>
                  </a:lnTo>
                  <a:cubicBezTo>
                    <a:pt x="3676" y="2350"/>
                    <a:pt x="3571" y="2272"/>
                    <a:pt x="3455" y="2272"/>
                  </a:cubicBezTo>
                  <a:cubicBezTo>
                    <a:pt x="3435" y="2272"/>
                    <a:pt x="3414" y="2274"/>
                    <a:pt x="3393" y="2280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4"/>
                    <a:pt x="3653" y="1653"/>
                    <a:pt x="3653" y="1184"/>
                  </a:cubicBezTo>
                  <a:cubicBezTo>
                    <a:pt x="3653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2"/>
            <p:cNvSpPr/>
            <p:nvPr/>
          </p:nvSpPr>
          <p:spPr>
            <a:xfrm>
              <a:off x="3309975" y="2543175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1"/>
                  </a:moveTo>
                  <a:cubicBezTo>
                    <a:pt x="1827" y="1"/>
                    <a:pt x="1305" y="523"/>
                    <a:pt x="1305" y="1184"/>
                  </a:cubicBezTo>
                  <a:cubicBezTo>
                    <a:pt x="1305" y="1653"/>
                    <a:pt x="1566" y="2053"/>
                    <a:pt x="1966" y="2245"/>
                  </a:cubicBezTo>
                  <a:lnTo>
                    <a:pt x="1566" y="2245"/>
                  </a:lnTo>
                  <a:cubicBezTo>
                    <a:pt x="1479" y="2245"/>
                    <a:pt x="1427" y="2279"/>
                    <a:pt x="1358" y="2314"/>
                  </a:cubicBezTo>
                  <a:cubicBezTo>
                    <a:pt x="1288" y="2332"/>
                    <a:pt x="1218" y="2384"/>
                    <a:pt x="1184" y="2471"/>
                  </a:cubicBezTo>
                  <a:lnTo>
                    <a:pt x="53" y="6002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5" y="6431"/>
                    <a:pt x="613" y="6437"/>
                    <a:pt x="641" y="6437"/>
                  </a:cubicBezTo>
                  <a:cubicBezTo>
                    <a:pt x="736" y="6437"/>
                    <a:pt x="826" y="6371"/>
                    <a:pt x="853" y="6263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03"/>
                  </a:lnTo>
                  <a:cubicBezTo>
                    <a:pt x="644" y="10960"/>
                    <a:pt x="766" y="11117"/>
                    <a:pt x="923" y="11134"/>
                  </a:cubicBezTo>
                  <a:lnTo>
                    <a:pt x="1479" y="11221"/>
                  </a:lnTo>
                  <a:cubicBezTo>
                    <a:pt x="1489" y="11222"/>
                    <a:pt x="1499" y="11223"/>
                    <a:pt x="1509" y="11223"/>
                  </a:cubicBezTo>
                  <a:cubicBezTo>
                    <a:pt x="1653" y="11223"/>
                    <a:pt x="1776" y="11107"/>
                    <a:pt x="1792" y="10960"/>
                  </a:cubicBezTo>
                  <a:lnTo>
                    <a:pt x="2314" y="7255"/>
                  </a:lnTo>
                  <a:lnTo>
                    <a:pt x="2506" y="7255"/>
                  </a:lnTo>
                  <a:lnTo>
                    <a:pt x="3010" y="10960"/>
                  </a:lnTo>
                  <a:cubicBezTo>
                    <a:pt x="3026" y="11098"/>
                    <a:pt x="3150" y="11210"/>
                    <a:pt x="3286" y="11210"/>
                  </a:cubicBezTo>
                  <a:cubicBezTo>
                    <a:pt x="3304" y="11210"/>
                    <a:pt x="3322" y="11208"/>
                    <a:pt x="3341" y="11204"/>
                  </a:cubicBezTo>
                  <a:lnTo>
                    <a:pt x="3915" y="11134"/>
                  </a:lnTo>
                  <a:cubicBezTo>
                    <a:pt x="4071" y="11117"/>
                    <a:pt x="4193" y="10960"/>
                    <a:pt x="4158" y="10803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1" y="6383"/>
                    <a:pt x="4339" y="6378"/>
                    <a:pt x="4367" y="6368"/>
                  </a:cubicBezTo>
                  <a:lnTo>
                    <a:pt x="4663" y="6281"/>
                  </a:lnTo>
                  <a:cubicBezTo>
                    <a:pt x="4802" y="6228"/>
                    <a:pt x="4889" y="6072"/>
                    <a:pt x="4837" y="5933"/>
                  </a:cubicBezTo>
                  <a:lnTo>
                    <a:pt x="3723" y="2453"/>
                  </a:lnTo>
                  <a:cubicBezTo>
                    <a:pt x="3679" y="2350"/>
                    <a:pt x="3585" y="2272"/>
                    <a:pt x="3472" y="2272"/>
                  </a:cubicBezTo>
                  <a:cubicBezTo>
                    <a:pt x="3452" y="2272"/>
                    <a:pt x="3431" y="2274"/>
                    <a:pt x="3410" y="2279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93" y="2245"/>
                  </a:lnTo>
                  <a:cubicBezTo>
                    <a:pt x="3393" y="2053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88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2"/>
            <p:cNvSpPr/>
            <p:nvPr/>
          </p:nvSpPr>
          <p:spPr>
            <a:xfrm>
              <a:off x="3687025" y="29524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39"/>
                    <a:pt x="1288" y="1183"/>
                  </a:cubicBezTo>
                  <a:cubicBezTo>
                    <a:pt x="1288" y="1653"/>
                    <a:pt x="1566" y="2070"/>
                    <a:pt x="1949" y="2244"/>
                  </a:cubicBezTo>
                  <a:lnTo>
                    <a:pt x="1549" y="2244"/>
                  </a:lnTo>
                  <a:cubicBezTo>
                    <a:pt x="1479" y="2244"/>
                    <a:pt x="1410" y="2279"/>
                    <a:pt x="1358" y="2314"/>
                  </a:cubicBezTo>
                  <a:cubicBezTo>
                    <a:pt x="1271" y="2331"/>
                    <a:pt x="1201" y="2383"/>
                    <a:pt x="1166" y="2470"/>
                  </a:cubicBezTo>
                  <a:lnTo>
                    <a:pt x="36" y="6019"/>
                  </a:lnTo>
                  <a:cubicBezTo>
                    <a:pt x="1" y="6141"/>
                    <a:pt x="53" y="6263"/>
                    <a:pt x="192" y="6315"/>
                  </a:cubicBezTo>
                  <a:lnTo>
                    <a:pt x="540" y="6419"/>
                  </a:lnTo>
                  <a:cubicBezTo>
                    <a:pt x="568" y="6431"/>
                    <a:pt x="597" y="6437"/>
                    <a:pt x="625" y="6437"/>
                  </a:cubicBezTo>
                  <a:cubicBezTo>
                    <a:pt x="720" y="6437"/>
                    <a:pt x="809" y="6374"/>
                    <a:pt x="836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0"/>
                  </a:lnTo>
                  <a:cubicBezTo>
                    <a:pt x="627" y="10977"/>
                    <a:pt x="749" y="11116"/>
                    <a:pt x="905" y="11133"/>
                  </a:cubicBezTo>
                  <a:lnTo>
                    <a:pt x="1462" y="11220"/>
                  </a:lnTo>
                  <a:cubicBezTo>
                    <a:pt x="1473" y="11222"/>
                    <a:pt x="1485" y="11222"/>
                    <a:pt x="1496" y="11222"/>
                  </a:cubicBezTo>
                  <a:cubicBezTo>
                    <a:pt x="1638" y="11222"/>
                    <a:pt x="1760" y="11122"/>
                    <a:pt x="1793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3" y="10959"/>
                  </a:lnTo>
                  <a:cubicBezTo>
                    <a:pt x="3009" y="11106"/>
                    <a:pt x="3147" y="11222"/>
                    <a:pt x="3293" y="11222"/>
                  </a:cubicBezTo>
                  <a:cubicBezTo>
                    <a:pt x="3303" y="11222"/>
                    <a:pt x="3313" y="11222"/>
                    <a:pt x="3323" y="11220"/>
                  </a:cubicBezTo>
                  <a:lnTo>
                    <a:pt x="3897" y="11133"/>
                  </a:lnTo>
                  <a:cubicBezTo>
                    <a:pt x="4054" y="11116"/>
                    <a:pt x="4176" y="10959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7" y="6304"/>
                    <a:pt x="4153" y="6382"/>
                    <a:pt x="4265" y="6382"/>
                  </a:cubicBezTo>
                  <a:cubicBezTo>
                    <a:pt x="4293" y="6382"/>
                    <a:pt x="4322" y="6377"/>
                    <a:pt x="4350" y="6367"/>
                  </a:cubicBezTo>
                  <a:lnTo>
                    <a:pt x="4646" y="6280"/>
                  </a:lnTo>
                  <a:cubicBezTo>
                    <a:pt x="4785" y="6228"/>
                    <a:pt x="4872" y="6071"/>
                    <a:pt x="4819" y="5932"/>
                  </a:cubicBezTo>
                  <a:lnTo>
                    <a:pt x="3706" y="2453"/>
                  </a:lnTo>
                  <a:cubicBezTo>
                    <a:pt x="3662" y="2350"/>
                    <a:pt x="3567" y="2271"/>
                    <a:pt x="3455" y="2271"/>
                  </a:cubicBezTo>
                  <a:cubicBezTo>
                    <a:pt x="3435" y="2271"/>
                    <a:pt x="3414" y="2274"/>
                    <a:pt x="3393" y="2279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6" y="2244"/>
                  </a:lnTo>
                  <a:cubicBezTo>
                    <a:pt x="3376" y="2070"/>
                    <a:pt x="3654" y="1653"/>
                    <a:pt x="3654" y="1183"/>
                  </a:cubicBezTo>
                  <a:cubicBezTo>
                    <a:pt x="3654" y="539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2"/>
            <p:cNvSpPr/>
            <p:nvPr/>
          </p:nvSpPr>
          <p:spPr>
            <a:xfrm>
              <a:off x="3091225" y="23922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288" y="540"/>
                    <a:pt x="1288" y="1183"/>
                  </a:cubicBezTo>
                  <a:cubicBezTo>
                    <a:pt x="1288" y="1653"/>
                    <a:pt x="1566" y="2070"/>
                    <a:pt x="1966" y="2244"/>
                  </a:cubicBezTo>
                  <a:lnTo>
                    <a:pt x="1566" y="2244"/>
                  </a:lnTo>
                  <a:cubicBezTo>
                    <a:pt x="1479" y="2244"/>
                    <a:pt x="1427" y="2279"/>
                    <a:pt x="1357" y="2314"/>
                  </a:cubicBezTo>
                  <a:cubicBezTo>
                    <a:pt x="1288" y="2331"/>
                    <a:pt x="1218" y="2384"/>
                    <a:pt x="1184" y="2470"/>
                  </a:cubicBezTo>
                  <a:lnTo>
                    <a:pt x="53" y="6019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57" y="6419"/>
                  </a:lnTo>
                  <a:cubicBezTo>
                    <a:pt x="585" y="6431"/>
                    <a:pt x="614" y="6437"/>
                    <a:pt x="642" y="6437"/>
                  </a:cubicBezTo>
                  <a:cubicBezTo>
                    <a:pt x="737" y="6437"/>
                    <a:pt x="826" y="6374"/>
                    <a:pt x="853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2" y="10820"/>
                  </a:lnTo>
                  <a:cubicBezTo>
                    <a:pt x="644" y="10977"/>
                    <a:pt x="766" y="11116"/>
                    <a:pt x="923" y="11134"/>
                  </a:cubicBezTo>
                  <a:lnTo>
                    <a:pt x="1479" y="11221"/>
                  </a:lnTo>
                  <a:cubicBezTo>
                    <a:pt x="1491" y="11222"/>
                    <a:pt x="1502" y="11222"/>
                    <a:pt x="1513" y="11222"/>
                  </a:cubicBezTo>
                  <a:cubicBezTo>
                    <a:pt x="1655" y="11222"/>
                    <a:pt x="1776" y="11122"/>
                    <a:pt x="1792" y="10977"/>
                  </a:cubicBezTo>
                  <a:lnTo>
                    <a:pt x="2314" y="7272"/>
                  </a:lnTo>
                  <a:lnTo>
                    <a:pt x="2506" y="7272"/>
                  </a:lnTo>
                  <a:lnTo>
                    <a:pt x="3010" y="10960"/>
                  </a:lnTo>
                  <a:cubicBezTo>
                    <a:pt x="3026" y="11106"/>
                    <a:pt x="3165" y="11222"/>
                    <a:pt x="3311" y="11222"/>
                  </a:cubicBezTo>
                  <a:cubicBezTo>
                    <a:pt x="3321" y="11222"/>
                    <a:pt x="3331" y="11222"/>
                    <a:pt x="3341" y="11221"/>
                  </a:cubicBezTo>
                  <a:lnTo>
                    <a:pt x="3915" y="11134"/>
                  </a:lnTo>
                  <a:cubicBezTo>
                    <a:pt x="4071" y="11116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1" y="6305"/>
                    <a:pt x="4169" y="6382"/>
                    <a:pt x="4282" y="6382"/>
                  </a:cubicBezTo>
                  <a:cubicBezTo>
                    <a:pt x="4311" y="6382"/>
                    <a:pt x="4339" y="6378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71" y="6071"/>
                    <a:pt x="4837" y="5932"/>
                  </a:cubicBezTo>
                  <a:lnTo>
                    <a:pt x="3723" y="2453"/>
                  </a:lnTo>
                  <a:cubicBezTo>
                    <a:pt x="3679" y="2350"/>
                    <a:pt x="3572" y="2271"/>
                    <a:pt x="3466" y="2271"/>
                  </a:cubicBezTo>
                  <a:cubicBezTo>
                    <a:pt x="3447" y="2271"/>
                    <a:pt x="3429" y="2274"/>
                    <a:pt x="3410" y="2279"/>
                  </a:cubicBezTo>
                  <a:cubicBezTo>
                    <a:pt x="3375" y="2262"/>
                    <a:pt x="3323" y="2244"/>
                    <a:pt x="3288" y="2244"/>
                  </a:cubicBezTo>
                  <a:lnTo>
                    <a:pt x="2993" y="2244"/>
                  </a:lnTo>
                  <a:cubicBezTo>
                    <a:pt x="3375" y="2070"/>
                    <a:pt x="3654" y="1653"/>
                    <a:pt x="3654" y="1183"/>
                  </a:cubicBezTo>
                  <a:cubicBezTo>
                    <a:pt x="3654" y="540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2"/>
            <p:cNvSpPr/>
            <p:nvPr/>
          </p:nvSpPr>
          <p:spPr>
            <a:xfrm>
              <a:off x="2759400" y="2136125"/>
              <a:ext cx="121800" cy="280125"/>
            </a:xfrm>
            <a:custGeom>
              <a:avLst/>
              <a:gdLst/>
              <a:ahLst/>
              <a:cxnLst/>
              <a:rect l="l" t="t" r="r" b="b"/>
              <a:pathLst>
                <a:path w="4872" h="11205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7" y="2296"/>
                  </a:cubicBezTo>
                  <a:cubicBezTo>
                    <a:pt x="1271" y="2314"/>
                    <a:pt x="1201" y="2383"/>
                    <a:pt x="1166" y="2470"/>
                  </a:cubicBezTo>
                  <a:lnTo>
                    <a:pt x="35" y="6002"/>
                  </a:lnTo>
                  <a:cubicBezTo>
                    <a:pt x="1" y="6123"/>
                    <a:pt x="70" y="6263"/>
                    <a:pt x="192" y="6297"/>
                  </a:cubicBezTo>
                  <a:lnTo>
                    <a:pt x="540" y="6419"/>
                  </a:lnTo>
                  <a:cubicBezTo>
                    <a:pt x="561" y="6425"/>
                    <a:pt x="583" y="6428"/>
                    <a:pt x="604" y="6428"/>
                  </a:cubicBezTo>
                  <a:cubicBezTo>
                    <a:pt x="707" y="6428"/>
                    <a:pt x="807" y="6363"/>
                    <a:pt x="836" y="6263"/>
                  </a:cubicBezTo>
                  <a:lnTo>
                    <a:pt x="1201" y="5149"/>
                  </a:lnTo>
                  <a:lnTo>
                    <a:pt x="1201" y="6871"/>
                  </a:lnTo>
                  <a:lnTo>
                    <a:pt x="662" y="10803"/>
                  </a:lnTo>
                  <a:cubicBezTo>
                    <a:pt x="644" y="10960"/>
                    <a:pt x="749" y="11116"/>
                    <a:pt x="905" y="11133"/>
                  </a:cubicBezTo>
                  <a:lnTo>
                    <a:pt x="1462" y="11203"/>
                  </a:lnTo>
                  <a:cubicBezTo>
                    <a:pt x="1473" y="11204"/>
                    <a:pt x="1485" y="11205"/>
                    <a:pt x="1496" y="11205"/>
                  </a:cubicBezTo>
                  <a:cubicBezTo>
                    <a:pt x="1638" y="11205"/>
                    <a:pt x="1760" y="11105"/>
                    <a:pt x="1792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60"/>
                  </a:lnTo>
                  <a:cubicBezTo>
                    <a:pt x="3025" y="11105"/>
                    <a:pt x="3147" y="11205"/>
                    <a:pt x="3289" y="11205"/>
                  </a:cubicBezTo>
                  <a:cubicBezTo>
                    <a:pt x="3300" y="11205"/>
                    <a:pt x="3312" y="11204"/>
                    <a:pt x="3323" y="11203"/>
                  </a:cubicBezTo>
                  <a:lnTo>
                    <a:pt x="3897" y="11133"/>
                  </a:lnTo>
                  <a:cubicBezTo>
                    <a:pt x="4071" y="11099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8" y="6306"/>
                    <a:pt x="4161" y="6376"/>
                    <a:pt x="4278" y="6376"/>
                  </a:cubicBezTo>
                  <a:cubicBezTo>
                    <a:pt x="4302" y="6376"/>
                    <a:pt x="4326" y="6373"/>
                    <a:pt x="4350" y="6367"/>
                  </a:cubicBezTo>
                  <a:lnTo>
                    <a:pt x="4645" y="6263"/>
                  </a:lnTo>
                  <a:cubicBezTo>
                    <a:pt x="4784" y="6228"/>
                    <a:pt x="4871" y="6071"/>
                    <a:pt x="4819" y="5915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44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3853600" y="216960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27" y="1"/>
                    <a:pt x="1305" y="540"/>
                    <a:pt x="1305" y="1184"/>
                  </a:cubicBezTo>
                  <a:cubicBezTo>
                    <a:pt x="1305" y="1653"/>
                    <a:pt x="1566" y="2071"/>
                    <a:pt x="1966" y="2262"/>
                  </a:cubicBezTo>
                  <a:lnTo>
                    <a:pt x="1566" y="2262"/>
                  </a:lnTo>
                  <a:cubicBezTo>
                    <a:pt x="1479" y="2262"/>
                    <a:pt x="1427" y="2279"/>
                    <a:pt x="1357" y="2314"/>
                  </a:cubicBezTo>
                  <a:cubicBezTo>
                    <a:pt x="1288" y="2332"/>
                    <a:pt x="1218" y="2384"/>
                    <a:pt x="1183" y="2471"/>
                  </a:cubicBezTo>
                  <a:lnTo>
                    <a:pt x="53" y="6020"/>
                  </a:lnTo>
                  <a:cubicBezTo>
                    <a:pt x="0" y="6141"/>
                    <a:pt x="70" y="6281"/>
                    <a:pt x="192" y="6315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2" y="6446"/>
                  </a:cubicBezTo>
                  <a:cubicBezTo>
                    <a:pt x="724" y="6446"/>
                    <a:pt x="824" y="6381"/>
                    <a:pt x="853" y="6281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1" y="10821"/>
                  </a:lnTo>
                  <a:cubicBezTo>
                    <a:pt x="644" y="10977"/>
                    <a:pt x="766" y="11117"/>
                    <a:pt x="922" y="11151"/>
                  </a:cubicBezTo>
                  <a:lnTo>
                    <a:pt x="1479" y="11221"/>
                  </a:lnTo>
                  <a:cubicBezTo>
                    <a:pt x="1490" y="11222"/>
                    <a:pt x="1502" y="11223"/>
                    <a:pt x="1513" y="11223"/>
                  </a:cubicBezTo>
                  <a:cubicBezTo>
                    <a:pt x="1655" y="11223"/>
                    <a:pt x="1776" y="11123"/>
                    <a:pt x="1792" y="10977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60"/>
                  </a:lnTo>
                  <a:cubicBezTo>
                    <a:pt x="3026" y="11121"/>
                    <a:pt x="3162" y="11223"/>
                    <a:pt x="3306" y="11223"/>
                  </a:cubicBezTo>
                  <a:cubicBezTo>
                    <a:pt x="3318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93" y="10960"/>
                    <a:pt x="4158" y="10803"/>
                  </a:cubicBezTo>
                  <a:lnTo>
                    <a:pt x="3636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7"/>
                  </a:cubicBezTo>
                  <a:lnTo>
                    <a:pt x="4662" y="6281"/>
                  </a:lnTo>
                  <a:cubicBezTo>
                    <a:pt x="4802" y="6228"/>
                    <a:pt x="4871" y="6072"/>
                    <a:pt x="4836" y="5933"/>
                  </a:cubicBezTo>
                  <a:lnTo>
                    <a:pt x="3723" y="2471"/>
                  </a:lnTo>
                  <a:cubicBezTo>
                    <a:pt x="3676" y="2346"/>
                    <a:pt x="3559" y="2277"/>
                    <a:pt x="3447" y="2277"/>
                  </a:cubicBezTo>
                  <a:cubicBezTo>
                    <a:pt x="3435" y="2277"/>
                    <a:pt x="3422" y="2278"/>
                    <a:pt x="3410" y="2279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92" y="2262"/>
                  </a:lnTo>
                  <a:cubicBezTo>
                    <a:pt x="3375" y="2071"/>
                    <a:pt x="3654" y="1653"/>
                    <a:pt x="3654" y="1184"/>
                  </a:cubicBezTo>
                  <a:cubicBezTo>
                    <a:pt x="3654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2"/>
            <p:cNvSpPr/>
            <p:nvPr/>
          </p:nvSpPr>
          <p:spPr>
            <a:xfrm>
              <a:off x="3874050" y="3264225"/>
              <a:ext cx="121775" cy="280600"/>
            </a:xfrm>
            <a:custGeom>
              <a:avLst/>
              <a:gdLst/>
              <a:ahLst/>
              <a:cxnLst/>
              <a:rect l="l" t="t" r="r" b="b"/>
              <a:pathLst>
                <a:path w="4871" h="11224" extrusionOk="0">
                  <a:moveTo>
                    <a:pt x="2470" y="1"/>
                  </a:moveTo>
                  <a:cubicBezTo>
                    <a:pt x="1827" y="1"/>
                    <a:pt x="1287" y="540"/>
                    <a:pt x="1287" y="1184"/>
                  </a:cubicBezTo>
                  <a:cubicBezTo>
                    <a:pt x="1287" y="1654"/>
                    <a:pt x="1566" y="2071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80"/>
                    <a:pt x="1357" y="2315"/>
                  </a:cubicBezTo>
                  <a:cubicBezTo>
                    <a:pt x="1270" y="2332"/>
                    <a:pt x="1200" y="2384"/>
                    <a:pt x="1183" y="2471"/>
                  </a:cubicBezTo>
                  <a:lnTo>
                    <a:pt x="35" y="6020"/>
                  </a:lnTo>
                  <a:cubicBezTo>
                    <a:pt x="0" y="6142"/>
                    <a:pt x="70" y="6281"/>
                    <a:pt x="191" y="6316"/>
                  </a:cubicBezTo>
                  <a:lnTo>
                    <a:pt x="557" y="6420"/>
                  </a:lnTo>
                  <a:cubicBezTo>
                    <a:pt x="585" y="6432"/>
                    <a:pt x="613" y="6437"/>
                    <a:pt x="642" y="6437"/>
                  </a:cubicBezTo>
                  <a:cubicBezTo>
                    <a:pt x="737" y="6437"/>
                    <a:pt x="826" y="6375"/>
                    <a:pt x="852" y="6281"/>
                  </a:cubicBezTo>
                  <a:lnTo>
                    <a:pt x="1200" y="5167"/>
                  </a:lnTo>
                  <a:lnTo>
                    <a:pt x="1200" y="6890"/>
                  </a:lnTo>
                  <a:lnTo>
                    <a:pt x="661" y="10821"/>
                  </a:lnTo>
                  <a:cubicBezTo>
                    <a:pt x="644" y="10978"/>
                    <a:pt x="748" y="11117"/>
                    <a:pt x="905" y="11134"/>
                  </a:cubicBezTo>
                  <a:lnTo>
                    <a:pt x="1461" y="11221"/>
                  </a:lnTo>
                  <a:cubicBezTo>
                    <a:pt x="1473" y="11222"/>
                    <a:pt x="1484" y="11223"/>
                    <a:pt x="1495" y="11223"/>
                  </a:cubicBezTo>
                  <a:cubicBezTo>
                    <a:pt x="1640" y="11223"/>
                    <a:pt x="1776" y="11123"/>
                    <a:pt x="1792" y="10978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3009" y="10960"/>
                  </a:lnTo>
                  <a:cubicBezTo>
                    <a:pt x="3026" y="11107"/>
                    <a:pt x="3149" y="11223"/>
                    <a:pt x="3307" y="11223"/>
                  </a:cubicBezTo>
                  <a:cubicBezTo>
                    <a:pt x="3318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4"/>
                  </a:cubicBezTo>
                  <a:lnTo>
                    <a:pt x="3618" y="6942"/>
                  </a:lnTo>
                  <a:cubicBezTo>
                    <a:pt x="3618" y="6942"/>
                    <a:pt x="3618" y="6924"/>
                    <a:pt x="3618" y="6924"/>
                  </a:cubicBezTo>
                  <a:lnTo>
                    <a:pt x="3618" y="4976"/>
                  </a:lnTo>
                  <a:lnTo>
                    <a:pt x="4018" y="6194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6" y="6368"/>
                  </a:cubicBezTo>
                  <a:lnTo>
                    <a:pt x="4645" y="6281"/>
                  </a:lnTo>
                  <a:cubicBezTo>
                    <a:pt x="4801" y="6229"/>
                    <a:pt x="4871" y="6072"/>
                    <a:pt x="4836" y="5933"/>
                  </a:cubicBezTo>
                  <a:lnTo>
                    <a:pt x="3705" y="2454"/>
                  </a:lnTo>
                  <a:cubicBezTo>
                    <a:pt x="3676" y="2350"/>
                    <a:pt x="3571" y="2272"/>
                    <a:pt x="3466" y="2272"/>
                  </a:cubicBezTo>
                  <a:cubicBezTo>
                    <a:pt x="3447" y="2272"/>
                    <a:pt x="3428" y="2274"/>
                    <a:pt x="3410" y="2280"/>
                  </a:cubicBezTo>
                  <a:cubicBezTo>
                    <a:pt x="3357" y="2262"/>
                    <a:pt x="3323" y="2262"/>
                    <a:pt x="3288" y="2262"/>
                  </a:cubicBezTo>
                  <a:lnTo>
                    <a:pt x="2975" y="2262"/>
                  </a:lnTo>
                  <a:cubicBezTo>
                    <a:pt x="3375" y="2071"/>
                    <a:pt x="3653" y="1654"/>
                    <a:pt x="3653" y="1184"/>
                  </a:cubicBezTo>
                  <a:cubicBezTo>
                    <a:pt x="3653" y="540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3536550" y="25462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40"/>
                    <a:pt x="1288" y="1183"/>
                  </a:cubicBezTo>
                  <a:cubicBezTo>
                    <a:pt x="1288" y="1653"/>
                    <a:pt x="1567" y="2071"/>
                    <a:pt x="1967" y="2262"/>
                  </a:cubicBezTo>
                  <a:lnTo>
                    <a:pt x="1549" y="2262"/>
                  </a:lnTo>
                  <a:cubicBezTo>
                    <a:pt x="1480" y="2262"/>
                    <a:pt x="1410" y="2279"/>
                    <a:pt x="1358" y="2314"/>
                  </a:cubicBezTo>
                  <a:cubicBezTo>
                    <a:pt x="1271" y="2331"/>
                    <a:pt x="1201" y="2384"/>
                    <a:pt x="1166" y="2471"/>
                  </a:cubicBezTo>
                  <a:lnTo>
                    <a:pt x="36" y="6019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40" y="6437"/>
                  </a:lnTo>
                  <a:cubicBezTo>
                    <a:pt x="564" y="6443"/>
                    <a:pt x="588" y="6446"/>
                    <a:pt x="611" y="6446"/>
                  </a:cubicBezTo>
                  <a:cubicBezTo>
                    <a:pt x="720" y="6446"/>
                    <a:pt x="810" y="6381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1"/>
                  </a:lnTo>
                  <a:cubicBezTo>
                    <a:pt x="645" y="10977"/>
                    <a:pt x="749" y="11116"/>
                    <a:pt x="905" y="11134"/>
                  </a:cubicBezTo>
                  <a:lnTo>
                    <a:pt x="1462" y="11221"/>
                  </a:lnTo>
                  <a:cubicBezTo>
                    <a:pt x="1474" y="11222"/>
                    <a:pt x="1485" y="11223"/>
                    <a:pt x="1496" y="11223"/>
                  </a:cubicBezTo>
                  <a:cubicBezTo>
                    <a:pt x="1638" y="11223"/>
                    <a:pt x="1760" y="11122"/>
                    <a:pt x="1793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3" y="10960"/>
                  </a:lnTo>
                  <a:cubicBezTo>
                    <a:pt x="3025" y="11121"/>
                    <a:pt x="3147" y="11223"/>
                    <a:pt x="3290" y="11223"/>
                  </a:cubicBezTo>
                  <a:cubicBezTo>
                    <a:pt x="3301" y="11223"/>
                    <a:pt x="3312" y="11222"/>
                    <a:pt x="3323" y="11221"/>
                  </a:cubicBezTo>
                  <a:lnTo>
                    <a:pt x="3898" y="11134"/>
                  </a:lnTo>
                  <a:cubicBezTo>
                    <a:pt x="4071" y="11116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7" y="6305"/>
                    <a:pt x="4153" y="6383"/>
                    <a:pt x="4265" y="6383"/>
                  </a:cubicBezTo>
                  <a:cubicBezTo>
                    <a:pt x="4293" y="6383"/>
                    <a:pt x="4322" y="6378"/>
                    <a:pt x="4350" y="6367"/>
                  </a:cubicBezTo>
                  <a:lnTo>
                    <a:pt x="4646" y="6280"/>
                  </a:lnTo>
                  <a:cubicBezTo>
                    <a:pt x="4785" y="6228"/>
                    <a:pt x="4872" y="6072"/>
                    <a:pt x="4820" y="5932"/>
                  </a:cubicBezTo>
                  <a:lnTo>
                    <a:pt x="3706" y="2471"/>
                  </a:lnTo>
                  <a:cubicBezTo>
                    <a:pt x="3677" y="2352"/>
                    <a:pt x="3571" y="2272"/>
                    <a:pt x="3455" y="2272"/>
                  </a:cubicBezTo>
                  <a:cubicBezTo>
                    <a:pt x="3435" y="2272"/>
                    <a:pt x="3414" y="2274"/>
                    <a:pt x="3393" y="2279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6" y="2262"/>
                  </a:lnTo>
                  <a:cubicBezTo>
                    <a:pt x="3376" y="2071"/>
                    <a:pt x="3654" y="1653"/>
                    <a:pt x="3654" y="1183"/>
                  </a:cubicBezTo>
                  <a:cubicBezTo>
                    <a:pt x="3654" y="540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2860725" y="29689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288" y="539"/>
                    <a:pt x="1288" y="1183"/>
                  </a:cubicBezTo>
                  <a:cubicBezTo>
                    <a:pt x="1288" y="1653"/>
                    <a:pt x="1566" y="2070"/>
                    <a:pt x="1967" y="2244"/>
                  </a:cubicBezTo>
                  <a:lnTo>
                    <a:pt x="1549" y="2244"/>
                  </a:lnTo>
                  <a:cubicBezTo>
                    <a:pt x="1479" y="2244"/>
                    <a:pt x="1410" y="2279"/>
                    <a:pt x="1358" y="2314"/>
                  </a:cubicBezTo>
                  <a:cubicBezTo>
                    <a:pt x="1271" y="2331"/>
                    <a:pt x="1201" y="2383"/>
                    <a:pt x="1184" y="2470"/>
                  </a:cubicBezTo>
                  <a:lnTo>
                    <a:pt x="36" y="6019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57" y="6419"/>
                  </a:lnTo>
                  <a:cubicBezTo>
                    <a:pt x="585" y="6431"/>
                    <a:pt x="614" y="6437"/>
                    <a:pt x="643" y="6437"/>
                  </a:cubicBezTo>
                  <a:cubicBezTo>
                    <a:pt x="738" y="6437"/>
                    <a:pt x="826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0"/>
                  </a:lnTo>
                  <a:cubicBezTo>
                    <a:pt x="644" y="10977"/>
                    <a:pt x="749" y="11116"/>
                    <a:pt x="905" y="11133"/>
                  </a:cubicBezTo>
                  <a:lnTo>
                    <a:pt x="1462" y="11220"/>
                  </a:lnTo>
                  <a:cubicBezTo>
                    <a:pt x="1474" y="11222"/>
                    <a:pt x="1485" y="11222"/>
                    <a:pt x="1496" y="11222"/>
                  </a:cubicBezTo>
                  <a:cubicBezTo>
                    <a:pt x="1641" y="11222"/>
                    <a:pt x="1776" y="11122"/>
                    <a:pt x="1793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7" y="11106"/>
                    <a:pt x="3150" y="11222"/>
                    <a:pt x="3308" y="11222"/>
                  </a:cubicBezTo>
                  <a:cubicBezTo>
                    <a:pt x="3319" y="11222"/>
                    <a:pt x="3330" y="11222"/>
                    <a:pt x="3341" y="11220"/>
                  </a:cubicBezTo>
                  <a:lnTo>
                    <a:pt x="3915" y="11133"/>
                  </a:lnTo>
                  <a:cubicBezTo>
                    <a:pt x="4071" y="11116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61" y="6304"/>
                    <a:pt x="4158" y="6382"/>
                    <a:pt x="4276" y="6382"/>
                  </a:cubicBezTo>
                  <a:cubicBezTo>
                    <a:pt x="4305" y="6382"/>
                    <a:pt x="4336" y="6377"/>
                    <a:pt x="4367" y="6367"/>
                  </a:cubicBezTo>
                  <a:lnTo>
                    <a:pt x="4646" y="6280"/>
                  </a:lnTo>
                  <a:cubicBezTo>
                    <a:pt x="4802" y="6228"/>
                    <a:pt x="4872" y="6071"/>
                    <a:pt x="4837" y="5932"/>
                  </a:cubicBezTo>
                  <a:lnTo>
                    <a:pt x="3706" y="2453"/>
                  </a:lnTo>
                  <a:cubicBezTo>
                    <a:pt x="3677" y="2350"/>
                    <a:pt x="3572" y="2271"/>
                    <a:pt x="3466" y="2271"/>
                  </a:cubicBezTo>
                  <a:cubicBezTo>
                    <a:pt x="3448" y="2271"/>
                    <a:pt x="3429" y="2274"/>
                    <a:pt x="3410" y="2279"/>
                  </a:cubicBezTo>
                  <a:cubicBezTo>
                    <a:pt x="3358" y="2262"/>
                    <a:pt x="3323" y="2244"/>
                    <a:pt x="3289" y="2244"/>
                  </a:cubicBezTo>
                  <a:lnTo>
                    <a:pt x="2976" y="2244"/>
                  </a:lnTo>
                  <a:cubicBezTo>
                    <a:pt x="3376" y="2070"/>
                    <a:pt x="3654" y="1653"/>
                    <a:pt x="3654" y="1183"/>
                  </a:cubicBezTo>
                  <a:cubicBezTo>
                    <a:pt x="3654" y="539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2"/>
            <p:cNvSpPr/>
            <p:nvPr/>
          </p:nvSpPr>
          <p:spPr>
            <a:xfrm>
              <a:off x="2564575" y="374045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09" y="2262"/>
                    <a:pt x="1357" y="2297"/>
                  </a:cubicBezTo>
                  <a:cubicBezTo>
                    <a:pt x="1270" y="2314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19"/>
                  </a:lnTo>
                  <a:cubicBezTo>
                    <a:pt x="578" y="6425"/>
                    <a:pt x="600" y="6428"/>
                    <a:pt x="622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01" y="5149"/>
                  </a:lnTo>
                  <a:lnTo>
                    <a:pt x="1201" y="6872"/>
                  </a:lnTo>
                  <a:lnTo>
                    <a:pt x="661" y="10803"/>
                  </a:lnTo>
                  <a:cubicBezTo>
                    <a:pt x="644" y="10960"/>
                    <a:pt x="748" y="11116"/>
                    <a:pt x="905" y="11134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3" y="11209"/>
                    <a:pt x="1777" y="11098"/>
                    <a:pt x="1792" y="10960"/>
                  </a:cubicBezTo>
                  <a:lnTo>
                    <a:pt x="2314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7" y="11205"/>
                    <a:pt x="3329" y="11204"/>
                    <a:pt x="3340" y="11203"/>
                  </a:cubicBezTo>
                  <a:lnTo>
                    <a:pt x="3914" y="11134"/>
                  </a:lnTo>
                  <a:cubicBezTo>
                    <a:pt x="4071" y="11099"/>
                    <a:pt x="4175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6"/>
                  </a:cubicBezTo>
                  <a:lnTo>
                    <a:pt x="3636" y="4976"/>
                  </a:lnTo>
                  <a:lnTo>
                    <a:pt x="4019" y="6193"/>
                  </a:lnTo>
                  <a:cubicBezTo>
                    <a:pt x="4062" y="6309"/>
                    <a:pt x="4177" y="6376"/>
                    <a:pt x="4294" y="6376"/>
                  </a:cubicBezTo>
                  <a:cubicBezTo>
                    <a:pt x="4318" y="6376"/>
                    <a:pt x="4343" y="6373"/>
                    <a:pt x="4367" y="6367"/>
                  </a:cubicBezTo>
                  <a:lnTo>
                    <a:pt x="4645" y="6263"/>
                  </a:lnTo>
                  <a:cubicBezTo>
                    <a:pt x="4802" y="6228"/>
                    <a:pt x="4871" y="6071"/>
                    <a:pt x="4836" y="5932"/>
                  </a:cubicBezTo>
                  <a:lnTo>
                    <a:pt x="3706" y="2453"/>
                  </a:lnTo>
                  <a:cubicBezTo>
                    <a:pt x="3674" y="2328"/>
                    <a:pt x="3559" y="2259"/>
                    <a:pt x="3447" y="2259"/>
                  </a:cubicBezTo>
                  <a:cubicBezTo>
                    <a:pt x="3435" y="2259"/>
                    <a:pt x="3422" y="2260"/>
                    <a:pt x="3410" y="2262"/>
                  </a:cubicBezTo>
                  <a:cubicBezTo>
                    <a:pt x="3358" y="2244"/>
                    <a:pt x="3323" y="2244"/>
                    <a:pt x="3288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2"/>
            <p:cNvSpPr/>
            <p:nvPr/>
          </p:nvSpPr>
          <p:spPr>
            <a:xfrm>
              <a:off x="2760700" y="3994000"/>
              <a:ext cx="121800" cy="280125"/>
            </a:xfrm>
            <a:custGeom>
              <a:avLst/>
              <a:gdLst/>
              <a:ahLst/>
              <a:cxnLst/>
              <a:rect l="l" t="t" r="r" b="b"/>
              <a:pathLst>
                <a:path w="4872" h="11205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7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8" y="2296"/>
                  </a:cubicBezTo>
                  <a:cubicBezTo>
                    <a:pt x="1271" y="2314"/>
                    <a:pt x="1201" y="2383"/>
                    <a:pt x="1166" y="2453"/>
                  </a:cubicBezTo>
                  <a:lnTo>
                    <a:pt x="36" y="6002"/>
                  </a:lnTo>
                  <a:cubicBezTo>
                    <a:pt x="1" y="6123"/>
                    <a:pt x="70" y="6263"/>
                    <a:pt x="192" y="6297"/>
                  </a:cubicBezTo>
                  <a:lnTo>
                    <a:pt x="540" y="6419"/>
                  </a:lnTo>
                  <a:cubicBezTo>
                    <a:pt x="561" y="6425"/>
                    <a:pt x="583" y="6428"/>
                    <a:pt x="605" y="6428"/>
                  </a:cubicBezTo>
                  <a:cubicBezTo>
                    <a:pt x="707" y="6428"/>
                    <a:pt x="807" y="6363"/>
                    <a:pt x="836" y="6263"/>
                  </a:cubicBezTo>
                  <a:lnTo>
                    <a:pt x="1201" y="5149"/>
                  </a:lnTo>
                  <a:lnTo>
                    <a:pt x="1201" y="6871"/>
                  </a:lnTo>
                  <a:lnTo>
                    <a:pt x="662" y="10803"/>
                  </a:lnTo>
                  <a:cubicBezTo>
                    <a:pt x="627" y="10959"/>
                    <a:pt x="749" y="11099"/>
                    <a:pt x="905" y="11133"/>
                  </a:cubicBezTo>
                  <a:lnTo>
                    <a:pt x="1462" y="11203"/>
                  </a:lnTo>
                  <a:cubicBezTo>
                    <a:pt x="1473" y="11204"/>
                    <a:pt x="1485" y="11205"/>
                    <a:pt x="1496" y="11205"/>
                  </a:cubicBezTo>
                  <a:cubicBezTo>
                    <a:pt x="1638" y="11205"/>
                    <a:pt x="1760" y="11105"/>
                    <a:pt x="1793" y="10959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59"/>
                  </a:lnTo>
                  <a:cubicBezTo>
                    <a:pt x="3025" y="11105"/>
                    <a:pt x="3147" y="11205"/>
                    <a:pt x="3289" y="11205"/>
                  </a:cubicBezTo>
                  <a:cubicBezTo>
                    <a:pt x="3301" y="11205"/>
                    <a:pt x="3312" y="11204"/>
                    <a:pt x="3323" y="11203"/>
                  </a:cubicBezTo>
                  <a:lnTo>
                    <a:pt x="3897" y="11116"/>
                  </a:lnTo>
                  <a:cubicBezTo>
                    <a:pt x="4071" y="11099"/>
                    <a:pt x="4176" y="10959"/>
                    <a:pt x="4158" y="10785"/>
                  </a:cubicBezTo>
                  <a:lnTo>
                    <a:pt x="3619" y="6924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6" y="6298"/>
                    <a:pt x="4147" y="6367"/>
                    <a:pt x="4256" y="6367"/>
                  </a:cubicBezTo>
                  <a:cubicBezTo>
                    <a:pt x="4287" y="6367"/>
                    <a:pt x="4319" y="6361"/>
                    <a:pt x="4350" y="6350"/>
                  </a:cubicBezTo>
                  <a:lnTo>
                    <a:pt x="4645" y="6263"/>
                  </a:lnTo>
                  <a:cubicBezTo>
                    <a:pt x="4785" y="6210"/>
                    <a:pt x="4872" y="6071"/>
                    <a:pt x="4819" y="5915"/>
                  </a:cubicBezTo>
                  <a:lnTo>
                    <a:pt x="3706" y="2453"/>
                  </a:lnTo>
                  <a:cubicBezTo>
                    <a:pt x="3659" y="2328"/>
                    <a:pt x="3556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44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3590050" y="4427150"/>
              <a:ext cx="122225" cy="280150"/>
            </a:xfrm>
            <a:custGeom>
              <a:avLst/>
              <a:gdLst/>
              <a:ahLst/>
              <a:cxnLst/>
              <a:rect l="l" t="t" r="r" b="b"/>
              <a:pathLst>
                <a:path w="4889" h="11206" extrusionOk="0">
                  <a:moveTo>
                    <a:pt x="2488" y="0"/>
                  </a:moveTo>
                  <a:cubicBezTo>
                    <a:pt x="1827" y="0"/>
                    <a:pt x="1305" y="522"/>
                    <a:pt x="1305" y="1183"/>
                  </a:cubicBezTo>
                  <a:cubicBezTo>
                    <a:pt x="1305" y="1653"/>
                    <a:pt x="1566" y="2053"/>
                    <a:pt x="1966" y="2244"/>
                  </a:cubicBezTo>
                  <a:lnTo>
                    <a:pt x="1566" y="2244"/>
                  </a:lnTo>
                  <a:cubicBezTo>
                    <a:pt x="1497" y="2244"/>
                    <a:pt x="1427" y="2262"/>
                    <a:pt x="1375" y="2297"/>
                  </a:cubicBezTo>
                  <a:cubicBezTo>
                    <a:pt x="1288" y="2314"/>
                    <a:pt x="1218" y="2384"/>
                    <a:pt x="1183" y="2471"/>
                  </a:cubicBezTo>
                  <a:lnTo>
                    <a:pt x="53" y="6002"/>
                  </a:lnTo>
                  <a:cubicBezTo>
                    <a:pt x="1" y="6124"/>
                    <a:pt x="70" y="6263"/>
                    <a:pt x="209" y="6298"/>
                  </a:cubicBezTo>
                  <a:lnTo>
                    <a:pt x="557" y="6419"/>
                  </a:lnTo>
                  <a:cubicBezTo>
                    <a:pt x="578" y="6425"/>
                    <a:pt x="600" y="6428"/>
                    <a:pt x="622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18" y="5149"/>
                  </a:lnTo>
                  <a:lnTo>
                    <a:pt x="1218" y="6872"/>
                  </a:lnTo>
                  <a:lnTo>
                    <a:pt x="679" y="10803"/>
                  </a:lnTo>
                  <a:cubicBezTo>
                    <a:pt x="644" y="10960"/>
                    <a:pt x="766" y="11116"/>
                    <a:pt x="923" y="11134"/>
                  </a:cubicBezTo>
                  <a:lnTo>
                    <a:pt x="1479" y="11203"/>
                  </a:lnTo>
                  <a:cubicBezTo>
                    <a:pt x="1491" y="11204"/>
                    <a:pt x="1502" y="11205"/>
                    <a:pt x="1513" y="11205"/>
                  </a:cubicBezTo>
                  <a:cubicBezTo>
                    <a:pt x="1655" y="11205"/>
                    <a:pt x="1776" y="11105"/>
                    <a:pt x="1792" y="10960"/>
                  </a:cubicBezTo>
                  <a:lnTo>
                    <a:pt x="2314" y="7254"/>
                  </a:lnTo>
                  <a:lnTo>
                    <a:pt x="2506" y="7254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8" y="11205"/>
                    <a:pt x="3329" y="11204"/>
                    <a:pt x="3341" y="11203"/>
                  </a:cubicBezTo>
                  <a:lnTo>
                    <a:pt x="3915" y="11116"/>
                  </a:lnTo>
                  <a:cubicBezTo>
                    <a:pt x="4071" y="11099"/>
                    <a:pt x="4193" y="10960"/>
                    <a:pt x="4176" y="10786"/>
                  </a:cubicBezTo>
                  <a:lnTo>
                    <a:pt x="3636" y="6924"/>
                  </a:lnTo>
                  <a:cubicBezTo>
                    <a:pt x="3636" y="6924"/>
                    <a:pt x="3636" y="6924"/>
                    <a:pt x="3636" y="6906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2" y="6306"/>
                    <a:pt x="4178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89" y="6071"/>
                    <a:pt x="4837" y="5915"/>
                  </a:cubicBezTo>
                  <a:lnTo>
                    <a:pt x="3723" y="2453"/>
                  </a:lnTo>
                  <a:cubicBezTo>
                    <a:pt x="3676" y="2328"/>
                    <a:pt x="3573" y="2259"/>
                    <a:pt x="3452" y="2259"/>
                  </a:cubicBezTo>
                  <a:cubicBezTo>
                    <a:pt x="3438" y="2259"/>
                    <a:pt x="3424" y="2260"/>
                    <a:pt x="3410" y="2262"/>
                  </a:cubicBezTo>
                  <a:cubicBezTo>
                    <a:pt x="3375" y="2244"/>
                    <a:pt x="3323" y="2244"/>
                    <a:pt x="3288" y="2244"/>
                  </a:cubicBezTo>
                  <a:lnTo>
                    <a:pt x="2993" y="2244"/>
                  </a:lnTo>
                  <a:cubicBezTo>
                    <a:pt x="3393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88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2"/>
            <p:cNvSpPr/>
            <p:nvPr/>
          </p:nvSpPr>
          <p:spPr>
            <a:xfrm>
              <a:off x="2983800" y="4657650"/>
              <a:ext cx="121800" cy="280125"/>
            </a:xfrm>
            <a:custGeom>
              <a:avLst/>
              <a:gdLst/>
              <a:ahLst/>
              <a:cxnLst/>
              <a:rect l="l" t="t" r="r" b="b"/>
              <a:pathLst>
                <a:path w="4872" h="11205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7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8" y="2296"/>
                  </a:cubicBezTo>
                  <a:cubicBezTo>
                    <a:pt x="1271" y="2314"/>
                    <a:pt x="1201" y="2383"/>
                    <a:pt x="1166" y="2470"/>
                  </a:cubicBezTo>
                  <a:lnTo>
                    <a:pt x="36" y="6002"/>
                  </a:lnTo>
                  <a:cubicBezTo>
                    <a:pt x="1" y="6123"/>
                    <a:pt x="53" y="6263"/>
                    <a:pt x="192" y="6297"/>
                  </a:cubicBezTo>
                  <a:lnTo>
                    <a:pt x="540" y="6419"/>
                  </a:lnTo>
                  <a:cubicBezTo>
                    <a:pt x="561" y="6425"/>
                    <a:pt x="583" y="6428"/>
                    <a:pt x="605" y="6428"/>
                  </a:cubicBezTo>
                  <a:cubicBezTo>
                    <a:pt x="707" y="6428"/>
                    <a:pt x="807" y="6363"/>
                    <a:pt x="836" y="6263"/>
                  </a:cubicBezTo>
                  <a:lnTo>
                    <a:pt x="1201" y="5149"/>
                  </a:lnTo>
                  <a:lnTo>
                    <a:pt x="1201" y="6871"/>
                  </a:lnTo>
                  <a:lnTo>
                    <a:pt x="662" y="10803"/>
                  </a:lnTo>
                  <a:cubicBezTo>
                    <a:pt x="627" y="10959"/>
                    <a:pt x="749" y="11116"/>
                    <a:pt x="905" y="11133"/>
                  </a:cubicBezTo>
                  <a:lnTo>
                    <a:pt x="1462" y="11203"/>
                  </a:lnTo>
                  <a:cubicBezTo>
                    <a:pt x="1474" y="11204"/>
                    <a:pt x="1485" y="11205"/>
                    <a:pt x="1496" y="11205"/>
                  </a:cubicBezTo>
                  <a:cubicBezTo>
                    <a:pt x="1638" y="11205"/>
                    <a:pt x="1760" y="11105"/>
                    <a:pt x="1793" y="10959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59"/>
                  </a:lnTo>
                  <a:cubicBezTo>
                    <a:pt x="3009" y="11105"/>
                    <a:pt x="3145" y="11205"/>
                    <a:pt x="3289" y="11205"/>
                  </a:cubicBezTo>
                  <a:cubicBezTo>
                    <a:pt x="3301" y="11205"/>
                    <a:pt x="3312" y="11204"/>
                    <a:pt x="3323" y="11203"/>
                  </a:cubicBezTo>
                  <a:lnTo>
                    <a:pt x="3897" y="11116"/>
                  </a:lnTo>
                  <a:cubicBezTo>
                    <a:pt x="4054" y="11099"/>
                    <a:pt x="4176" y="10959"/>
                    <a:pt x="4158" y="10786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48" y="6306"/>
                    <a:pt x="4161" y="6376"/>
                    <a:pt x="4278" y="6376"/>
                  </a:cubicBezTo>
                  <a:cubicBezTo>
                    <a:pt x="4302" y="6376"/>
                    <a:pt x="4326" y="6373"/>
                    <a:pt x="4350" y="6367"/>
                  </a:cubicBezTo>
                  <a:lnTo>
                    <a:pt x="4646" y="6263"/>
                  </a:lnTo>
                  <a:cubicBezTo>
                    <a:pt x="4785" y="6228"/>
                    <a:pt x="4872" y="6071"/>
                    <a:pt x="4819" y="5915"/>
                  </a:cubicBezTo>
                  <a:lnTo>
                    <a:pt x="3706" y="2453"/>
                  </a:lnTo>
                  <a:cubicBezTo>
                    <a:pt x="3659" y="2328"/>
                    <a:pt x="3556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44"/>
                    <a:pt x="3323" y="2244"/>
                    <a:pt x="3271" y="2244"/>
                  </a:cubicBezTo>
                  <a:lnTo>
                    <a:pt x="2976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2"/>
            <p:cNvSpPr/>
            <p:nvPr/>
          </p:nvSpPr>
          <p:spPr>
            <a:xfrm>
              <a:off x="3198650" y="4729400"/>
              <a:ext cx="122225" cy="280150"/>
            </a:xfrm>
            <a:custGeom>
              <a:avLst/>
              <a:gdLst/>
              <a:ahLst/>
              <a:cxnLst/>
              <a:rect l="l" t="t" r="r" b="b"/>
              <a:pathLst>
                <a:path w="4889" h="11206" extrusionOk="0">
                  <a:moveTo>
                    <a:pt x="2488" y="0"/>
                  </a:moveTo>
                  <a:cubicBezTo>
                    <a:pt x="1827" y="0"/>
                    <a:pt x="1305" y="522"/>
                    <a:pt x="1305" y="1183"/>
                  </a:cubicBezTo>
                  <a:cubicBezTo>
                    <a:pt x="1305" y="1653"/>
                    <a:pt x="1583" y="2053"/>
                    <a:pt x="1966" y="2244"/>
                  </a:cubicBezTo>
                  <a:lnTo>
                    <a:pt x="1566" y="2244"/>
                  </a:lnTo>
                  <a:cubicBezTo>
                    <a:pt x="1496" y="2244"/>
                    <a:pt x="1427" y="2262"/>
                    <a:pt x="1375" y="2297"/>
                  </a:cubicBezTo>
                  <a:cubicBezTo>
                    <a:pt x="1288" y="2314"/>
                    <a:pt x="1218" y="2384"/>
                    <a:pt x="1183" y="2471"/>
                  </a:cubicBezTo>
                  <a:lnTo>
                    <a:pt x="53" y="6002"/>
                  </a:lnTo>
                  <a:cubicBezTo>
                    <a:pt x="0" y="6124"/>
                    <a:pt x="70" y="6263"/>
                    <a:pt x="209" y="6298"/>
                  </a:cubicBezTo>
                  <a:lnTo>
                    <a:pt x="557" y="6419"/>
                  </a:lnTo>
                  <a:cubicBezTo>
                    <a:pt x="578" y="6426"/>
                    <a:pt x="600" y="6428"/>
                    <a:pt x="622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79" y="10803"/>
                  </a:lnTo>
                  <a:cubicBezTo>
                    <a:pt x="644" y="10960"/>
                    <a:pt x="766" y="11116"/>
                    <a:pt x="922" y="11134"/>
                  </a:cubicBezTo>
                  <a:lnTo>
                    <a:pt x="1479" y="11203"/>
                  </a:lnTo>
                  <a:cubicBezTo>
                    <a:pt x="1490" y="11205"/>
                    <a:pt x="1502" y="11205"/>
                    <a:pt x="1513" y="11205"/>
                  </a:cubicBezTo>
                  <a:cubicBezTo>
                    <a:pt x="1655" y="11205"/>
                    <a:pt x="1777" y="11105"/>
                    <a:pt x="1810" y="10960"/>
                  </a:cubicBezTo>
                  <a:lnTo>
                    <a:pt x="2314" y="7254"/>
                  </a:lnTo>
                  <a:lnTo>
                    <a:pt x="2505" y="7254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8" y="11205"/>
                    <a:pt x="3329" y="11205"/>
                    <a:pt x="3340" y="11203"/>
                  </a:cubicBezTo>
                  <a:lnTo>
                    <a:pt x="3914" y="11116"/>
                  </a:lnTo>
                  <a:cubicBezTo>
                    <a:pt x="4071" y="11099"/>
                    <a:pt x="4193" y="10960"/>
                    <a:pt x="4175" y="10786"/>
                  </a:cubicBezTo>
                  <a:lnTo>
                    <a:pt x="3636" y="6924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2" y="6306"/>
                    <a:pt x="4178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2" y="6263"/>
                  </a:lnTo>
                  <a:cubicBezTo>
                    <a:pt x="4802" y="6228"/>
                    <a:pt x="4889" y="6072"/>
                    <a:pt x="4836" y="5915"/>
                  </a:cubicBezTo>
                  <a:lnTo>
                    <a:pt x="3723" y="2453"/>
                  </a:lnTo>
                  <a:cubicBezTo>
                    <a:pt x="3676" y="2328"/>
                    <a:pt x="3573" y="2259"/>
                    <a:pt x="3452" y="2259"/>
                  </a:cubicBezTo>
                  <a:cubicBezTo>
                    <a:pt x="3438" y="2259"/>
                    <a:pt x="3424" y="2260"/>
                    <a:pt x="3410" y="2262"/>
                  </a:cubicBezTo>
                  <a:cubicBezTo>
                    <a:pt x="3375" y="2244"/>
                    <a:pt x="3340" y="2244"/>
                    <a:pt x="3288" y="2244"/>
                  </a:cubicBezTo>
                  <a:lnTo>
                    <a:pt x="2992" y="2244"/>
                  </a:lnTo>
                  <a:cubicBezTo>
                    <a:pt x="3393" y="2053"/>
                    <a:pt x="3671" y="1653"/>
                    <a:pt x="3671" y="1183"/>
                  </a:cubicBezTo>
                  <a:cubicBezTo>
                    <a:pt x="3671" y="522"/>
                    <a:pt x="3132" y="0"/>
                    <a:pt x="2488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2"/>
            <p:cNvSpPr/>
            <p:nvPr/>
          </p:nvSpPr>
          <p:spPr>
            <a:xfrm>
              <a:off x="3778800" y="422710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09" y="2262"/>
                    <a:pt x="1357" y="2296"/>
                  </a:cubicBezTo>
                  <a:cubicBezTo>
                    <a:pt x="1288" y="2314"/>
                    <a:pt x="1201" y="2383"/>
                    <a:pt x="1183" y="2470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19"/>
                  </a:lnTo>
                  <a:cubicBezTo>
                    <a:pt x="578" y="6425"/>
                    <a:pt x="600" y="6428"/>
                    <a:pt x="622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01" y="5149"/>
                  </a:lnTo>
                  <a:lnTo>
                    <a:pt x="1201" y="6872"/>
                  </a:lnTo>
                  <a:lnTo>
                    <a:pt x="661" y="10803"/>
                  </a:lnTo>
                  <a:cubicBezTo>
                    <a:pt x="644" y="10960"/>
                    <a:pt x="748" y="11116"/>
                    <a:pt x="905" y="11134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3" y="11209"/>
                    <a:pt x="1777" y="11098"/>
                    <a:pt x="1792" y="10960"/>
                  </a:cubicBezTo>
                  <a:lnTo>
                    <a:pt x="2314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7" y="11205"/>
                    <a:pt x="3329" y="11204"/>
                    <a:pt x="3340" y="11203"/>
                  </a:cubicBezTo>
                  <a:lnTo>
                    <a:pt x="3914" y="11134"/>
                  </a:lnTo>
                  <a:cubicBezTo>
                    <a:pt x="4071" y="11099"/>
                    <a:pt x="4175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6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2" y="6306"/>
                    <a:pt x="4178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45" y="6263"/>
                  </a:lnTo>
                  <a:cubicBezTo>
                    <a:pt x="4802" y="6228"/>
                    <a:pt x="4871" y="6071"/>
                    <a:pt x="4836" y="5932"/>
                  </a:cubicBezTo>
                  <a:lnTo>
                    <a:pt x="3706" y="2453"/>
                  </a:lnTo>
                  <a:cubicBezTo>
                    <a:pt x="3674" y="2328"/>
                    <a:pt x="3559" y="2259"/>
                    <a:pt x="3447" y="2259"/>
                  </a:cubicBezTo>
                  <a:cubicBezTo>
                    <a:pt x="3435" y="2259"/>
                    <a:pt x="3422" y="2260"/>
                    <a:pt x="3410" y="2262"/>
                  </a:cubicBezTo>
                  <a:cubicBezTo>
                    <a:pt x="3358" y="2244"/>
                    <a:pt x="3323" y="2244"/>
                    <a:pt x="3288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2"/>
            <p:cNvSpPr/>
            <p:nvPr/>
          </p:nvSpPr>
          <p:spPr>
            <a:xfrm>
              <a:off x="2660250" y="4261875"/>
              <a:ext cx="121800" cy="280600"/>
            </a:xfrm>
            <a:custGeom>
              <a:avLst/>
              <a:gdLst/>
              <a:ahLst/>
              <a:cxnLst/>
              <a:rect l="l" t="t" r="r" b="b"/>
              <a:pathLst>
                <a:path w="4872" h="11224" extrusionOk="0">
                  <a:moveTo>
                    <a:pt x="2471" y="1"/>
                  </a:moveTo>
                  <a:cubicBezTo>
                    <a:pt x="1827" y="1"/>
                    <a:pt x="1288" y="540"/>
                    <a:pt x="1288" y="1184"/>
                  </a:cubicBezTo>
                  <a:cubicBezTo>
                    <a:pt x="1288" y="1654"/>
                    <a:pt x="1566" y="2071"/>
                    <a:pt x="1966" y="2262"/>
                  </a:cubicBezTo>
                  <a:lnTo>
                    <a:pt x="1549" y="2262"/>
                  </a:lnTo>
                  <a:cubicBezTo>
                    <a:pt x="1479" y="2262"/>
                    <a:pt x="1409" y="2280"/>
                    <a:pt x="1357" y="2315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20"/>
                  </a:lnTo>
                  <a:cubicBezTo>
                    <a:pt x="0" y="6142"/>
                    <a:pt x="70" y="6281"/>
                    <a:pt x="192" y="6316"/>
                  </a:cubicBezTo>
                  <a:lnTo>
                    <a:pt x="557" y="6420"/>
                  </a:lnTo>
                  <a:cubicBezTo>
                    <a:pt x="585" y="6432"/>
                    <a:pt x="614" y="6437"/>
                    <a:pt x="642" y="6437"/>
                  </a:cubicBezTo>
                  <a:cubicBezTo>
                    <a:pt x="737" y="6437"/>
                    <a:pt x="826" y="6375"/>
                    <a:pt x="853" y="6281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1" y="10821"/>
                  </a:lnTo>
                  <a:cubicBezTo>
                    <a:pt x="644" y="10978"/>
                    <a:pt x="748" y="11117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4" y="11223"/>
                    <a:pt x="1496" y="11223"/>
                  </a:cubicBezTo>
                  <a:cubicBezTo>
                    <a:pt x="1640" y="11223"/>
                    <a:pt x="1776" y="11123"/>
                    <a:pt x="1792" y="10978"/>
                  </a:cubicBezTo>
                  <a:lnTo>
                    <a:pt x="2314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07"/>
                    <a:pt x="3149" y="11223"/>
                    <a:pt x="3307" y="11223"/>
                  </a:cubicBezTo>
                  <a:cubicBezTo>
                    <a:pt x="3318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4"/>
                  </a:cubicBezTo>
                  <a:lnTo>
                    <a:pt x="3619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8"/>
                  </a:cubicBezTo>
                  <a:lnTo>
                    <a:pt x="4645" y="6281"/>
                  </a:lnTo>
                  <a:cubicBezTo>
                    <a:pt x="4802" y="6229"/>
                    <a:pt x="4871" y="6072"/>
                    <a:pt x="4836" y="5933"/>
                  </a:cubicBezTo>
                  <a:lnTo>
                    <a:pt x="3706" y="2454"/>
                  </a:lnTo>
                  <a:cubicBezTo>
                    <a:pt x="3676" y="2350"/>
                    <a:pt x="3571" y="2272"/>
                    <a:pt x="3466" y="2272"/>
                  </a:cubicBezTo>
                  <a:cubicBezTo>
                    <a:pt x="3447" y="2272"/>
                    <a:pt x="3428" y="2275"/>
                    <a:pt x="3410" y="2280"/>
                  </a:cubicBezTo>
                  <a:cubicBezTo>
                    <a:pt x="3358" y="2262"/>
                    <a:pt x="3323" y="2262"/>
                    <a:pt x="3288" y="2262"/>
                  </a:cubicBezTo>
                  <a:lnTo>
                    <a:pt x="2975" y="2262"/>
                  </a:lnTo>
                  <a:cubicBezTo>
                    <a:pt x="3375" y="2071"/>
                    <a:pt x="3653" y="1654"/>
                    <a:pt x="3653" y="1184"/>
                  </a:cubicBezTo>
                  <a:cubicBezTo>
                    <a:pt x="3653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2"/>
            <p:cNvSpPr/>
            <p:nvPr/>
          </p:nvSpPr>
          <p:spPr>
            <a:xfrm>
              <a:off x="3299550" y="3799600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0"/>
                  </a:moveTo>
                  <a:cubicBezTo>
                    <a:pt x="1827" y="0"/>
                    <a:pt x="1287" y="539"/>
                    <a:pt x="1287" y="1183"/>
                  </a:cubicBezTo>
                  <a:cubicBezTo>
                    <a:pt x="1287" y="1653"/>
                    <a:pt x="1566" y="2070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70" y="2331"/>
                    <a:pt x="1200" y="2383"/>
                    <a:pt x="1183" y="2470"/>
                  </a:cubicBezTo>
                  <a:lnTo>
                    <a:pt x="35" y="6019"/>
                  </a:lnTo>
                  <a:cubicBezTo>
                    <a:pt x="0" y="6141"/>
                    <a:pt x="70" y="6280"/>
                    <a:pt x="192" y="6315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1" y="6446"/>
                  </a:cubicBezTo>
                  <a:cubicBezTo>
                    <a:pt x="724" y="6446"/>
                    <a:pt x="824" y="6381"/>
                    <a:pt x="853" y="6280"/>
                  </a:cubicBezTo>
                  <a:lnTo>
                    <a:pt x="1200" y="5167"/>
                  </a:lnTo>
                  <a:lnTo>
                    <a:pt x="1200" y="6889"/>
                  </a:lnTo>
                  <a:lnTo>
                    <a:pt x="661" y="10820"/>
                  </a:lnTo>
                  <a:cubicBezTo>
                    <a:pt x="644" y="10977"/>
                    <a:pt x="748" y="11116"/>
                    <a:pt x="905" y="11133"/>
                  </a:cubicBezTo>
                  <a:lnTo>
                    <a:pt x="1461" y="11220"/>
                  </a:lnTo>
                  <a:cubicBezTo>
                    <a:pt x="1473" y="11222"/>
                    <a:pt x="1484" y="11222"/>
                    <a:pt x="1496" y="11222"/>
                  </a:cubicBezTo>
                  <a:cubicBezTo>
                    <a:pt x="1640" y="11222"/>
                    <a:pt x="1776" y="11122"/>
                    <a:pt x="1792" y="10977"/>
                  </a:cubicBezTo>
                  <a:lnTo>
                    <a:pt x="2314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21"/>
                    <a:pt x="3162" y="11222"/>
                    <a:pt x="3306" y="11222"/>
                  </a:cubicBezTo>
                  <a:cubicBezTo>
                    <a:pt x="3317" y="11222"/>
                    <a:pt x="3329" y="11222"/>
                    <a:pt x="3340" y="11220"/>
                  </a:cubicBezTo>
                  <a:lnTo>
                    <a:pt x="3914" y="11133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0" y="6304"/>
                    <a:pt x="4169" y="6382"/>
                    <a:pt x="4282" y="6382"/>
                  </a:cubicBezTo>
                  <a:cubicBezTo>
                    <a:pt x="4310" y="6382"/>
                    <a:pt x="4339" y="6377"/>
                    <a:pt x="4367" y="6367"/>
                  </a:cubicBezTo>
                  <a:lnTo>
                    <a:pt x="4645" y="6280"/>
                  </a:lnTo>
                  <a:cubicBezTo>
                    <a:pt x="4801" y="6228"/>
                    <a:pt x="4871" y="6071"/>
                    <a:pt x="4836" y="5932"/>
                  </a:cubicBezTo>
                  <a:lnTo>
                    <a:pt x="3705" y="2453"/>
                  </a:lnTo>
                  <a:cubicBezTo>
                    <a:pt x="3676" y="2350"/>
                    <a:pt x="3571" y="2271"/>
                    <a:pt x="3466" y="2271"/>
                  </a:cubicBezTo>
                  <a:cubicBezTo>
                    <a:pt x="3447" y="2271"/>
                    <a:pt x="3428" y="2274"/>
                    <a:pt x="3410" y="2279"/>
                  </a:cubicBezTo>
                  <a:cubicBezTo>
                    <a:pt x="3358" y="2262"/>
                    <a:pt x="3323" y="2262"/>
                    <a:pt x="3288" y="2262"/>
                  </a:cubicBezTo>
                  <a:lnTo>
                    <a:pt x="2975" y="2262"/>
                  </a:lnTo>
                  <a:cubicBezTo>
                    <a:pt x="3375" y="2070"/>
                    <a:pt x="3653" y="1653"/>
                    <a:pt x="3653" y="1183"/>
                  </a:cubicBezTo>
                  <a:cubicBezTo>
                    <a:pt x="3653" y="539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2"/>
            <p:cNvSpPr/>
            <p:nvPr/>
          </p:nvSpPr>
          <p:spPr>
            <a:xfrm>
              <a:off x="3867075" y="45019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288" y="540"/>
                    <a:pt x="1288" y="1183"/>
                  </a:cubicBezTo>
                  <a:cubicBezTo>
                    <a:pt x="1288" y="1653"/>
                    <a:pt x="1566" y="2070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79"/>
                    <a:pt x="1358" y="2314"/>
                  </a:cubicBezTo>
                  <a:cubicBezTo>
                    <a:pt x="1271" y="2331"/>
                    <a:pt x="1201" y="2384"/>
                    <a:pt x="1184" y="2471"/>
                  </a:cubicBezTo>
                  <a:lnTo>
                    <a:pt x="35" y="6019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57" y="6419"/>
                  </a:lnTo>
                  <a:cubicBezTo>
                    <a:pt x="585" y="6431"/>
                    <a:pt x="613" y="6437"/>
                    <a:pt x="640" y="6437"/>
                  </a:cubicBezTo>
                  <a:cubicBezTo>
                    <a:pt x="731" y="6437"/>
                    <a:pt x="813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21"/>
                  </a:lnTo>
                  <a:cubicBezTo>
                    <a:pt x="644" y="10977"/>
                    <a:pt x="749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5" y="11223"/>
                    <a:pt x="1496" y="11223"/>
                  </a:cubicBezTo>
                  <a:cubicBezTo>
                    <a:pt x="1641" y="11223"/>
                    <a:pt x="1776" y="11122"/>
                    <a:pt x="1792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06"/>
                    <a:pt x="3149" y="11222"/>
                    <a:pt x="3308" y="11222"/>
                  </a:cubicBezTo>
                  <a:cubicBezTo>
                    <a:pt x="3319" y="11222"/>
                    <a:pt x="3330" y="11222"/>
                    <a:pt x="3341" y="11221"/>
                  </a:cubicBezTo>
                  <a:lnTo>
                    <a:pt x="3915" y="11134"/>
                  </a:lnTo>
                  <a:cubicBezTo>
                    <a:pt x="4071" y="11116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61" y="6305"/>
                    <a:pt x="4158" y="6383"/>
                    <a:pt x="4276" y="6383"/>
                  </a:cubicBezTo>
                  <a:cubicBezTo>
                    <a:pt x="4305" y="6383"/>
                    <a:pt x="4336" y="6378"/>
                    <a:pt x="4367" y="6367"/>
                  </a:cubicBezTo>
                  <a:lnTo>
                    <a:pt x="4645" y="6280"/>
                  </a:lnTo>
                  <a:cubicBezTo>
                    <a:pt x="4802" y="6228"/>
                    <a:pt x="4872" y="6072"/>
                    <a:pt x="4819" y="5932"/>
                  </a:cubicBezTo>
                  <a:lnTo>
                    <a:pt x="3706" y="2453"/>
                  </a:lnTo>
                  <a:cubicBezTo>
                    <a:pt x="3676" y="2350"/>
                    <a:pt x="3572" y="2272"/>
                    <a:pt x="3456" y="2272"/>
                  </a:cubicBezTo>
                  <a:cubicBezTo>
                    <a:pt x="3435" y="2272"/>
                    <a:pt x="3414" y="2274"/>
                    <a:pt x="3393" y="2279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70"/>
                    <a:pt x="3654" y="1653"/>
                    <a:pt x="3654" y="1183"/>
                  </a:cubicBezTo>
                  <a:cubicBezTo>
                    <a:pt x="3654" y="540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2"/>
            <p:cNvSpPr/>
            <p:nvPr/>
          </p:nvSpPr>
          <p:spPr>
            <a:xfrm>
              <a:off x="3520025" y="47576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7" y="2244"/>
                  </a:cubicBezTo>
                  <a:lnTo>
                    <a:pt x="1549" y="2244"/>
                  </a:lnTo>
                  <a:cubicBezTo>
                    <a:pt x="1479" y="2244"/>
                    <a:pt x="1410" y="2279"/>
                    <a:pt x="1358" y="2314"/>
                  </a:cubicBezTo>
                  <a:cubicBezTo>
                    <a:pt x="1271" y="2331"/>
                    <a:pt x="1201" y="2383"/>
                    <a:pt x="1166" y="2470"/>
                  </a:cubicBezTo>
                  <a:lnTo>
                    <a:pt x="36" y="6019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40" y="6419"/>
                  </a:lnTo>
                  <a:cubicBezTo>
                    <a:pt x="571" y="6431"/>
                    <a:pt x="602" y="6437"/>
                    <a:pt x="631" y="6437"/>
                  </a:cubicBezTo>
                  <a:cubicBezTo>
                    <a:pt x="730" y="6437"/>
                    <a:pt x="809" y="6370"/>
                    <a:pt x="836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4" y="10977"/>
                    <a:pt x="749" y="11116"/>
                    <a:pt x="905" y="11133"/>
                  </a:cubicBezTo>
                  <a:lnTo>
                    <a:pt x="1462" y="11220"/>
                  </a:lnTo>
                  <a:cubicBezTo>
                    <a:pt x="1473" y="11222"/>
                    <a:pt x="1485" y="11222"/>
                    <a:pt x="1496" y="11222"/>
                  </a:cubicBezTo>
                  <a:cubicBezTo>
                    <a:pt x="1638" y="11222"/>
                    <a:pt x="1760" y="11121"/>
                    <a:pt x="1793" y="10959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59"/>
                  </a:lnTo>
                  <a:cubicBezTo>
                    <a:pt x="3024" y="11098"/>
                    <a:pt x="3136" y="11209"/>
                    <a:pt x="3270" y="11209"/>
                  </a:cubicBezTo>
                  <a:cubicBezTo>
                    <a:pt x="3287" y="11209"/>
                    <a:pt x="3305" y="11207"/>
                    <a:pt x="3323" y="11203"/>
                  </a:cubicBezTo>
                  <a:lnTo>
                    <a:pt x="3898" y="11133"/>
                  </a:lnTo>
                  <a:cubicBezTo>
                    <a:pt x="4071" y="11116"/>
                    <a:pt x="4176" y="10959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7" y="6304"/>
                    <a:pt x="4153" y="6382"/>
                    <a:pt x="4265" y="6382"/>
                  </a:cubicBezTo>
                  <a:cubicBezTo>
                    <a:pt x="4293" y="6382"/>
                    <a:pt x="4322" y="6377"/>
                    <a:pt x="4350" y="6367"/>
                  </a:cubicBezTo>
                  <a:lnTo>
                    <a:pt x="4646" y="6280"/>
                  </a:lnTo>
                  <a:cubicBezTo>
                    <a:pt x="4785" y="6228"/>
                    <a:pt x="4872" y="6071"/>
                    <a:pt x="4819" y="5932"/>
                  </a:cubicBezTo>
                  <a:lnTo>
                    <a:pt x="3706" y="2453"/>
                  </a:lnTo>
                  <a:cubicBezTo>
                    <a:pt x="3677" y="2350"/>
                    <a:pt x="3572" y="2271"/>
                    <a:pt x="3456" y="2271"/>
                  </a:cubicBezTo>
                  <a:cubicBezTo>
                    <a:pt x="3435" y="2271"/>
                    <a:pt x="3414" y="2274"/>
                    <a:pt x="3393" y="2279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6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2"/>
            <p:cNvSpPr/>
            <p:nvPr/>
          </p:nvSpPr>
          <p:spPr>
            <a:xfrm>
              <a:off x="3342150" y="4388875"/>
              <a:ext cx="122250" cy="280250"/>
            </a:xfrm>
            <a:custGeom>
              <a:avLst/>
              <a:gdLst/>
              <a:ahLst/>
              <a:cxnLst/>
              <a:rect l="l" t="t" r="r" b="b"/>
              <a:pathLst>
                <a:path w="4890" h="11210" extrusionOk="0">
                  <a:moveTo>
                    <a:pt x="2489" y="0"/>
                  </a:moveTo>
                  <a:cubicBezTo>
                    <a:pt x="1828" y="0"/>
                    <a:pt x="1306" y="522"/>
                    <a:pt x="1306" y="1183"/>
                  </a:cubicBezTo>
                  <a:cubicBezTo>
                    <a:pt x="1306" y="1653"/>
                    <a:pt x="1584" y="2053"/>
                    <a:pt x="1967" y="2245"/>
                  </a:cubicBezTo>
                  <a:lnTo>
                    <a:pt x="1567" y="2245"/>
                  </a:lnTo>
                  <a:cubicBezTo>
                    <a:pt x="1497" y="2245"/>
                    <a:pt x="1427" y="2262"/>
                    <a:pt x="1375" y="2297"/>
                  </a:cubicBezTo>
                  <a:cubicBezTo>
                    <a:pt x="1288" y="2314"/>
                    <a:pt x="1219" y="2384"/>
                    <a:pt x="1184" y="2471"/>
                  </a:cubicBezTo>
                  <a:lnTo>
                    <a:pt x="53" y="6002"/>
                  </a:lnTo>
                  <a:cubicBezTo>
                    <a:pt x="1" y="6124"/>
                    <a:pt x="71" y="6263"/>
                    <a:pt x="210" y="6298"/>
                  </a:cubicBezTo>
                  <a:lnTo>
                    <a:pt x="558" y="6420"/>
                  </a:lnTo>
                  <a:cubicBezTo>
                    <a:pt x="579" y="6426"/>
                    <a:pt x="601" y="6428"/>
                    <a:pt x="622" y="6428"/>
                  </a:cubicBezTo>
                  <a:cubicBezTo>
                    <a:pt x="725" y="6428"/>
                    <a:pt x="825" y="6364"/>
                    <a:pt x="853" y="6263"/>
                  </a:cubicBezTo>
                  <a:lnTo>
                    <a:pt x="1219" y="5150"/>
                  </a:lnTo>
                  <a:lnTo>
                    <a:pt x="1219" y="6872"/>
                  </a:lnTo>
                  <a:lnTo>
                    <a:pt x="679" y="10803"/>
                  </a:lnTo>
                  <a:cubicBezTo>
                    <a:pt x="645" y="10960"/>
                    <a:pt x="766" y="11116"/>
                    <a:pt x="923" y="11134"/>
                  </a:cubicBezTo>
                  <a:lnTo>
                    <a:pt x="1480" y="11203"/>
                  </a:lnTo>
                  <a:cubicBezTo>
                    <a:pt x="1498" y="11207"/>
                    <a:pt x="1516" y="11209"/>
                    <a:pt x="1533" y="11209"/>
                  </a:cubicBezTo>
                  <a:cubicBezTo>
                    <a:pt x="1667" y="11209"/>
                    <a:pt x="1777" y="11098"/>
                    <a:pt x="1793" y="10960"/>
                  </a:cubicBezTo>
                  <a:lnTo>
                    <a:pt x="2315" y="7255"/>
                  </a:lnTo>
                  <a:lnTo>
                    <a:pt x="2506" y="7255"/>
                  </a:lnTo>
                  <a:lnTo>
                    <a:pt x="3010" y="10960"/>
                  </a:lnTo>
                  <a:cubicBezTo>
                    <a:pt x="3027" y="11105"/>
                    <a:pt x="3162" y="11205"/>
                    <a:pt x="3307" y="11205"/>
                  </a:cubicBezTo>
                  <a:cubicBezTo>
                    <a:pt x="3318" y="11205"/>
                    <a:pt x="3330" y="11205"/>
                    <a:pt x="3341" y="11203"/>
                  </a:cubicBezTo>
                  <a:lnTo>
                    <a:pt x="3915" y="11134"/>
                  </a:lnTo>
                  <a:cubicBezTo>
                    <a:pt x="4072" y="11099"/>
                    <a:pt x="4193" y="10960"/>
                    <a:pt x="4176" y="10803"/>
                  </a:cubicBezTo>
                  <a:lnTo>
                    <a:pt x="3637" y="6941"/>
                  </a:lnTo>
                  <a:cubicBezTo>
                    <a:pt x="3637" y="6924"/>
                    <a:pt x="3637" y="6924"/>
                    <a:pt x="3637" y="6907"/>
                  </a:cubicBezTo>
                  <a:lnTo>
                    <a:pt x="3637" y="4976"/>
                  </a:lnTo>
                  <a:lnTo>
                    <a:pt x="4019" y="6193"/>
                  </a:lnTo>
                  <a:cubicBezTo>
                    <a:pt x="4063" y="6309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89" y="6072"/>
                    <a:pt x="4837" y="5932"/>
                  </a:cubicBezTo>
                  <a:lnTo>
                    <a:pt x="3724" y="2453"/>
                  </a:lnTo>
                  <a:cubicBezTo>
                    <a:pt x="3677" y="2328"/>
                    <a:pt x="3574" y="2259"/>
                    <a:pt x="3452" y="2259"/>
                  </a:cubicBezTo>
                  <a:cubicBezTo>
                    <a:pt x="3438" y="2259"/>
                    <a:pt x="3425" y="2260"/>
                    <a:pt x="3411" y="2262"/>
                  </a:cubicBezTo>
                  <a:cubicBezTo>
                    <a:pt x="3376" y="2262"/>
                    <a:pt x="3341" y="2245"/>
                    <a:pt x="3289" y="2245"/>
                  </a:cubicBezTo>
                  <a:lnTo>
                    <a:pt x="2993" y="2245"/>
                  </a:lnTo>
                  <a:cubicBezTo>
                    <a:pt x="3393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89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2"/>
            <p:cNvSpPr/>
            <p:nvPr/>
          </p:nvSpPr>
          <p:spPr>
            <a:xfrm>
              <a:off x="2965550" y="434060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0" y="1"/>
                  </a:moveTo>
                  <a:cubicBezTo>
                    <a:pt x="1827" y="1"/>
                    <a:pt x="1305" y="522"/>
                    <a:pt x="1305" y="1183"/>
                  </a:cubicBezTo>
                  <a:cubicBezTo>
                    <a:pt x="1305" y="1653"/>
                    <a:pt x="1566" y="2053"/>
                    <a:pt x="1966" y="2245"/>
                  </a:cubicBezTo>
                  <a:lnTo>
                    <a:pt x="1566" y="2245"/>
                  </a:lnTo>
                  <a:cubicBezTo>
                    <a:pt x="1479" y="2245"/>
                    <a:pt x="1427" y="2279"/>
                    <a:pt x="1357" y="2314"/>
                  </a:cubicBezTo>
                  <a:cubicBezTo>
                    <a:pt x="1288" y="2332"/>
                    <a:pt x="1218" y="2384"/>
                    <a:pt x="1183" y="2471"/>
                  </a:cubicBezTo>
                  <a:lnTo>
                    <a:pt x="52" y="6002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4" y="6431"/>
                    <a:pt x="613" y="6437"/>
                    <a:pt x="640" y="6437"/>
                  </a:cubicBezTo>
                  <a:cubicBezTo>
                    <a:pt x="736" y="6437"/>
                    <a:pt x="826" y="6371"/>
                    <a:pt x="853" y="6263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1" y="10803"/>
                  </a:lnTo>
                  <a:cubicBezTo>
                    <a:pt x="644" y="10960"/>
                    <a:pt x="766" y="11116"/>
                    <a:pt x="922" y="11134"/>
                  </a:cubicBezTo>
                  <a:lnTo>
                    <a:pt x="1479" y="11221"/>
                  </a:lnTo>
                  <a:cubicBezTo>
                    <a:pt x="1489" y="11222"/>
                    <a:pt x="1499" y="11223"/>
                    <a:pt x="1509" y="11223"/>
                  </a:cubicBezTo>
                  <a:cubicBezTo>
                    <a:pt x="1653" y="11223"/>
                    <a:pt x="1776" y="11106"/>
                    <a:pt x="1792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10" y="10960"/>
                  </a:lnTo>
                  <a:cubicBezTo>
                    <a:pt x="3025" y="11098"/>
                    <a:pt x="3149" y="11209"/>
                    <a:pt x="3286" y="11209"/>
                  </a:cubicBezTo>
                  <a:cubicBezTo>
                    <a:pt x="3304" y="11209"/>
                    <a:pt x="3322" y="11207"/>
                    <a:pt x="3340" y="11203"/>
                  </a:cubicBezTo>
                  <a:lnTo>
                    <a:pt x="3914" y="11134"/>
                  </a:lnTo>
                  <a:cubicBezTo>
                    <a:pt x="4071" y="11116"/>
                    <a:pt x="4193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3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7"/>
                  </a:cubicBezTo>
                  <a:lnTo>
                    <a:pt x="4662" y="6280"/>
                  </a:lnTo>
                  <a:cubicBezTo>
                    <a:pt x="4801" y="6228"/>
                    <a:pt x="4871" y="6072"/>
                    <a:pt x="4836" y="5933"/>
                  </a:cubicBezTo>
                  <a:lnTo>
                    <a:pt x="3723" y="2453"/>
                  </a:lnTo>
                  <a:cubicBezTo>
                    <a:pt x="3675" y="2342"/>
                    <a:pt x="3555" y="2260"/>
                    <a:pt x="3441" y="2260"/>
                  </a:cubicBezTo>
                  <a:cubicBezTo>
                    <a:pt x="3431" y="2260"/>
                    <a:pt x="3420" y="2261"/>
                    <a:pt x="3410" y="2262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92" y="2245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2"/>
            <p:cNvSpPr/>
            <p:nvPr/>
          </p:nvSpPr>
          <p:spPr>
            <a:xfrm>
              <a:off x="3550900" y="379655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7" y="2053"/>
                    <a:pt x="1967" y="2244"/>
                  </a:cubicBezTo>
                  <a:lnTo>
                    <a:pt x="1549" y="2244"/>
                  </a:lnTo>
                  <a:cubicBezTo>
                    <a:pt x="1480" y="2244"/>
                    <a:pt x="1410" y="2262"/>
                    <a:pt x="1358" y="2314"/>
                  </a:cubicBezTo>
                  <a:cubicBezTo>
                    <a:pt x="1271" y="2314"/>
                    <a:pt x="1201" y="2384"/>
                    <a:pt x="1166" y="2471"/>
                  </a:cubicBezTo>
                  <a:lnTo>
                    <a:pt x="36" y="6002"/>
                  </a:lnTo>
                  <a:cubicBezTo>
                    <a:pt x="1" y="6124"/>
                    <a:pt x="71" y="6263"/>
                    <a:pt x="192" y="6298"/>
                  </a:cubicBezTo>
                  <a:lnTo>
                    <a:pt x="540" y="6419"/>
                  </a:lnTo>
                  <a:cubicBezTo>
                    <a:pt x="564" y="6425"/>
                    <a:pt x="588" y="6428"/>
                    <a:pt x="611" y="6428"/>
                  </a:cubicBezTo>
                  <a:cubicBezTo>
                    <a:pt x="719" y="6428"/>
                    <a:pt x="807" y="6363"/>
                    <a:pt x="836" y="6263"/>
                  </a:cubicBezTo>
                  <a:lnTo>
                    <a:pt x="1201" y="5150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5" y="10960"/>
                    <a:pt x="749" y="11116"/>
                    <a:pt x="906" y="11134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0" y="11209"/>
                    <a:pt x="1762" y="11098"/>
                    <a:pt x="1793" y="10960"/>
                  </a:cubicBezTo>
                  <a:lnTo>
                    <a:pt x="2297" y="7254"/>
                  </a:lnTo>
                  <a:lnTo>
                    <a:pt x="2489" y="7254"/>
                  </a:lnTo>
                  <a:lnTo>
                    <a:pt x="2993" y="10960"/>
                  </a:lnTo>
                  <a:cubicBezTo>
                    <a:pt x="3024" y="11098"/>
                    <a:pt x="3136" y="11209"/>
                    <a:pt x="3270" y="11209"/>
                  </a:cubicBezTo>
                  <a:cubicBezTo>
                    <a:pt x="3287" y="11209"/>
                    <a:pt x="3305" y="11207"/>
                    <a:pt x="3324" y="11203"/>
                  </a:cubicBezTo>
                  <a:lnTo>
                    <a:pt x="3898" y="11134"/>
                  </a:lnTo>
                  <a:cubicBezTo>
                    <a:pt x="4072" y="11099"/>
                    <a:pt x="4176" y="10960"/>
                    <a:pt x="4159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8" y="6309"/>
                    <a:pt x="4161" y="6376"/>
                    <a:pt x="4277" y="6376"/>
                  </a:cubicBezTo>
                  <a:cubicBezTo>
                    <a:pt x="4302" y="6376"/>
                    <a:pt x="4326" y="6373"/>
                    <a:pt x="4350" y="6367"/>
                  </a:cubicBezTo>
                  <a:lnTo>
                    <a:pt x="4646" y="6263"/>
                  </a:lnTo>
                  <a:cubicBezTo>
                    <a:pt x="4785" y="6228"/>
                    <a:pt x="4872" y="6072"/>
                    <a:pt x="4820" y="5932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62"/>
                    <a:pt x="3324" y="2244"/>
                    <a:pt x="3271" y="2244"/>
                  </a:cubicBezTo>
                  <a:lnTo>
                    <a:pt x="2976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2"/>
            <p:cNvSpPr/>
            <p:nvPr/>
          </p:nvSpPr>
          <p:spPr>
            <a:xfrm>
              <a:off x="2882050" y="38143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0" y="1"/>
                  </a:moveTo>
                  <a:cubicBezTo>
                    <a:pt x="1809" y="1"/>
                    <a:pt x="1288" y="540"/>
                    <a:pt x="1288" y="1184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79"/>
                    <a:pt x="1357" y="2314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20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5" y="6432"/>
                    <a:pt x="613" y="6437"/>
                    <a:pt x="640" y="6437"/>
                  </a:cubicBezTo>
                  <a:cubicBezTo>
                    <a:pt x="731" y="6437"/>
                    <a:pt x="812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03"/>
                  </a:lnTo>
                  <a:cubicBezTo>
                    <a:pt x="644" y="10977"/>
                    <a:pt x="748" y="11117"/>
                    <a:pt x="905" y="11134"/>
                  </a:cubicBezTo>
                  <a:lnTo>
                    <a:pt x="1461" y="11221"/>
                  </a:lnTo>
                  <a:cubicBezTo>
                    <a:pt x="1473" y="11222"/>
                    <a:pt x="1484" y="11223"/>
                    <a:pt x="1495" y="11223"/>
                  </a:cubicBezTo>
                  <a:cubicBezTo>
                    <a:pt x="1640" y="11223"/>
                    <a:pt x="1776" y="11121"/>
                    <a:pt x="1792" y="10960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25" y="11107"/>
                    <a:pt x="3149" y="11223"/>
                    <a:pt x="3293" y="11223"/>
                  </a:cubicBezTo>
                  <a:cubicBezTo>
                    <a:pt x="3303" y="11223"/>
                    <a:pt x="3313" y="11222"/>
                    <a:pt x="3323" y="11221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3"/>
                  </a:cubicBezTo>
                  <a:lnTo>
                    <a:pt x="3619" y="6942"/>
                  </a:lnTo>
                  <a:cubicBezTo>
                    <a:pt x="3619" y="6942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6" y="6305"/>
                    <a:pt x="4152" y="6383"/>
                    <a:pt x="4274" y="6383"/>
                  </a:cubicBezTo>
                  <a:cubicBezTo>
                    <a:pt x="4304" y="6383"/>
                    <a:pt x="4335" y="6378"/>
                    <a:pt x="4367" y="6367"/>
                  </a:cubicBezTo>
                  <a:lnTo>
                    <a:pt x="4645" y="6280"/>
                  </a:lnTo>
                  <a:cubicBezTo>
                    <a:pt x="4784" y="6228"/>
                    <a:pt x="4871" y="6072"/>
                    <a:pt x="4819" y="5933"/>
                  </a:cubicBezTo>
                  <a:lnTo>
                    <a:pt x="3706" y="2453"/>
                  </a:lnTo>
                  <a:cubicBezTo>
                    <a:pt x="3676" y="2350"/>
                    <a:pt x="3571" y="2272"/>
                    <a:pt x="3455" y="2272"/>
                  </a:cubicBezTo>
                  <a:cubicBezTo>
                    <a:pt x="3434" y="2272"/>
                    <a:pt x="3413" y="2274"/>
                    <a:pt x="3392" y="2279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40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2"/>
            <p:cNvSpPr/>
            <p:nvPr/>
          </p:nvSpPr>
          <p:spPr>
            <a:xfrm>
              <a:off x="2655025" y="3935275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1"/>
                  </a:moveTo>
                  <a:cubicBezTo>
                    <a:pt x="1827" y="1"/>
                    <a:pt x="1305" y="523"/>
                    <a:pt x="1305" y="1184"/>
                  </a:cubicBezTo>
                  <a:cubicBezTo>
                    <a:pt x="1305" y="1653"/>
                    <a:pt x="1566" y="2053"/>
                    <a:pt x="1966" y="2245"/>
                  </a:cubicBezTo>
                  <a:lnTo>
                    <a:pt x="1566" y="2245"/>
                  </a:lnTo>
                  <a:cubicBezTo>
                    <a:pt x="1497" y="2245"/>
                    <a:pt x="1427" y="2279"/>
                    <a:pt x="1375" y="2314"/>
                  </a:cubicBezTo>
                  <a:cubicBezTo>
                    <a:pt x="1288" y="2332"/>
                    <a:pt x="1218" y="2384"/>
                    <a:pt x="1184" y="2471"/>
                  </a:cubicBezTo>
                  <a:lnTo>
                    <a:pt x="53" y="6020"/>
                  </a:lnTo>
                  <a:cubicBezTo>
                    <a:pt x="1" y="6141"/>
                    <a:pt x="70" y="6263"/>
                    <a:pt x="209" y="6315"/>
                  </a:cubicBezTo>
                  <a:lnTo>
                    <a:pt x="557" y="6420"/>
                  </a:lnTo>
                  <a:cubicBezTo>
                    <a:pt x="585" y="6431"/>
                    <a:pt x="613" y="6437"/>
                    <a:pt x="641" y="6437"/>
                  </a:cubicBezTo>
                  <a:cubicBezTo>
                    <a:pt x="736" y="6437"/>
                    <a:pt x="826" y="6371"/>
                    <a:pt x="853" y="6263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03"/>
                  </a:lnTo>
                  <a:cubicBezTo>
                    <a:pt x="644" y="10977"/>
                    <a:pt x="766" y="11117"/>
                    <a:pt x="923" y="11134"/>
                  </a:cubicBezTo>
                  <a:lnTo>
                    <a:pt x="1479" y="11221"/>
                  </a:lnTo>
                  <a:cubicBezTo>
                    <a:pt x="1489" y="11222"/>
                    <a:pt x="1499" y="11223"/>
                    <a:pt x="1509" y="11223"/>
                  </a:cubicBezTo>
                  <a:cubicBezTo>
                    <a:pt x="1653" y="11223"/>
                    <a:pt x="1776" y="11107"/>
                    <a:pt x="1792" y="10960"/>
                  </a:cubicBezTo>
                  <a:lnTo>
                    <a:pt x="2314" y="7255"/>
                  </a:lnTo>
                  <a:lnTo>
                    <a:pt x="2506" y="7255"/>
                  </a:lnTo>
                  <a:lnTo>
                    <a:pt x="3010" y="10960"/>
                  </a:lnTo>
                  <a:cubicBezTo>
                    <a:pt x="3025" y="11098"/>
                    <a:pt x="3149" y="11210"/>
                    <a:pt x="3286" y="11210"/>
                  </a:cubicBezTo>
                  <a:cubicBezTo>
                    <a:pt x="3304" y="11210"/>
                    <a:pt x="3322" y="11208"/>
                    <a:pt x="3341" y="11204"/>
                  </a:cubicBezTo>
                  <a:lnTo>
                    <a:pt x="3915" y="11134"/>
                  </a:lnTo>
                  <a:cubicBezTo>
                    <a:pt x="4071" y="11117"/>
                    <a:pt x="4193" y="10960"/>
                    <a:pt x="4176" y="10803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1" y="6383"/>
                    <a:pt x="4339" y="6378"/>
                    <a:pt x="4367" y="6368"/>
                  </a:cubicBezTo>
                  <a:lnTo>
                    <a:pt x="4663" y="6281"/>
                  </a:lnTo>
                  <a:cubicBezTo>
                    <a:pt x="4802" y="6228"/>
                    <a:pt x="4889" y="6072"/>
                    <a:pt x="4837" y="5933"/>
                  </a:cubicBezTo>
                  <a:lnTo>
                    <a:pt x="3723" y="2453"/>
                  </a:lnTo>
                  <a:cubicBezTo>
                    <a:pt x="3679" y="2350"/>
                    <a:pt x="3585" y="2272"/>
                    <a:pt x="3472" y="2272"/>
                  </a:cubicBezTo>
                  <a:cubicBezTo>
                    <a:pt x="3452" y="2272"/>
                    <a:pt x="3431" y="2274"/>
                    <a:pt x="3410" y="2279"/>
                  </a:cubicBezTo>
                  <a:cubicBezTo>
                    <a:pt x="3375" y="2262"/>
                    <a:pt x="3323" y="2245"/>
                    <a:pt x="3288" y="2245"/>
                  </a:cubicBezTo>
                  <a:lnTo>
                    <a:pt x="2993" y="2245"/>
                  </a:lnTo>
                  <a:cubicBezTo>
                    <a:pt x="3393" y="2053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88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2"/>
            <p:cNvSpPr/>
            <p:nvPr/>
          </p:nvSpPr>
          <p:spPr>
            <a:xfrm>
              <a:off x="3409575" y="46480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09" y="0"/>
                    <a:pt x="1288" y="540"/>
                    <a:pt x="1288" y="1183"/>
                  </a:cubicBezTo>
                  <a:cubicBezTo>
                    <a:pt x="1288" y="1653"/>
                    <a:pt x="1566" y="2070"/>
                    <a:pt x="1966" y="2262"/>
                  </a:cubicBezTo>
                  <a:lnTo>
                    <a:pt x="1549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70" y="2331"/>
                    <a:pt x="1201" y="2384"/>
                    <a:pt x="1183" y="2471"/>
                  </a:cubicBezTo>
                  <a:lnTo>
                    <a:pt x="35" y="6019"/>
                  </a:lnTo>
                  <a:cubicBezTo>
                    <a:pt x="0" y="6141"/>
                    <a:pt x="70" y="6280"/>
                    <a:pt x="192" y="6315"/>
                  </a:cubicBezTo>
                  <a:lnTo>
                    <a:pt x="540" y="6437"/>
                  </a:lnTo>
                  <a:cubicBezTo>
                    <a:pt x="564" y="6443"/>
                    <a:pt x="588" y="6446"/>
                    <a:pt x="610" y="6446"/>
                  </a:cubicBezTo>
                  <a:cubicBezTo>
                    <a:pt x="719" y="6446"/>
                    <a:pt x="810" y="6381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21"/>
                  </a:lnTo>
                  <a:cubicBezTo>
                    <a:pt x="644" y="10977"/>
                    <a:pt x="748" y="11116"/>
                    <a:pt x="905" y="11151"/>
                  </a:cubicBezTo>
                  <a:lnTo>
                    <a:pt x="1462" y="11221"/>
                  </a:lnTo>
                  <a:cubicBezTo>
                    <a:pt x="1473" y="11222"/>
                    <a:pt x="1484" y="11223"/>
                    <a:pt x="1496" y="11223"/>
                  </a:cubicBezTo>
                  <a:cubicBezTo>
                    <a:pt x="1640" y="11223"/>
                    <a:pt x="1776" y="11122"/>
                    <a:pt x="1792" y="10977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25" y="11121"/>
                    <a:pt x="3147" y="11223"/>
                    <a:pt x="3289" y="11223"/>
                  </a:cubicBezTo>
                  <a:cubicBezTo>
                    <a:pt x="3300" y="11223"/>
                    <a:pt x="3312" y="11222"/>
                    <a:pt x="3323" y="11221"/>
                  </a:cubicBezTo>
                  <a:lnTo>
                    <a:pt x="3897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7" y="6305"/>
                    <a:pt x="4152" y="6383"/>
                    <a:pt x="4274" y="6383"/>
                  </a:cubicBezTo>
                  <a:cubicBezTo>
                    <a:pt x="4304" y="6383"/>
                    <a:pt x="4335" y="6378"/>
                    <a:pt x="4367" y="6367"/>
                  </a:cubicBezTo>
                  <a:lnTo>
                    <a:pt x="4645" y="6280"/>
                  </a:lnTo>
                  <a:cubicBezTo>
                    <a:pt x="4784" y="6228"/>
                    <a:pt x="4871" y="6072"/>
                    <a:pt x="4819" y="5932"/>
                  </a:cubicBezTo>
                  <a:lnTo>
                    <a:pt x="3706" y="2471"/>
                  </a:lnTo>
                  <a:cubicBezTo>
                    <a:pt x="3674" y="2345"/>
                    <a:pt x="3559" y="2277"/>
                    <a:pt x="3435" y="2277"/>
                  </a:cubicBezTo>
                  <a:cubicBezTo>
                    <a:pt x="3421" y="2277"/>
                    <a:pt x="3407" y="2277"/>
                    <a:pt x="3392" y="2279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5" y="2070"/>
                    <a:pt x="3653" y="1653"/>
                    <a:pt x="3653" y="1183"/>
                  </a:cubicBezTo>
                  <a:cubicBezTo>
                    <a:pt x="3653" y="540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2"/>
            <p:cNvSpPr/>
            <p:nvPr/>
          </p:nvSpPr>
          <p:spPr>
            <a:xfrm>
              <a:off x="3092525" y="42331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27" y="1"/>
                    <a:pt x="1288" y="540"/>
                    <a:pt x="1288" y="1184"/>
                  </a:cubicBezTo>
                  <a:cubicBezTo>
                    <a:pt x="1288" y="1653"/>
                    <a:pt x="1566" y="2071"/>
                    <a:pt x="1967" y="2262"/>
                  </a:cubicBezTo>
                  <a:lnTo>
                    <a:pt x="1549" y="2262"/>
                  </a:lnTo>
                  <a:cubicBezTo>
                    <a:pt x="1479" y="2262"/>
                    <a:pt x="1410" y="2280"/>
                    <a:pt x="1358" y="2314"/>
                  </a:cubicBezTo>
                  <a:cubicBezTo>
                    <a:pt x="1288" y="2332"/>
                    <a:pt x="1218" y="2384"/>
                    <a:pt x="1184" y="2471"/>
                  </a:cubicBezTo>
                  <a:lnTo>
                    <a:pt x="53" y="6020"/>
                  </a:lnTo>
                  <a:cubicBezTo>
                    <a:pt x="1" y="6142"/>
                    <a:pt x="70" y="6281"/>
                    <a:pt x="192" y="6315"/>
                  </a:cubicBezTo>
                  <a:lnTo>
                    <a:pt x="557" y="6437"/>
                  </a:lnTo>
                  <a:cubicBezTo>
                    <a:pt x="579" y="6443"/>
                    <a:pt x="600" y="6446"/>
                    <a:pt x="622" y="6446"/>
                  </a:cubicBezTo>
                  <a:cubicBezTo>
                    <a:pt x="725" y="6446"/>
                    <a:pt x="824" y="6381"/>
                    <a:pt x="853" y="6281"/>
                  </a:cubicBezTo>
                  <a:lnTo>
                    <a:pt x="1218" y="5167"/>
                  </a:lnTo>
                  <a:lnTo>
                    <a:pt x="1218" y="6890"/>
                  </a:lnTo>
                  <a:lnTo>
                    <a:pt x="662" y="10821"/>
                  </a:lnTo>
                  <a:cubicBezTo>
                    <a:pt x="644" y="10978"/>
                    <a:pt x="749" y="11117"/>
                    <a:pt x="923" y="11151"/>
                  </a:cubicBezTo>
                  <a:lnTo>
                    <a:pt x="1462" y="11221"/>
                  </a:lnTo>
                  <a:cubicBezTo>
                    <a:pt x="1475" y="11222"/>
                    <a:pt x="1487" y="11223"/>
                    <a:pt x="1500" y="11223"/>
                  </a:cubicBezTo>
                  <a:cubicBezTo>
                    <a:pt x="1656" y="11223"/>
                    <a:pt x="1776" y="11123"/>
                    <a:pt x="1793" y="10978"/>
                  </a:cubicBezTo>
                  <a:lnTo>
                    <a:pt x="2314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21"/>
                    <a:pt x="3162" y="11223"/>
                    <a:pt x="3307" y="11223"/>
                  </a:cubicBezTo>
                  <a:cubicBezTo>
                    <a:pt x="3318" y="11223"/>
                    <a:pt x="3329" y="11222"/>
                    <a:pt x="3341" y="11221"/>
                  </a:cubicBezTo>
                  <a:lnTo>
                    <a:pt x="3915" y="11134"/>
                  </a:lnTo>
                  <a:cubicBezTo>
                    <a:pt x="4071" y="11117"/>
                    <a:pt x="4193" y="10978"/>
                    <a:pt x="4158" y="10804"/>
                  </a:cubicBezTo>
                  <a:lnTo>
                    <a:pt x="3637" y="6942"/>
                  </a:lnTo>
                  <a:cubicBezTo>
                    <a:pt x="3637" y="6942"/>
                    <a:pt x="3637" y="6924"/>
                    <a:pt x="3637" y="6924"/>
                  </a:cubicBezTo>
                  <a:lnTo>
                    <a:pt x="3637" y="4976"/>
                  </a:lnTo>
                  <a:lnTo>
                    <a:pt x="4019" y="6194"/>
                  </a:lnTo>
                  <a:cubicBezTo>
                    <a:pt x="4061" y="6305"/>
                    <a:pt x="4170" y="6383"/>
                    <a:pt x="4283" y="6383"/>
                  </a:cubicBezTo>
                  <a:cubicBezTo>
                    <a:pt x="4311" y="6383"/>
                    <a:pt x="4339" y="6378"/>
                    <a:pt x="4367" y="6368"/>
                  </a:cubicBezTo>
                  <a:lnTo>
                    <a:pt x="4663" y="6281"/>
                  </a:lnTo>
                  <a:cubicBezTo>
                    <a:pt x="4802" y="6228"/>
                    <a:pt x="4872" y="6072"/>
                    <a:pt x="4837" y="5933"/>
                  </a:cubicBezTo>
                  <a:lnTo>
                    <a:pt x="3723" y="2471"/>
                  </a:lnTo>
                  <a:cubicBezTo>
                    <a:pt x="3677" y="2346"/>
                    <a:pt x="3559" y="2277"/>
                    <a:pt x="3448" y="2277"/>
                  </a:cubicBezTo>
                  <a:cubicBezTo>
                    <a:pt x="3435" y="2277"/>
                    <a:pt x="3423" y="2278"/>
                    <a:pt x="3410" y="2280"/>
                  </a:cubicBezTo>
                  <a:cubicBezTo>
                    <a:pt x="3376" y="2262"/>
                    <a:pt x="3323" y="2262"/>
                    <a:pt x="3289" y="2262"/>
                  </a:cubicBezTo>
                  <a:lnTo>
                    <a:pt x="2993" y="2262"/>
                  </a:lnTo>
                  <a:cubicBezTo>
                    <a:pt x="3376" y="2071"/>
                    <a:pt x="3654" y="1653"/>
                    <a:pt x="3654" y="1184"/>
                  </a:cubicBezTo>
                  <a:cubicBezTo>
                    <a:pt x="3654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2"/>
            <p:cNvSpPr/>
            <p:nvPr/>
          </p:nvSpPr>
          <p:spPr>
            <a:xfrm>
              <a:off x="3173000" y="3679550"/>
              <a:ext cx="121775" cy="280600"/>
            </a:xfrm>
            <a:custGeom>
              <a:avLst/>
              <a:gdLst/>
              <a:ahLst/>
              <a:cxnLst/>
              <a:rect l="l" t="t" r="r" b="b"/>
              <a:pathLst>
                <a:path w="4871" h="11224" extrusionOk="0">
                  <a:moveTo>
                    <a:pt x="2470" y="1"/>
                  </a:moveTo>
                  <a:cubicBezTo>
                    <a:pt x="1827" y="1"/>
                    <a:pt x="1287" y="540"/>
                    <a:pt x="1287" y="1184"/>
                  </a:cubicBezTo>
                  <a:cubicBezTo>
                    <a:pt x="1287" y="1654"/>
                    <a:pt x="1566" y="2071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26" y="2280"/>
                    <a:pt x="1357" y="2315"/>
                  </a:cubicBezTo>
                  <a:cubicBezTo>
                    <a:pt x="1287" y="2332"/>
                    <a:pt x="1218" y="2384"/>
                    <a:pt x="1183" y="2471"/>
                  </a:cubicBezTo>
                  <a:lnTo>
                    <a:pt x="52" y="6020"/>
                  </a:lnTo>
                  <a:cubicBezTo>
                    <a:pt x="0" y="6142"/>
                    <a:pt x="70" y="6281"/>
                    <a:pt x="191" y="6316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1" y="6446"/>
                  </a:cubicBezTo>
                  <a:cubicBezTo>
                    <a:pt x="724" y="6446"/>
                    <a:pt x="824" y="6381"/>
                    <a:pt x="852" y="6281"/>
                  </a:cubicBezTo>
                  <a:lnTo>
                    <a:pt x="1218" y="5167"/>
                  </a:lnTo>
                  <a:lnTo>
                    <a:pt x="1218" y="6890"/>
                  </a:lnTo>
                  <a:lnTo>
                    <a:pt x="661" y="10821"/>
                  </a:lnTo>
                  <a:cubicBezTo>
                    <a:pt x="644" y="10978"/>
                    <a:pt x="765" y="11117"/>
                    <a:pt x="922" y="11152"/>
                  </a:cubicBezTo>
                  <a:lnTo>
                    <a:pt x="1461" y="11221"/>
                  </a:lnTo>
                  <a:cubicBezTo>
                    <a:pt x="1474" y="11222"/>
                    <a:pt x="1486" y="11223"/>
                    <a:pt x="1499" y="11223"/>
                  </a:cubicBezTo>
                  <a:cubicBezTo>
                    <a:pt x="1655" y="11223"/>
                    <a:pt x="1776" y="11123"/>
                    <a:pt x="1792" y="10978"/>
                  </a:cubicBezTo>
                  <a:lnTo>
                    <a:pt x="2314" y="7272"/>
                  </a:lnTo>
                  <a:lnTo>
                    <a:pt x="2488" y="7272"/>
                  </a:lnTo>
                  <a:lnTo>
                    <a:pt x="3009" y="10960"/>
                  </a:lnTo>
                  <a:cubicBezTo>
                    <a:pt x="3026" y="11122"/>
                    <a:pt x="3161" y="11223"/>
                    <a:pt x="3306" y="11223"/>
                  </a:cubicBezTo>
                  <a:cubicBezTo>
                    <a:pt x="3317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92" y="10960"/>
                    <a:pt x="4158" y="10804"/>
                  </a:cubicBezTo>
                  <a:lnTo>
                    <a:pt x="3636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8" y="6194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6" y="6368"/>
                  </a:cubicBezTo>
                  <a:lnTo>
                    <a:pt x="4662" y="6281"/>
                  </a:lnTo>
                  <a:cubicBezTo>
                    <a:pt x="4801" y="6229"/>
                    <a:pt x="4871" y="6072"/>
                    <a:pt x="4836" y="5933"/>
                  </a:cubicBezTo>
                  <a:lnTo>
                    <a:pt x="3723" y="2471"/>
                  </a:lnTo>
                  <a:cubicBezTo>
                    <a:pt x="3676" y="2346"/>
                    <a:pt x="3559" y="2277"/>
                    <a:pt x="3447" y="2277"/>
                  </a:cubicBezTo>
                  <a:cubicBezTo>
                    <a:pt x="3434" y="2277"/>
                    <a:pt x="3422" y="2278"/>
                    <a:pt x="3410" y="2280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92" y="2262"/>
                  </a:lnTo>
                  <a:cubicBezTo>
                    <a:pt x="3375" y="2071"/>
                    <a:pt x="3653" y="1654"/>
                    <a:pt x="3653" y="1184"/>
                  </a:cubicBezTo>
                  <a:cubicBezTo>
                    <a:pt x="3653" y="540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2"/>
            <p:cNvSpPr/>
            <p:nvPr/>
          </p:nvSpPr>
          <p:spPr>
            <a:xfrm>
              <a:off x="3665300" y="4080100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0"/>
                  </a:moveTo>
                  <a:cubicBezTo>
                    <a:pt x="1827" y="0"/>
                    <a:pt x="1287" y="540"/>
                    <a:pt x="1287" y="1183"/>
                  </a:cubicBezTo>
                  <a:cubicBezTo>
                    <a:pt x="1287" y="1653"/>
                    <a:pt x="1566" y="2071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70" y="2331"/>
                    <a:pt x="1200" y="2384"/>
                    <a:pt x="1183" y="2471"/>
                  </a:cubicBezTo>
                  <a:lnTo>
                    <a:pt x="35" y="6019"/>
                  </a:lnTo>
                  <a:cubicBezTo>
                    <a:pt x="0" y="6141"/>
                    <a:pt x="70" y="6280"/>
                    <a:pt x="191" y="6315"/>
                  </a:cubicBezTo>
                  <a:lnTo>
                    <a:pt x="557" y="6437"/>
                  </a:lnTo>
                  <a:cubicBezTo>
                    <a:pt x="578" y="6443"/>
                    <a:pt x="599" y="6446"/>
                    <a:pt x="620" y="6446"/>
                  </a:cubicBezTo>
                  <a:cubicBezTo>
                    <a:pt x="719" y="6446"/>
                    <a:pt x="809" y="6381"/>
                    <a:pt x="852" y="6280"/>
                  </a:cubicBezTo>
                  <a:lnTo>
                    <a:pt x="1200" y="5167"/>
                  </a:lnTo>
                  <a:lnTo>
                    <a:pt x="1200" y="6889"/>
                  </a:lnTo>
                  <a:lnTo>
                    <a:pt x="661" y="10821"/>
                  </a:lnTo>
                  <a:cubicBezTo>
                    <a:pt x="644" y="10977"/>
                    <a:pt x="748" y="11116"/>
                    <a:pt x="905" y="11151"/>
                  </a:cubicBezTo>
                  <a:lnTo>
                    <a:pt x="1461" y="11221"/>
                  </a:lnTo>
                  <a:cubicBezTo>
                    <a:pt x="1473" y="11222"/>
                    <a:pt x="1484" y="11223"/>
                    <a:pt x="1495" y="11223"/>
                  </a:cubicBezTo>
                  <a:cubicBezTo>
                    <a:pt x="1640" y="11223"/>
                    <a:pt x="1776" y="11122"/>
                    <a:pt x="1792" y="10977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21"/>
                    <a:pt x="3147" y="11223"/>
                    <a:pt x="3303" y="11223"/>
                  </a:cubicBezTo>
                  <a:cubicBezTo>
                    <a:pt x="3315" y="11223"/>
                    <a:pt x="3327" y="11222"/>
                    <a:pt x="3340" y="11221"/>
                  </a:cubicBezTo>
                  <a:lnTo>
                    <a:pt x="3914" y="11134"/>
                  </a:lnTo>
                  <a:cubicBezTo>
                    <a:pt x="4071" y="11116"/>
                    <a:pt x="4175" y="10977"/>
                    <a:pt x="4158" y="10803"/>
                  </a:cubicBezTo>
                  <a:lnTo>
                    <a:pt x="3618" y="6941"/>
                  </a:lnTo>
                  <a:cubicBezTo>
                    <a:pt x="3618" y="6941"/>
                    <a:pt x="3618" y="6924"/>
                    <a:pt x="3618" y="6924"/>
                  </a:cubicBezTo>
                  <a:lnTo>
                    <a:pt x="3618" y="4976"/>
                  </a:lnTo>
                  <a:lnTo>
                    <a:pt x="4018" y="6193"/>
                  </a:lnTo>
                  <a:cubicBezTo>
                    <a:pt x="4060" y="6305"/>
                    <a:pt x="4158" y="6383"/>
                    <a:pt x="4275" y="6383"/>
                  </a:cubicBezTo>
                  <a:cubicBezTo>
                    <a:pt x="4304" y="6383"/>
                    <a:pt x="4335" y="6378"/>
                    <a:pt x="4366" y="6367"/>
                  </a:cubicBezTo>
                  <a:lnTo>
                    <a:pt x="4645" y="6280"/>
                  </a:lnTo>
                  <a:cubicBezTo>
                    <a:pt x="4801" y="6228"/>
                    <a:pt x="4871" y="6072"/>
                    <a:pt x="4819" y="5932"/>
                  </a:cubicBezTo>
                  <a:lnTo>
                    <a:pt x="3705" y="2471"/>
                  </a:lnTo>
                  <a:cubicBezTo>
                    <a:pt x="3674" y="2346"/>
                    <a:pt x="3558" y="2277"/>
                    <a:pt x="3434" y="2277"/>
                  </a:cubicBezTo>
                  <a:cubicBezTo>
                    <a:pt x="3420" y="2277"/>
                    <a:pt x="3406" y="2278"/>
                    <a:pt x="3392" y="2279"/>
                  </a:cubicBezTo>
                  <a:cubicBezTo>
                    <a:pt x="3357" y="2262"/>
                    <a:pt x="3323" y="2262"/>
                    <a:pt x="3270" y="2262"/>
                  </a:cubicBezTo>
                  <a:lnTo>
                    <a:pt x="2975" y="2262"/>
                  </a:lnTo>
                  <a:cubicBezTo>
                    <a:pt x="3375" y="2071"/>
                    <a:pt x="3653" y="1653"/>
                    <a:pt x="3653" y="1183"/>
                  </a:cubicBezTo>
                  <a:cubicBezTo>
                    <a:pt x="3653" y="540"/>
                    <a:pt x="3114" y="0"/>
                    <a:pt x="2470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2"/>
            <p:cNvSpPr/>
            <p:nvPr/>
          </p:nvSpPr>
          <p:spPr>
            <a:xfrm>
              <a:off x="2864200" y="41492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7" y="2053"/>
                    <a:pt x="1967" y="2244"/>
                  </a:cubicBezTo>
                  <a:lnTo>
                    <a:pt x="1549" y="2244"/>
                  </a:lnTo>
                  <a:cubicBezTo>
                    <a:pt x="1480" y="2244"/>
                    <a:pt x="1410" y="2279"/>
                    <a:pt x="1358" y="2314"/>
                  </a:cubicBezTo>
                  <a:cubicBezTo>
                    <a:pt x="1271" y="2331"/>
                    <a:pt x="1201" y="2384"/>
                    <a:pt x="1167" y="2471"/>
                  </a:cubicBezTo>
                  <a:lnTo>
                    <a:pt x="36" y="6002"/>
                  </a:lnTo>
                  <a:cubicBezTo>
                    <a:pt x="1" y="6141"/>
                    <a:pt x="71" y="6263"/>
                    <a:pt x="192" y="6315"/>
                  </a:cubicBezTo>
                  <a:lnTo>
                    <a:pt x="540" y="6419"/>
                  </a:lnTo>
                  <a:cubicBezTo>
                    <a:pt x="568" y="6431"/>
                    <a:pt x="596" y="6437"/>
                    <a:pt x="624" y="6437"/>
                  </a:cubicBezTo>
                  <a:cubicBezTo>
                    <a:pt x="719" y="6437"/>
                    <a:pt x="809" y="6371"/>
                    <a:pt x="836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27" y="10977"/>
                    <a:pt x="749" y="11116"/>
                    <a:pt x="906" y="11134"/>
                  </a:cubicBezTo>
                  <a:lnTo>
                    <a:pt x="1462" y="11221"/>
                  </a:lnTo>
                  <a:cubicBezTo>
                    <a:pt x="1472" y="11222"/>
                    <a:pt x="1482" y="11222"/>
                    <a:pt x="1492" y="11222"/>
                  </a:cubicBezTo>
                  <a:cubicBezTo>
                    <a:pt x="1636" y="11222"/>
                    <a:pt x="1760" y="11106"/>
                    <a:pt x="1793" y="10960"/>
                  </a:cubicBezTo>
                  <a:lnTo>
                    <a:pt x="2297" y="7254"/>
                  </a:lnTo>
                  <a:lnTo>
                    <a:pt x="2489" y="7254"/>
                  </a:lnTo>
                  <a:lnTo>
                    <a:pt x="2993" y="10960"/>
                  </a:lnTo>
                  <a:cubicBezTo>
                    <a:pt x="3008" y="11098"/>
                    <a:pt x="3132" y="11209"/>
                    <a:pt x="3269" y="11209"/>
                  </a:cubicBezTo>
                  <a:cubicBezTo>
                    <a:pt x="3287" y="11209"/>
                    <a:pt x="3305" y="11207"/>
                    <a:pt x="3324" y="11203"/>
                  </a:cubicBezTo>
                  <a:lnTo>
                    <a:pt x="3898" y="11134"/>
                  </a:lnTo>
                  <a:cubicBezTo>
                    <a:pt x="4072" y="11116"/>
                    <a:pt x="4176" y="10960"/>
                    <a:pt x="4159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7" y="6305"/>
                    <a:pt x="4153" y="6383"/>
                    <a:pt x="4265" y="6383"/>
                  </a:cubicBezTo>
                  <a:cubicBezTo>
                    <a:pt x="4294" y="6383"/>
                    <a:pt x="4322" y="6378"/>
                    <a:pt x="4350" y="6367"/>
                  </a:cubicBezTo>
                  <a:lnTo>
                    <a:pt x="4646" y="6280"/>
                  </a:lnTo>
                  <a:cubicBezTo>
                    <a:pt x="4785" y="6228"/>
                    <a:pt x="4872" y="6072"/>
                    <a:pt x="4820" y="5932"/>
                  </a:cubicBezTo>
                  <a:lnTo>
                    <a:pt x="3706" y="2453"/>
                  </a:lnTo>
                  <a:cubicBezTo>
                    <a:pt x="3662" y="2350"/>
                    <a:pt x="3568" y="2272"/>
                    <a:pt x="3455" y="2272"/>
                  </a:cubicBezTo>
                  <a:cubicBezTo>
                    <a:pt x="3435" y="2272"/>
                    <a:pt x="3414" y="2274"/>
                    <a:pt x="3393" y="2279"/>
                  </a:cubicBezTo>
                  <a:cubicBezTo>
                    <a:pt x="3358" y="2262"/>
                    <a:pt x="3324" y="2244"/>
                    <a:pt x="3271" y="2244"/>
                  </a:cubicBezTo>
                  <a:lnTo>
                    <a:pt x="2976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2"/>
            <p:cNvSpPr/>
            <p:nvPr/>
          </p:nvSpPr>
          <p:spPr>
            <a:xfrm>
              <a:off x="2666775" y="462067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09" y="0"/>
                    <a:pt x="1288" y="540"/>
                    <a:pt x="1288" y="1183"/>
                  </a:cubicBezTo>
                  <a:cubicBezTo>
                    <a:pt x="1288" y="1653"/>
                    <a:pt x="1566" y="2071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79"/>
                    <a:pt x="1357" y="2314"/>
                  </a:cubicBezTo>
                  <a:cubicBezTo>
                    <a:pt x="1270" y="2331"/>
                    <a:pt x="1201" y="2384"/>
                    <a:pt x="1183" y="2471"/>
                  </a:cubicBezTo>
                  <a:lnTo>
                    <a:pt x="35" y="6019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40" y="6420"/>
                  </a:lnTo>
                  <a:cubicBezTo>
                    <a:pt x="571" y="6431"/>
                    <a:pt x="602" y="6437"/>
                    <a:pt x="632" y="6437"/>
                  </a:cubicBezTo>
                  <a:cubicBezTo>
                    <a:pt x="731" y="6437"/>
                    <a:pt x="812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21"/>
                  </a:lnTo>
                  <a:cubicBezTo>
                    <a:pt x="644" y="10977"/>
                    <a:pt x="748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4" y="11223"/>
                    <a:pt x="1496" y="11223"/>
                  </a:cubicBezTo>
                  <a:cubicBezTo>
                    <a:pt x="1640" y="11223"/>
                    <a:pt x="1776" y="11121"/>
                    <a:pt x="1792" y="10960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25" y="11106"/>
                    <a:pt x="3149" y="11222"/>
                    <a:pt x="3293" y="11222"/>
                  </a:cubicBezTo>
                  <a:cubicBezTo>
                    <a:pt x="3303" y="11222"/>
                    <a:pt x="3313" y="11222"/>
                    <a:pt x="3323" y="11221"/>
                  </a:cubicBezTo>
                  <a:lnTo>
                    <a:pt x="3897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7" y="6305"/>
                    <a:pt x="4152" y="6383"/>
                    <a:pt x="4274" y="6383"/>
                  </a:cubicBezTo>
                  <a:cubicBezTo>
                    <a:pt x="4304" y="6383"/>
                    <a:pt x="4335" y="6378"/>
                    <a:pt x="4367" y="6367"/>
                  </a:cubicBezTo>
                  <a:lnTo>
                    <a:pt x="4645" y="6280"/>
                  </a:lnTo>
                  <a:cubicBezTo>
                    <a:pt x="4784" y="6228"/>
                    <a:pt x="4871" y="6072"/>
                    <a:pt x="4819" y="5932"/>
                  </a:cubicBezTo>
                  <a:lnTo>
                    <a:pt x="3706" y="2453"/>
                  </a:lnTo>
                  <a:cubicBezTo>
                    <a:pt x="3676" y="2350"/>
                    <a:pt x="3571" y="2272"/>
                    <a:pt x="3455" y="2272"/>
                  </a:cubicBezTo>
                  <a:cubicBezTo>
                    <a:pt x="3435" y="2272"/>
                    <a:pt x="3414" y="2274"/>
                    <a:pt x="3392" y="2279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71"/>
                    <a:pt x="3653" y="1653"/>
                    <a:pt x="3653" y="1183"/>
                  </a:cubicBezTo>
                  <a:cubicBezTo>
                    <a:pt x="3653" y="540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2"/>
            <p:cNvSpPr/>
            <p:nvPr/>
          </p:nvSpPr>
          <p:spPr>
            <a:xfrm>
              <a:off x="3429150" y="4015725"/>
              <a:ext cx="122225" cy="280600"/>
            </a:xfrm>
            <a:custGeom>
              <a:avLst/>
              <a:gdLst/>
              <a:ahLst/>
              <a:cxnLst/>
              <a:rect l="l" t="t" r="r" b="b"/>
              <a:pathLst>
                <a:path w="4889" h="11224" extrusionOk="0">
                  <a:moveTo>
                    <a:pt x="2488" y="1"/>
                  </a:moveTo>
                  <a:cubicBezTo>
                    <a:pt x="1827" y="1"/>
                    <a:pt x="1305" y="540"/>
                    <a:pt x="1305" y="1184"/>
                  </a:cubicBezTo>
                  <a:cubicBezTo>
                    <a:pt x="1305" y="1653"/>
                    <a:pt x="1566" y="2071"/>
                    <a:pt x="1966" y="2262"/>
                  </a:cubicBezTo>
                  <a:lnTo>
                    <a:pt x="1566" y="2262"/>
                  </a:lnTo>
                  <a:cubicBezTo>
                    <a:pt x="1496" y="2262"/>
                    <a:pt x="1427" y="2280"/>
                    <a:pt x="1357" y="2315"/>
                  </a:cubicBezTo>
                  <a:cubicBezTo>
                    <a:pt x="1287" y="2332"/>
                    <a:pt x="1218" y="2384"/>
                    <a:pt x="1183" y="2471"/>
                  </a:cubicBezTo>
                  <a:lnTo>
                    <a:pt x="52" y="6020"/>
                  </a:lnTo>
                  <a:cubicBezTo>
                    <a:pt x="0" y="6142"/>
                    <a:pt x="70" y="6281"/>
                    <a:pt x="209" y="6316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1" y="6446"/>
                  </a:cubicBezTo>
                  <a:cubicBezTo>
                    <a:pt x="724" y="6446"/>
                    <a:pt x="824" y="6381"/>
                    <a:pt x="853" y="6281"/>
                  </a:cubicBezTo>
                  <a:lnTo>
                    <a:pt x="1218" y="5167"/>
                  </a:lnTo>
                  <a:lnTo>
                    <a:pt x="1218" y="6890"/>
                  </a:lnTo>
                  <a:lnTo>
                    <a:pt x="679" y="10821"/>
                  </a:lnTo>
                  <a:cubicBezTo>
                    <a:pt x="644" y="10978"/>
                    <a:pt x="766" y="11117"/>
                    <a:pt x="922" y="11134"/>
                  </a:cubicBezTo>
                  <a:lnTo>
                    <a:pt x="1479" y="11221"/>
                  </a:lnTo>
                  <a:cubicBezTo>
                    <a:pt x="1490" y="11222"/>
                    <a:pt x="1502" y="11223"/>
                    <a:pt x="1513" y="11223"/>
                  </a:cubicBezTo>
                  <a:cubicBezTo>
                    <a:pt x="1655" y="11223"/>
                    <a:pt x="1776" y="11123"/>
                    <a:pt x="1792" y="10978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60"/>
                  </a:lnTo>
                  <a:cubicBezTo>
                    <a:pt x="3026" y="11122"/>
                    <a:pt x="3162" y="11223"/>
                    <a:pt x="3306" y="11223"/>
                  </a:cubicBezTo>
                  <a:cubicBezTo>
                    <a:pt x="3317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93" y="10960"/>
                    <a:pt x="4175" y="10804"/>
                  </a:cubicBezTo>
                  <a:lnTo>
                    <a:pt x="3636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6" y="6368"/>
                  </a:cubicBezTo>
                  <a:lnTo>
                    <a:pt x="4662" y="6281"/>
                  </a:lnTo>
                  <a:cubicBezTo>
                    <a:pt x="4801" y="6229"/>
                    <a:pt x="4888" y="6072"/>
                    <a:pt x="4836" y="5933"/>
                  </a:cubicBezTo>
                  <a:lnTo>
                    <a:pt x="3723" y="2454"/>
                  </a:lnTo>
                  <a:cubicBezTo>
                    <a:pt x="3679" y="2350"/>
                    <a:pt x="3584" y="2272"/>
                    <a:pt x="3471" y="2272"/>
                  </a:cubicBezTo>
                  <a:cubicBezTo>
                    <a:pt x="3451" y="2272"/>
                    <a:pt x="3431" y="2274"/>
                    <a:pt x="3410" y="2280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92" y="2262"/>
                  </a:lnTo>
                  <a:cubicBezTo>
                    <a:pt x="3392" y="2071"/>
                    <a:pt x="3653" y="1653"/>
                    <a:pt x="3653" y="1184"/>
                  </a:cubicBezTo>
                  <a:cubicBezTo>
                    <a:pt x="3653" y="540"/>
                    <a:pt x="3131" y="1"/>
                    <a:pt x="2488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2"/>
            <p:cNvSpPr/>
            <p:nvPr/>
          </p:nvSpPr>
          <p:spPr>
            <a:xfrm>
              <a:off x="2996850" y="37265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27" y="1"/>
                    <a:pt x="1288" y="540"/>
                    <a:pt x="1288" y="1184"/>
                  </a:cubicBezTo>
                  <a:cubicBezTo>
                    <a:pt x="1288" y="1653"/>
                    <a:pt x="1566" y="2071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27" y="2280"/>
                    <a:pt x="1358" y="2314"/>
                  </a:cubicBezTo>
                  <a:cubicBezTo>
                    <a:pt x="1288" y="2332"/>
                    <a:pt x="1218" y="2384"/>
                    <a:pt x="1184" y="2471"/>
                  </a:cubicBezTo>
                  <a:lnTo>
                    <a:pt x="53" y="6020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5" y="6432"/>
                    <a:pt x="614" y="6437"/>
                    <a:pt x="642" y="6437"/>
                  </a:cubicBezTo>
                  <a:cubicBezTo>
                    <a:pt x="737" y="6437"/>
                    <a:pt x="826" y="6374"/>
                    <a:pt x="853" y="6281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2" y="10821"/>
                  </a:lnTo>
                  <a:cubicBezTo>
                    <a:pt x="644" y="10977"/>
                    <a:pt x="766" y="11117"/>
                    <a:pt x="923" y="11134"/>
                  </a:cubicBezTo>
                  <a:lnTo>
                    <a:pt x="1479" y="11221"/>
                  </a:lnTo>
                  <a:cubicBezTo>
                    <a:pt x="1491" y="11222"/>
                    <a:pt x="1502" y="11223"/>
                    <a:pt x="1513" y="11223"/>
                  </a:cubicBezTo>
                  <a:cubicBezTo>
                    <a:pt x="1655" y="11223"/>
                    <a:pt x="1776" y="11121"/>
                    <a:pt x="1792" y="10960"/>
                  </a:cubicBezTo>
                  <a:lnTo>
                    <a:pt x="2314" y="7272"/>
                  </a:lnTo>
                  <a:lnTo>
                    <a:pt x="2506" y="7272"/>
                  </a:lnTo>
                  <a:lnTo>
                    <a:pt x="3010" y="10960"/>
                  </a:lnTo>
                  <a:cubicBezTo>
                    <a:pt x="3026" y="11107"/>
                    <a:pt x="3165" y="11223"/>
                    <a:pt x="3311" y="11223"/>
                  </a:cubicBezTo>
                  <a:cubicBezTo>
                    <a:pt x="3321" y="11223"/>
                    <a:pt x="3331" y="11222"/>
                    <a:pt x="3341" y="11221"/>
                  </a:cubicBezTo>
                  <a:lnTo>
                    <a:pt x="3915" y="11134"/>
                  </a:lnTo>
                  <a:cubicBezTo>
                    <a:pt x="4071" y="11117"/>
                    <a:pt x="4193" y="10960"/>
                    <a:pt x="4158" y="10803"/>
                  </a:cubicBezTo>
                  <a:lnTo>
                    <a:pt x="3636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1" y="6383"/>
                    <a:pt x="4339" y="6378"/>
                    <a:pt x="4367" y="6368"/>
                  </a:cubicBezTo>
                  <a:lnTo>
                    <a:pt x="4663" y="6281"/>
                  </a:lnTo>
                  <a:cubicBezTo>
                    <a:pt x="4802" y="6228"/>
                    <a:pt x="4872" y="6072"/>
                    <a:pt x="4837" y="5933"/>
                  </a:cubicBezTo>
                  <a:lnTo>
                    <a:pt x="3723" y="2453"/>
                  </a:lnTo>
                  <a:cubicBezTo>
                    <a:pt x="3679" y="2350"/>
                    <a:pt x="3572" y="2272"/>
                    <a:pt x="3466" y="2272"/>
                  </a:cubicBezTo>
                  <a:cubicBezTo>
                    <a:pt x="3447" y="2272"/>
                    <a:pt x="3429" y="2274"/>
                    <a:pt x="3410" y="2280"/>
                  </a:cubicBezTo>
                  <a:cubicBezTo>
                    <a:pt x="3375" y="2262"/>
                    <a:pt x="3323" y="2245"/>
                    <a:pt x="3289" y="2245"/>
                  </a:cubicBezTo>
                  <a:lnTo>
                    <a:pt x="2993" y="2245"/>
                  </a:lnTo>
                  <a:cubicBezTo>
                    <a:pt x="3375" y="2071"/>
                    <a:pt x="3654" y="1653"/>
                    <a:pt x="3654" y="1184"/>
                  </a:cubicBezTo>
                  <a:cubicBezTo>
                    <a:pt x="3654" y="540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2"/>
            <p:cNvSpPr/>
            <p:nvPr/>
          </p:nvSpPr>
          <p:spPr>
            <a:xfrm>
              <a:off x="3228650" y="4441050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66"/>
                  </a:cubicBezTo>
                  <a:cubicBezTo>
                    <a:pt x="1288" y="1654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27" y="2262"/>
                    <a:pt x="1358" y="2297"/>
                  </a:cubicBezTo>
                  <a:cubicBezTo>
                    <a:pt x="1288" y="2315"/>
                    <a:pt x="1218" y="2384"/>
                    <a:pt x="1184" y="2454"/>
                  </a:cubicBezTo>
                  <a:lnTo>
                    <a:pt x="53" y="6003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9" y="6426"/>
                    <a:pt x="600" y="6429"/>
                    <a:pt x="622" y="6429"/>
                  </a:cubicBezTo>
                  <a:cubicBezTo>
                    <a:pt x="724" y="6429"/>
                    <a:pt x="824" y="6364"/>
                    <a:pt x="853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62" y="10804"/>
                  </a:lnTo>
                  <a:cubicBezTo>
                    <a:pt x="644" y="10960"/>
                    <a:pt x="766" y="11100"/>
                    <a:pt x="923" y="11134"/>
                  </a:cubicBezTo>
                  <a:lnTo>
                    <a:pt x="1479" y="11204"/>
                  </a:lnTo>
                  <a:cubicBezTo>
                    <a:pt x="1491" y="11205"/>
                    <a:pt x="1502" y="11206"/>
                    <a:pt x="1513" y="11206"/>
                  </a:cubicBezTo>
                  <a:cubicBezTo>
                    <a:pt x="1656" y="11206"/>
                    <a:pt x="1776" y="11105"/>
                    <a:pt x="1792" y="10960"/>
                  </a:cubicBezTo>
                  <a:lnTo>
                    <a:pt x="2314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62" y="11206"/>
                    <a:pt x="3306" y="11206"/>
                  </a:cubicBezTo>
                  <a:cubicBezTo>
                    <a:pt x="3318" y="11206"/>
                    <a:pt x="3329" y="11205"/>
                    <a:pt x="3341" y="11204"/>
                  </a:cubicBezTo>
                  <a:lnTo>
                    <a:pt x="3915" y="11117"/>
                  </a:lnTo>
                  <a:cubicBezTo>
                    <a:pt x="4071" y="11100"/>
                    <a:pt x="4193" y="10960"/>
                    <a:pt x="4158" y="10786"/>
                  </a:cubicBezTo>
                  <a:lnTo>
                    <a:pt x="3636" y="6925"/>
                  </a:lnTo>
                  <a:cubicBezTo>
                    <a:pt x="3636" y="6925"/>
                    <a:pt x="3636" y="6907"/>
                    <a:pt x="3636" y="6907"/>
                  </a:cubicBezTo>
                  <a:lnTo>
                    <a:pt x="3636" y="4959"/>
                  </a:lnTo>
                  <a:lnTo>
                    <a:pt x="4019" y="6176"/>
                  </a:lnTo>
                  <a:cubicBezTo>
                    <a:pt x="4060" y="6298"/>
                    <a:pt x="4164" y="6368"/>
                    <a:pt x="4273" y="6368"/>
                  </a:cubicBezTo>
                  <a:cubicBezTo>
                    <a:pt x="4305" y="6368"/>
                    <a:pt x="4336" y="6362"/>
                    <a:pt x="4367" y="6350"/>
                  </a:cubicBezTo>
                  <a:lnTo>
                    <a:pt x="4663" y="6263"/>
                  </a:lnTo>
                  <a:cubicBezTo>
                    <a:pt x="4802" y="6211"/>
                    <a:pt x="4871" y="6072"/>
                    <a:pt x="4837" y="5916"/>
                  </a:cubicBezTo>
                  <a:lnTo>
                    <a:pt x="3723" y="2454"/>
                  </a:lnTo>
                  <a:cubicBezTo>
                    <a:pt x="3676" y="2329"/>
                    <a:pt x="3559" y="2260"/>
                    <a:pt x="3448" y="2260"/>
                  </a:cubicBezTo>
                  <a:cubicBezTo>
                    <a:pt x="3435" y="2260"/>
                    <a:pt x="3423" y="2261"/>
                    <a:pt x="3410" y="2262"/>
                  </a:cubicBezTo>
                  <a:cubicBezTo>
                    <a:pt x="3375" y="2245"/>
                    <a:pt x="3323" y="2245"/>
                    <a:pt x="3288" y="2245"/>
                  </a:cubicBezTo>
                  <a:lnTo>
                    <a:pt x="2993" y="2245"/>
                  </a:lnTo>
                  <a:cubicBezTo>
                    <a:pt x="3375" y="2054"/>
                    <a:pt x="3654" y="1654"/>
                    <a:pt x="3654" y="1166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2"/>
            <p:cNvSpPr/>
            <p:nvPr/>
          </p:nvSpPr>
          <p:spPr>
            <a:xfrm>
              <a:off x="3629200" y="4822475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0"/>
                  </a:moveTo>
                  <a:cubicBezTo>
                    <a:pt x="1827" y="0"/>
                    <a:pt x="1305" y="539"/>
                    <a:pt x="1305" y="1183"/>
                  </a:cubicBezTo>
                  <a:cubicBezTo>
                    <a:pt x="1305" y="1653"/>
                    <a:pt x="1566" y="2070"/>
                    <a:pt x="1966" y="2244"/>
                  </a:cubicBezTo>
                  <a:lnTo>
                    <a:pt x="1566" y="2244"/>
                  </a:lnTo>
                  <a:cubicBezTo>
                    <a:pt x="1479" y="2244"/>
                    <a:pt x="1427" y="2279"/>
                    <a:pt x="1357" y="2314"/>
                  </a:cubicBezTo>
                  <a:cubicBezTo>
                    <a:pt x="1287" y="2331"/>
                    <a:pt x="1218" y="2383"/>
                    <a:pt x="1183" y="2470"/>
                  </a:cubicBezTo>
                  <a:lnTo>
                    <a:pt x="52" y="6019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19"/>
                  </a:lnTo>
                  <a:cubicBezTo>
                    <a:pt x="585" y="6431"/>
                    <a:pt x="614" y="6437"/>
                    <a:pt x="642" y="6437"/>
                  </a:cubicBezTo>
                  <a:cubicBezTo>
                    <a:pt x="737" y="6437"/>
                    <a:pt x="826" y="6374"/>
                    <a:pt x="853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20"/>
                  </a:lnTo>
                  <a:cubicBezTo>
                    <a:pt x="644" y="10977"/>
                    <a:pt x="766" y="11116"/>
                    <a:pt x="922" y="11133"/>
                  </a:cubicBezTo>
                  <a:lnTo>
                    <a:pt x="1479" y="11220"/>
                  </a:lnTo>
                  <a:cubicBezTo>
                    <a:pt x="1490" y="11222"/>
                    <a:pt x="1502" y="11222"/>
                    <a:pt x="1513" y="11222"/>
                  </a:cubicBezTo>
                  <a:cubicBezTo>
                    <a:pt x="1655" y="11222"/>
                    <a:pt x="1776" y="11122"/>
                    <a:pt x="1792" y="10977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59"/>
                  </a:lnTo>
                  <a:cubicBezTo>
                    <a:pt x="3026" y="11106"/>
                    <a:pt x="3164" y="11222"/>
                    <a:pt x="3310" y="11222"/>
                  </a:cubicBezTo>
                  <a:cubicBezTo>
                    <a:pt x="3320" y="11222"/>
                    <a:pt x="3330" y="11222"/>
                    <a:pt x="3340" y="11220"/>
                  </a:cubicBezTo>
                  <a:lnTo>
                    <a:pt x="3914" y="11133"/>
                  </a:lnTo>
                  <a:cubicBezTo>
                    <a:pt x="4071" y="11116"/>
                    <a:pt x="4193" y="10959"/>
                    <a:pt x="4175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0" y="6304"/>
                    <a:pt x="4169" y="6382"/>
                    <a:pt x="4282" y="6382"/>
                  </a:cubicBezTo>
                  <a:cubicBezTo>
                    <a:pt x="4310" y="6382"/>
                    <a:pt x="4339" y="6377"/>
                    <a:pt x="4367" y="6367"/>
                  </a:cubicBezTo>
                  <a:lnTo>
                    <a:pt x="4662" y="6280"/>
                  </a:lnTo>
                  <a:cubicBezTo>
                    <a:pt x="4801" y="6228"/>
                    <a:pt x="4888" y="6071"/>
                    <a:pt x="4836" y="5932"/>
                  </a:cubicBezTo>
                  <a:lnTo>
                    <a:pt x="3723" y="2453"/>
                  </a:lnTo>
                  <a:cubicBezTo>
                    <a:pt x="3679" y="2350"/>
                    <a:pt x="3584" y="2271"/>
                    <a:pt x="3471" y="2271"/>
                  </a:cubicBezTo>
                  <a:cubicBezTo>
                    <a:pt x="3451" y="2271"/>
                    <a:pt x="3431" y="2274"/>
                    <a:pt x="3410" y="2279"/>
                  </a:cubicBezTo>
                  <a:cubicBezTo>
                    <a:pt x="3375" y="2262"/>
                    <a:pt x="3323" y="2244"/>
                    <a:pt x="3288" y="2244"/>
                  </a:cubicBezTo>
                  <a:lnTo>
                    <a:pt x="2992" y="2244"/>
                  </a:lnTo>
                  <a:cubicBezTo>
                    <a:pt x="3392" y="2070"/>
                    <a:pt x="3653" y="1653"/>
                    <a:pt x="3653" y="1183"/>
                  </a:cubicBezTo>
                  <a:cubicBezTo>
                    <a:pt x="3653" y="539"/>
                    <a:pt x="3131" y="0"/>
                    <a:pt x="2488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2"/>
            <p:cNvSpPr/>
            <p:nvPr/>
          </p:nvSpPr>
          <p:spPr>
            <a:xfrm>
              <a:off x="2771150" y="468330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09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62"/>
                    <a:pt x="1357" y="2314"/>
                  </a:cubicBezTo>
                  <a:cubicBezTo>
                    <a:pt x="1270" y="2331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1" y="6426"/>
                    <a:pt x="606" y="6430"/>
                    <a:pt x="629" y="6430"/>
                  </a:cubicBezTo>
                  <a:cubicBezTo>
                    <a:pt x="725" y="6430"/>
                    <a:pt x="811" y="6374"/>
                    <a:pt x="853" y="6263"/>
                  </a:cubicBezTo>
                  <a:lnTo>
                    <a:pt x="1201" y="5150"/>
                  </a:lnTo>
                  <a:lnTo>
                    <a:pt x="1201" y="6889"/>
                  </a:lnTo>
                  <a:lnTo>
                    <a:pt x="661" y="10803"/>
                  </a:lnTo>
                  <a:cubicBezTo>
                    <a:pt x="644" y="10960"/>
                    <a:pt x="748" y="11116"/>
                    <a:pt x="905" y="11134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3" y="11209"/>
                    <a:pt x="1777" y="11098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5" y="11098"/>
                    <a:pt x="3136" y="11209"/>
                    <a:pt x="3281" y="11209"/>
                  </a:cubicBezTo>
                  <a:cubicBezTo>
                    <a:pt x="3300" y="11209"/>
                    <a:pt x="3320" y="11207"/>
                    <a:pt x="3340" y="11203"/>
                  </a:cubicBezTo>
                  <a:lnTo>
                    <a:pt x="3914" y="11134"/>
                  </a:lnTo>
                  <a:cubicBezTo>
                    <a:pt x="4071" y="11099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62" y="6309"/>
                    <a:pt x="4165" y="6376"/>
                    <a:pt x="4288" y="6376"/>
                  </a:cubicBezTo>
                  <a:cubicBezTo>
                    <a:pt x="4313" y="6376"/>
                    <a:pt x="4340" y="6373"/>
                    <a:pt x="4367" y="6367"/>
                  </a:cubicBezTo>
                  <a:lnTo>
                    <a:pt x="4645" y="6263"/>
                  </a:lnTo>
                  <a:cubicBezTo>
                    <a:pt x="4802" y="6228"/>
                    <a:pt x="4871" y="6072"/>
                    <a:pt x="4819" y="5932"/>
                  </a:cubicBezTo>
                  <a:lnTo>
                    <a:pt x="3706" y="2453"/>
                  </a:lnTo>
                  <a:cubicBezTo>
                    <a:pt x="3674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2" y="2262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2"/>
            <p:cNvSpPr/>
            <p:nvPr/>
          </p:nvSpPr>
          <p:spPr>
            <a:xfrm>
              <a:off x="2543250" y="4058350"/>
              <a:ext cx="122250" cy="280250"/>
            </a:xfrm>
            <a:custGeom>
              <a:avLst/>
              <a:gdLst/>
              <a:ahLst/>
              <a:cxnLst/>
              <a:rect l="l" t="t" r="r" b="b"/>
              <a:pathLst>
                <a:path w="4890" h="11210" extrusionOk="0">
                  <a:moveTo>
                    <a:pt x="2489" y="1"/>
                  </a:moveTo>
                  <a:cubicBezTo>
                    <a:pt x="1827" y="1"/>
                    <a:pt x="1306" y="523"/>
                    <a:pt x="1306" y="1184"/>
                  </a:cubicBezTo>
                  <a:cubicBezTo>
                    <a:pt x="1306" y="1653"/>
                    <a:pt x="1584" y="2053"/>
                    <a:pt x="1967" y="2245"/>
                  </a:cubicBezTo>
                  <a:lnTo>
                    <a:pt x="1567" y="2245"/>
                  </a:lnTo>
                  <a:cubicBezTo>
                    <a:pt x="1497" y="2245"/>
                    <a:pt x="1427" y="2262"/>
                    <a:pt x="1375" y="2297"/>
                  </a:cubicBezTo>
                  <a:cubicBezTo>
                    <a:pt x="1288" y="2314"/>
                    <a:pt x="1219" y="2384"/>
                    <a:pt x="1184" y="2471"/>
                  </a:cubicBezTo>
                  <a:lnTo>
                    <a:pt x="53" y="6002"/>
                  </a:lnTo>
                  <a:cubicBezTo>
                    <a:pt x="1" y="6124"/>
                    <a:pt x="70" y="6263"/>
                    <a:pt x="210" y="6298"/>
                  </a:cubicBezTo>
                  <a:lnTo>
                    <a:pt x="558" y="6420"/>
                  </a:lnTo>
                  <a:cubicBezTo>
                    <a:pt x="579" y="6426"/>
                    <a:pt x="601" y="6429"/>
                    <a:pt x="622" y="6429"/>
                  </a:cubicBezTo>
                  <a:cubicBezTo>
                    <a:pt x="725" y="6429"/>
                    <a:pt x="825" y="6364"/>
                    <a:pt x="853" y="6263"/>
                  </a:cubicBezTo>
                  <a:lnTo>
                    <a:pt x="1219" y="5150"/>
                  </a:lnTo>
                  <a:lnTo>
                    <a:pt x="1219" y="6872"/>
                  </a:lnTo>
                  <a:lnTo>
                    <a:pt x="679" y="10803"/>
                  </a:lnTo>
                  <a:cubicBezTo>
                    <a:pt x="645" y="10960"/>
                    <a:pt x="766" y="11117"/>
                    <a:pt x="923" y="11134"/>
                  </a:cubicBezTo>
                  <a:lnTo>
                    <a:pt x="1480" y="11204"/>
                  </a:lnTo>
                  <a:cubicBezTo>
                    <a:pt x="1498" y="11208"/>
                    <a:pt x="1516" y="11210"/>
                    <a:pt x="1533" y="11210"/>
                  </a:cubicBezTo>
                  <a:cubicBezTo>
                    <a:pt x="1667" y="11210"/>
                    <a:pt x="1779" y="11098"/>
                    <a:pt x="1810" y="10960"/>
                  </a:cubicBezTo>
                  <a:lnTo>
                    <a:pt x="2315" y="7255"/>
                  </a:lnTo>
                  <a:lnTo>
                    <a:pt x="2506" y="7255"/>
                  </a:lnTo>
                  <a:lnTo>
                    <a:pt x="3010" y="10960"/>
                  </a:lnTo>
                  <a:cubicBezTo>
                    <a:pt x="3027" y="11105"/>
                    <a:pt x="3162" y="11205"/>
                    <a:pt x="3307" y="11205"/>
                  </a:cubicBezTo>
                  <a:cubicBezTo>
                    <a:pt x="3318" y="11205"/>
                    <a:pt x="3329" y="11205"/>
                    <a:pt x="3341" y="11204"/>
                  </a:cubicBezTo>
                  <a:lnTo>
                    <a:pt x="3915" y="11134"/>
                  </a:lnTo>
                  <a:cubicBezTo>
                    <a:pt x="4072" y="11099"/>
                    <a:pt x="4193" y="10960"/>
                    <a:pt x="4176" y="10803"/>
                  </a:cubicBezTo>
                  <a:lnTo>
                    <a:pt x="3637" y="6942"/>
                  </a:lnTo>
                  <a:cubicBezTo>
                    <a:pt x="3637" y="6924"/>
                    <a:pt x="3637" y="6924"/>
                    <a:pt x="3637" y="6907"/>
                  </a:cubicBezTo>
                  <a:lnTo>
                    <a:pt x="3637" y="4958"/>
                  </a:lnTo>
                  <a:lnTo>
                    <a:pt x="4019" y="6176"/>
                  </a:lnTo>
                  <a:cubicBezTo>
                    <a:pt x="4063" y="6306"/>
                    <a:pt x="4178" y="6376"/>
                    <a:pt x="4296" y="6376"/>
                  </a:cubicBezTo>
                  <a:cubicBezTo>
                    <a:pt x="4320" y="6376"/>
                    <a:pt x="4344" y="6373"/>
                    <a:pt x="4367" y="6368"/>
                  </a:cubicBezTo>
                  <a:lnTo>
                    <a:pt x="4663" y="6263"/>
                  </a:lnTo>
                  <a:cubicBezTo>
                    <a:pt x="4802" y="6228"/>
                    <a:pt x="4889" y="6072"/>
                    <a:pt x="4837" y="5915"/>
                  </a:cubicBezTo>
                  <a:lnTo>
                    <a:pt x="3724" y="2453"/>
                  </a:lnTo>
                  <a:cubicBezTo>
                    <a:pt x="3677" y="2328"/>
                    <a:pt x="3574" y="2259"/>
                    <a:pt x="3452" y="2259"/>
                  </a:cubicBezTo>
                  <a:cubicBezTo>
                    <a:pt x="3438" y="2259"/>
                    <a:pt x="3425" y="2260"/>
                    <a:pt x="3410" y="2262"/>
                  </a:cubicBezTo>
                  <a:cubicBezTo>
                    <a:pt x="3376" y="2245"/>
                    <a:pt x="3341" y="2245"/>
                    <a:pt x="3289" y="2245"/>
                  </a:cubicBezTo>
                  <a:lnTo>
                    <a:pt x="2993" y="2245"/>
                  </a:lnTo>
                  <a:cubicBezTo>
                    <a:pt x="3393" y="2053"/>
                    <a:pt x="3671" y="1653"/>
                    <a:pt x="3671" y="1184"/>
                  </a:cubicBezTo>
                  <a:cubicBezTo>
                    <a:pt x="3671" y="523"/>
                    <a:pt x="3132" y="1"/>
                    <a:pt x="2489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2"/>
            <p:cNvSpPr/>
            <p:nvPr/>
          </p:nvSpPr>
          <p:spPr>
            <a:xfrm>
              <a:off x="3206900" y="4040525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66"/>
                  </a:cubicBezTo>
                  <a:cubicBezTo>
                    <a:pt x="1288" y="1636"/>
                    <a:pt x="1566" y="2053"/>
                    <a:pt x="1949" y="2244"/>
                  </a:cubicBezTo>
                  <a:lnTo>
                    <a:pt x="1549" y="2244"/>
                  </a:lnTo>
                  <a:cubicBezTo>
                    <a:pt x="1480" y="2244"/>
                    <a:pt x="1410" y="2262"/>
                    <a:pt x="1358" y="2297"/>
                  </a:cubicBezTo>
                  <a:cubicBezTo>
                    <a:pt x="1271" y="2314"/>
                    <a:pt x="1201" y="2366"/>
                    <a:pt x="1166" y="2453"/>
                  </a:cubicBezTo>
                  <a:lnTo>
                    <a:pt x="36" y="6002"/>
                  </a:lnTo>
                  <a:cubicBezTo>
                    <a:pt x="1" y="6124"/>
                    <a:pt x="53" y="6263"/>
                    <a:pt x="192" y="6298"/>
                  </a:cubicBezTo>
                  <a:lnTo>
                    <a:pt x="540" y="6419"/>
                  </a:lnTo>
                  <a:cubicBezTo>
                    <a:pt x="561" y="6426"/>
                    <a:pt x="583" y="6428"/>
                    <a:pt x="605" y="6428"/>
                  </a:cubicBezTo>
                  <a:cubicBezTo>
                    <a:pt x="707" y="6428"/>
                    <a:pt x="807" y="6363"/>
                    <a:pt x="836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3"/>
                  </a:lnTo>
                  <a:cubicBezTo>
                    <a:pt x="627" y="10960"/>
                    <a:pt x="749" y="11099"/>
                    <a:pt x="905" y="11134"/>
                  </a:cubicBezTo>
                  <a:lnTo>
                    <a:pt x="1462" y="11203"/>
                  </a:lnTo>
                  <a:cubicBezTo>
                    <a:pt x="1474" y="11205"/>
                    <a:pt x="1485" y="11205"/>
                    <a:pt x="1496" y="11205"/>
                  </a:cubicBezTo>
                  <a:cubicBezTo>
                    <a:pt x="1638" y="11205"/>
                    <a:pt x="1760" y="11105"/>
                    <a:pt x="1793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42"/>
                  </a:lnTo>
                  <a:cubicBezTo>
                    <a:pt x="3009" y="11104"/>
                    <a:pt x="3145" y="11205"/>
                    <a:pt x="3289" y="11205"/>
                  </a:cubicBezTo>
                  <a:cubicBezTo>
                    <a:pt x="3301" y="11205"/>
                    <a:pt x="3312" y="11205"/>
                    <a:pt x="3323" y="11203"/>
                  </a:cubicBezTo>
                  <a:lnTo>
                    <a:pt x="3898" y="11116"/>
                  </a:lnTo>
                  <a:cubicBezTo>
                    <a:pt x="4054" y="11099"/>
                    <a:pt x="4176" y="10960"/>
                    <a:pt x="4158" y="10786"/>
                  </a:cubicBezTo>
                  <a:lnTo>
                    <a:pt x="3619" y="6924"/>
                  </a:lnTo>
                  <a:cubicBezTo>
                    <a:pt x="3619" y="6924"/>
                    <a:pt x="3619" y="6907"/>
                    <a:pt x="3619" y="6907"/>
                  </a:cubicBezTo>
                  <a:lnTo>
                    <a:pt x="3619" y="4958"/>
                  </a:lnTo>
                  <a:lnTo>
                    <a:pt x="4002" y="6176"/>
                  </a:lnTo>
                  <a:cubicBezTo>
                    <a:pt x="4044" y="6287"/>
                    <a:pt x="4152" y="6365"/>
                    <a:pt x="4265" y="6365"/>
                  </a:cubicBezTo>
                  <a:cubicBezTo>
                    <a:pt x="4293" y="6365"/>
                    <a:pt x="4322" y="6360"/>
                    <a:pt x="4350" y="6350"/>
                  </a:cubicBezTo>
                  <a:lnTo>
                    <a:pt x="4646" y="6263"/>
                  </a:lnTo>
                  <a:cubicBezTo>
                    <a:pt x="4785" y="6211"/>
                    <a:pt x="4872" y="6072"/>
                    <a:pt x="4820" y="5915"/>
                  </a:cubicBezTo>
                  <a:lnTo>
                    <a:pt x="3706" y="2453"/>
                  </a:lnTo>
                  <a:cubicBezTo>
                    <a:pt x="3659" y="2328"/>
                    <a:pt x="3556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44"/>
                    <a:pt x="3323" y="2244"/>
                    <a:pt x="3271" y="2244"/>
                  </a:cubicBezTo>
                  <a:lnTo>
                    <a:pt x="2976" y="2244"/>
                  </a:lnTo>
                  <a:cubicBezTo>
                    <a:pt x="3376" y="2053"/>
                    <a:pt x="3654" y="1636"/>
                    <a:pt x="3654" y="1166"/>
                  </a:cubicBezTo>
                  <a:cubicBezTo>
                    <a:pt x="3654" y="522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2"/>
            <p:cNvSpPr/>
            <p:nvPr/>
          </p:nvSpPr>
          <p:spPr>
            <a:xfrm>
              <a:off x="3097325" y="4532400"/>
              <a:ext cx="121775" cy="280225"/>
            </a:xfrm>
            <a:custGeom>
              <a:avLst/>
              <a:gdLst/>
              <a:ahLst/>
              <a:cxnLst/>
              <a:rect l="l" t="t" r="r" b="b"/>
              <a:pathLst>
                <a:path w="4871" h="11209" extrusionOk="0">
                  <a:moveTo>
                    <a:pt x="2470" y="0"/>
                  </a:moveTo>
                  <a:cubicBezTo>
                    <a:pt x="1809" y="0"/>
                    <a:pt x="1287" y="522"/>
                    <a:pt x="1287" y="1183"/>
                  </a:cubicBezTo>
                  <a:cubicBezTo>
                    <a:pt x="1287" y="1653"/>
                    <a:pt x="1566" y="2053"/>
                    <a:pt x="1966" y="2244"/>
                  </a:cubicBezTo>
                  <a:lnTo>
                    <a:pt x="1548" y="2244"/>
                  </a:lnTo>
                  <a:cubicBezTo>
                    <a:pt x="1479" y="2244"/>
                    <a:pt x="1409" y="2262"/>
                    <a:pt x="1357" y="2314"/>
                  </a:cubicBezTo>
                  <a:cubicBezTo>
                    <a:pt x="1270" y="2331"/>
                    <a:pt x="1200" y="2383"/>
                    <a:pt x="1183" y="2470"/>
                  </a:cubicBezTo>
                  <a:lnTo>
                    <a:pt x="35" y="6002"/>
                  </a:lnTo>
                  <a:cubicBezTo>
                    <a:pt x="0" y="6141"/>
                    <a:pt x="70" y="6263"/>
                    <a:pt x="191" y="6297"/>
                  </a:cubicBezTo>
                  <a:lnTo>
                    <a:pt x="539" y="6419"/>
                  </a:lnTo>
                  <a:cubicBezTo>
                    <a:pt x="564" y="6425"/>
                    <a:pt x="587" y="6428"/>
                    <a:pt x="610" y="6428"/>
                  </a:cubicBezTo>
                  <a:cubicBezTo>
                    <a:pt x="719" y="6428"/>
                    <a:pt x="809" y="6363"/>
                    <a:pt x="853" y="6263"/>
                  </a:cubicBezTo>
                  <a:lnTo>
                    <a:pt x="1200" y="5149"/>
                  </a:lnTo>
                  <a:lnTo>
                    <a:pt x="1200" y="6889"/>
                  </a:lnTo>
                  <a:lnTo>
                    <a:pt x="661" y="10803"/>
                  </a:lnTo>
                  <a:cubicBezTo>
                    <a:pt x="644" y="10959"/>
                    <a:pt x="748" y="11116"/>
                    <a:pt x="905" y="11133"/>
                  </a:cubicBezTo>
                  <a:lnTo>
                    <a:pt x="1461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3" y="11209"/>
                    <a:pt x="1777" y="11098"/>
                    <a:pt x="1792" y="10959"/>
                  </a:cubicBezTo>
                  <a:lnTo>
                    <a:pt x="2296" y="7254"/>
                  </a:lnTo>
                  <a:lnTo>
                    <a:pt x="2488" y="7254"/>
                  </a:lnTo>
                  <a:lnTo>
                    <a:pt x="2992" y="10959"/>
                  </a:lnTo>
                  <a:cubicBezTo>
                    <a:pt x="3023" y="11098"/>
                    <a:pt x="3135" y="11209"/>
                    <a:pt x="3269" y="11209"/>
                  </a:cubicBezTo>
                  <a:cubicBezTo>
                    <a:pt x="3287" y="11209"/>
                    <a:pt x="3305" y="11207"/>
                    <a:pt x="3323" y="11203"/>
                  </a:cubicBezTo>
                  <a:lnTo>
                    <a:pt x="3897" y="11133"/>
                  </a:lnTo>
                  <a:cubicBezTo>
                    <a:pt x="4071" y="11099"/>
                    <a:pt x="4175" y="10959"/>
                    <a:pt x="4158" y="10803"/>
                  </a:cubicBezTo>
                  <a:lnTo>
                    <a:pt x="3618" y="6941"/>
                  </a:lnTo>
                  <a:cubicBezTo>
                    <a:pt x="3618" y="6924"/>
                    <a:pt x="3618" y="6924"/>
                    <a:pt x="3618" y="6906"/>
                  </a:cubicBezTo>
                  <a:lnTo>
                    <a:pt x="3618" y="4975"/>
                  </a:lnTo>
                  <a:lnTo>
                    <a:pt x="4019" y="6193"/>
                  </a:lnTo>
                  <a:cubicBezTo>
                    <a:pt x="4047" y="6308"/>
                    <a:pt x="4160" y="6376"/>
                    <a:pt x="4287" y="6376"/>
                  </a:cubicBezTo>
                  <a:cubicBezTo>
                    <a:pt x="4313" y="6376"/>
                    <a:pt x="4340" y="6373"/>
                    <a:pt x="4366" y="6367"/>
                  </a:cubicBezTo>
                  <a:lnTo>
                    <a:pt x="4645" y="6263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5" y="2453"/>
                  </a:lnTo>
                  <a:cubicBezTo>
                    <a:pt x="3674" y="2328"/>
                    <a:pt x="3559" y="2259"/>
                    <a:pt x="3434" y="2259"/>
                  </a:cubicBezTo>
                  <a:cubicBezTo>
                    <a:pt x="3420" y="2259"/>
                    <a:pt x="3406" y="2260"/>
                    <a:pt x="3392" y="2262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22"/>
                    <a:pt x="3114" y="0"/>
                    <a:pt x="2470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2"/>
            <p:cNvSpPr/>
            <p:nvPr/>
          </p:nvSpPr>
          <p:spPr>
            <a:xfrm>
              <a:off x="2990325" y="4039225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88" y="0"/>
                  </a:moveTo>
                  <a:cubicBezTo>
                    <a:pt x="1827" y="0"/>
                    <a:pt x="1305" y="540"/>
                    <a:pt x="1305" y="1183"/>
                  </a:cubicBezTo>
                  <a:cubicBezTo>
                    <a:pt x="1305" y="1653"/>
                    <a:pt x="1566" y="2070"/>
                    <a:pt x="1967" y="2244"/>
                  </a:cubicBezTo>
                  <a:lnTo>
                    <a:pt x="1566" y="2244"/>
                  </a:lnTo>
                  <a:cubicBezTo>
                    <a:pt x="1497" y="2244"/>
                    <a:pt x="1427" y="2279"/>
                    <a:pt x="1375" y="2314"/>
                  </a:cubicBezTo>
                  <a:cubicBezTo>
                    <a:pt x="1288" y="2331"/>
                    <a:pt x="1218" y="2383"/>
                    <a:pt x="1184" y="2470"/>
                  </a:cubicBezTo>
                  <a:lnTo>
                    <a:pt x="53" y="6019"/>
                  </a:lnTo>
                  <a:cubicBezTo>
                    <a:pt x="1" y="6141"/>
                    <a:pt x="70" y="6280"/>
                    <a:pt x="210" y="6315"/>
                  </a:cubicBezTo>
                  <a:lnTo>
                    <a:pt x="557" y="6419"/>
                  </a:lnTo>
                  <a:cubicBezTo>
                    <a:pt x="585" y="6431"/>
                    <a:pt x="614" y="6437"/>
                    <a:pt x="642" y="6437"/>
                  </a:cubicBezTo>
                  <a:cubicBezTo>
                    <a:pt x="738" y="6437"/>
                    <a:pt x="826" y="6374"/>
                    <a:pt x="853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20"/>
                  </a:lnTo>
                  <a:cubicBezTo>
                    <a:pt x="644" y="10977"/>
                    <a:pt x="766" y="11116"/>
                    <a:pt x="923" y="11134"/>
                  </a:cubicBezTo>
                  <a:lnTo>
                    <a:pt x="1479" y="11221"/>
                  </a:lnTo>
                  <a:cubicBezTo>
                    <a:pt x="1491" y="11222"/>
                    <a:pt x="1502" y="11222"/>
                    <a:pt x="1513" y="11222"/>
                  </a:cubicBezTo>
                  <a:cubicBezTo>
                    <a:pt x="1656" y="11222"/>
                    <a:pt x="1776" y="11122"/>
                    <a:pt x="1793" y="10977"/>
                  </a:cubicBezTo>
                  <a:lnTo>
                    <a:pt x="2314" y="7272"/>
                  </a:lnTo>
                  <a:lnTo>
                    <a:pt x="2506" y="7272"/>
                  </a:lnTo>
                  <a:lnTo>
                    <a:pt x="3010" y="10960"/>
                  </a:lnTo>
                  <a:cubicBezTo>
                    <a:pt x="3027" y="11106"/>
                    <a:pt x="3165" y="11222"/>
                    <a:pt x="3311" y="11222"/>
                  </a:cubicBezTo>
                  <a:cubicBezTo>
                    <a:pt x="3321" y="11222"/>
                    <a:pt x="3331" y="11222"/>
                    <a:pt x="3341" y="11221"/>
                  </a:cubicBezTo>
                  <a:lnTo>
                    <a:pt x="3915" y="11134"/>
                  </a:lnTo>
                  <a:cubicBezTo>
                    <a:pt x="4071" y="11116"/>
                    <a:pt x="4193" y="10960"/>
                    <a:pt x="4176" y="10803"/>
                  </a:cubicBezTo>
                  <a:lnTo>
                    <a:pt x="3636" y="6941"/>
                  </a:lnTo>
                  <a:cubicBezTo>
                    <a:pt x="3636" y="6941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1" y="6304"/>
                    <a:pt x="4170" y="6382"/>
                    <a:pt x="4283" y="6382"/>
                  </a:cubicBezTo>
                  <a:cubicBezTo>
                    <a:pt x="4311" y="6382"/>
                    <a:pt x="4339" y="6378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89" y="6071"/>
                    <a:pt x="4837" y="5932"/>
                  </a:cubicBezTo>
                  <a:lnTo>
                    <a:pt x="3723" y="2453"/>
                  </a:lnTo>
                  <a:cubicBezTo>
                    <a:pt x="3679" y="2350"/>
                    <a:pt x="3585" y="2271"/>
                    <a:pt x="3472" y="2271"/>
                  </a:cubicBezTo>
                  <a:cubicBezTo>
                    <a:pt x="3452" y="2271"/>
                    <a:pt x="3431" y="2274"/>
                    <a:pt x="3410" y="2279"/>
                  </a:cubicBezTo>
                  <a:cubicBezTo>
                    <a:pt x="3376" y="2262"/>
                    <a:pt x="3323" y="2244"/>
                    <a:pt x="3289" y="2244"/>
                  </a:cubicBezTo>
                  <a:lnTo>
                    <a:pt x="2993" y="2244"/>
                  </a:lnTo>
                  <a:cubicBezTo>
                    <a:pt x="3393" y="2070"/>
                    <a:pt x="3654" y="1653"/>
                    <a:pt x="3654" y="1183"/>
                  </a:cubicBezTo>
                  <a:cubicBezTo>
                    <a:pt x="3654" y="540"/>
                    <a:pt x="3132" y="0"/>
                    <a:pt x="2488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2"/>
            <p:cNvSpPr/>
            <p:nvPr/>
          </p:nvSpPr>
          <p:spPr>
            <a:xfrm>
              <a:off x="3777500" y="3924400"/>
              <a:ext cx="121775" cy="280250"/>
            </a:xfrm>
            <a:custGeom>
              <a:avLst/>
              <a:gdLst/>
              <a:ahLst/>
              <a:cxnLst/>
              <a:rect l="l" t="t" r="r" b="b"/>
              <a:pathLst>
                <a:path w="4871" h="11210" extrusionOk="0">
                  <a:moveTo>
                    <a:pt x="2470" y="1"/>
                  </a:moveTo>
                  <a:cubicBezTo>
                    <a:pt x="1827" y="1"/>
                    <a:pt x="1287" y="523"/>
                    <a:pt x="1287" y="1184"/>
                  </a:cubicBezTo>
                  <a:cubicBezTo>
                    <a:pt x="1287" y="1653"/>
                    <a:pt x="1566" y="2053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4"/>
                    <a:pt x="1200" y="2384"/>
                    <a:pt x="1183" y="2471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20"/>
                  </a:lnTo>
                  <a:cubicBezTo>
                    <a:pt x="578" y="6426"/>
                    <a:pt x="599" y="6429"/>
                    <a:pt x="620" y="6429"/>
                  </a:cubicBezTo>
                  <a:cubicBezTo>
                    <a:pt x="719" y="6429"/>
                    <a:pt x="809" y="6364"/>
                    <a:pt x="853" y="6263"/>
                  </a:cubicBezTo>
                  <a:lnTo>
                    <a:pt x="1200" y="5150"/>
                  </a:lnTo>
                  <a:lnTo>
                    <a:pt x="1200" y="6872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1" y="11204"/>
                  </a:lnTo>
                  <a:cubicBezTo>
                    <a:pt x="1480" y="11208"/>
                    <a:pt x="1498" y="11210"/>
                    <a:pt x="1516" y="11210"/>
                  </a:cubicBezTo>
                  <a:cubicBezTo>
                    <a:pt x="1653" y="11210"/>
                    <a:pt x="1777" y="11098"/>
                    <a:pt x="1792" y="10960"/>
                  </a:cubicBezTo>
                  <a:lnTo>
                    <a:pt x="2296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105"/>
                    <a:pt x="3147" y="11206"/>
                    <a:pt x="3303" y="11206"/>
                  </a:cubicBezTo>
                  <a:cubicBezTo>
                    <a:pt x="3315" y="11206"/>
                    <a:pt x="3327" y="11205"/>
                    <a:pt x="3340" y="11204"/>
                  </a:cubicBezTo>
                  <a:lnTo>
                    <a:pt x="3914" y="11134"/>
                  </a:lnTo>
                  <a:cubicBezTo>
                    <a:pt x="4071" y="11099"/>
                    <a:pt x="4175" y="10960"/>
                    <a:pt x="4158" y="10804"/>
                  </a:cubicBezTo>
                  <a:lnTo>
                    <a:pt x="3618" y="6942"/>
                  </a:lnTo>
                  <a:cubicBezTo>
                    <a:pt x="3618" y="6924"/>
                    <a:pt x="3618" y="6924"/>
                    <a:pt x="3618" y="6907"/>
                  </a:cubicBezTo>
                  <a:lnTo>
                    <a:pt x="3618" y="4976"/>
                  </a:lnTo>
                  <a:lnTo>
                    <a:pt x="4019" y="6194"/>
                  </a:lnTo>
                  <a:cubicBezTo>
                    <a:pt x="4062" y="6309"/>
                    <a:pt x="4165" y="6376"/>
                    <a:pt x="4288" y="6376"/>
                  </a:cubicBezTo>
                  <a:cubicBezTo>
                    <a:pt x="4313" y="6376"/>
                    <a:pt x="4340" y="6374"/>
                    <a:pt x="4366" y="6368"/>
                  </a:cubicBezTo>
                  <a:lnTo>
                    <a:pt x="4645" y="6263"/>
                  </a:lnTo>
                  <a:cubicBezTo>
                    <a:pt x="4801" y="6228"/>
                    <a:pt x="4871" y="6072"/>
                    <a:pt x="4819" y="5933"/>
                  </a:cubicBezTo>
                  <a:lnTo>
                    <a:pt x="3705" y="2454"/>
                  </a:lnTo>
                  <a:cubicBezTo>
                    <a:pt x="3674" y="2328"/>
                    <a:pt x="3559" y="2260"/>
                    <a:pt x="3434" y="2260"/>
                  </a:cubicBezTo>
                  <a:cubicBezTo>
                    <a:pt x="3420" y="2260"/>
                    <a:pt x="3406" y="2260"/>
                    <a:pt x="3392" y="2262"/>
                  </a:cubicBezTo>
                  <a:cubicBezTo>
                    <a:pt x="3358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3" y="1653"/>
                    <a:pt x="3653" y="1184"/>
                  </a:cubicBezTo>
                  <a:cubicBezTo>
                    <a:pt x="3653" y="523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2"/>
            <p:cNvSpPr/>
            <p:nvPr/>
          </p:nvSpPr>
          <p:spPr>
            <a:xfrm>
              <a:off x="2762450" y="4364525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09" y="2279"/>
                    <a:pt x="1357" y="2314"/>
                  </a:cubicBezTo>
                  <a:cubicBezTo>
                    <a:pt x="1270" y="2331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19"/>
                  </a:lnTo>
                  <a:cubicBezTo>
                    <a:pt x="584" y="6431"/>
                    <a:pt x="612" y="6437"/>
                    <a:pt x="639" y="6437"/>
                  </a:cubicBezTo>
                  <a:cubicBezTo>
                    <a:pt x="730" y="6437"/>
                    <a:pt x="812" y="6371"/>
                    <a:pt x="853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03"/>
                  </a:lnTo>
                  <a:cubicBezTo>
                    <a:pt x="644" y="10960"/>
                    <a:pt x="748" y="11116"/>
                    <a:pt x="905" y="11134"/>
                  </a:cubicBezTo>
                  <a:lnTo>
                    <a:pt x="1462" y="11221"/>
                  </a:lnTo>
                  <a:cubicBezTo>
                    <a:pt x="1472" y="11222"/>
                    <a:pt x="1482" y="11222"/>
                    <a:pt x="1492" y="11222"/>
                  </a:cubicBezTo>
                  <a:cubicBezTo>
                    <a:pt x="1638" y="11222"/>
                    <a:pt x="1776" y="11106"/>
                    <a:pt x="1792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2" y="10960"/>
                  </a:lnTo>
                  <a:cubicBezTo>
                    <a:pt x="3023" y="11098"/>
                    <a:pt x="3135" y="11209"/>
                    <a:pt x="3281" y="11209"/>
                  </a:cubicBezTo>
                  <a:cubicBezTo>
                    <a:pt x="3300" y="11209"/>
                    <a:pt x="3320" y="11207"/>
                    <a:pt x="3340" y="11203"/>
                  </a:cubicBezTo>
                  <a:lnTo>
                    <a:pt x="3914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6"/>
                  </a:lnTo>
                  <a:lnTo>
                    <a:pt x="4019" y="6193"/>
                  </a:lnTo>
                  <a:cubicBezTo>
                    <a:pt x="4047" y="6305"/>
                    <a:pt x="4152" y="6382"/>
                    <a:pt x="4274" y="6382"/>
                  </a:cubicBezTo>
                  <a:cubicBezTo>
                    <a:pt x="4304" y="6382"/>
                    <a:pt x="4335" y="6378"/>
                    <a:pt x="4367" y="6367"/>
                  </a:cubicBezTo>
                  <a:lnTo>
                    <a:pt x="4645" y="6280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6" y="2453"/>
                  </a:lnTo>
                  <a:cubicBezTo>
                    <a:pt x="3674" y="2342"/>
                    <a:pt x="3555" y="2260"/>
                    <a:pt x="3428" y="2260"/>
                  </a:cubicBezTo>
                  <a:cubicBezTo>
                    <a:pt x="3416" y="2260"/>
                    <a:pt x="3405" y="2260"/>
                    <a:pt x="3393" y="2262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2"/>
            <p:cNvSpPr/>
            <p:nvPr/>
          </p:nvSpPr>
          <p:spPr>
            <a:xfrm>
              <a:off x="3476100" y="437540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27" y="0"/>
                    <a:pt x="1288" y="539"/>
                    <a:pt x="1288" y="1183"/>
                  </a:cubicBezTo>
                  <a:cubicBezTo>
                    <a:pt x="1288" y="1653"/>
                    <a:pt x="1566" y="2070"/>
                    <a:pt x="1967" y="2262"/>
                  </a:cubicBezTo>
                  <a:lnTo>
                    <a:pt x="1549" y="2262"/>
                  </a:lnTo>
                  <a:cubicBezTo>
                    <a:pt x="1480" y="2262"/>
                    <a:pt x="1410" y="2279"/>
                    <a:pt x="1358" y="2314"/>
                  </a:cubicBezTo>
                  <a:cubicBezTo>
                    <a:pt x="1288" y="2331"/>
                    <a:pt x="1201" y="2383"/>
                    <a:pt x="1184" y="2470"/>
                  </a:cubicBezTo>
                  <a:lnTo>
                    <a:pt x="36" y="6019"/>
                  </a:lnTo>
                  <a:cubicBezTo>
                    <a:pt x="1" y="6141"/>
                    <a:pt x="70" y="6280"/>
                    <a:pt x="192" y="6315"/>
                  </a:cubicBezTo>
                  <a:lnTo>
                    <a:pt x="558" y="6437"/>
                  </a:lnTo>
                  <a:cubicBezTo>
                    <a:pt x="579" y="6443"/>
                    <a:pt x="601" y="6446"/>
                    <a:pt x="622" y="6446"/>
                  </a:cubicBezTo>
                  <a:cubicBezTo>
                    <a:pt x="725" y="6446"/>
                    <a:pt x="825" y="6381"/>
                    <a:pt x="853" y="6280"/>
                  </a:cubicBezTo>
                  <a:lnTo>
                    <a:pt x="1219" y="5167"/>
                  </a:lnTo>
                  <a:lnTo>
                    <a:pt x="1219" y="6889"/>
                  </a:lnTo>
                  <a:lnTo>
                    <a:pt x="662" y="10820"/>
                  </a:lnTo>
                  <a:cubicBezTo>
                    <a:pt x="645" y="10977"/>
                    <a:pt x="749" y="11116"/>
                    <a:pt x="923" y="11134"/>
                  </a:cubicBezTo>
                  <a:lnTo>
                    <a:pt x="1462" y="11221"/>
                  </a:lnTo>
                  <a:cubicBezTo>
                    <a:pt x="1475" y="11222"/>
                    <a:pt x="1487" y="11222"/>
                    <a:pt x="1500" y="11222"/>
                  </a:cubicBezTo>
                  <a:cubicBezTo>
                    <a:pt x="1656" y="11222"/>
                    <a:pt x="1777" y="11122"/>
                    <a:pt x="1793" y="10977"/>
                  </a:cubicBezTo>
                  <a:lnTo>
                    <a:pt x="2315" y="7272"/>
                  </a:lnTo>
                  <a:lnTo>
                    <a:pt x="2488" y="7272"/>
                  </a:lnTo>
                  <a:lnTo>
                    <a:pt x="3010" y="10960"/>
                  </a:lnTo>
                  <a:cubicBezTo>
                    <a:pt x="3026" y="11121"/>
                    <a:pt x="3162" y="11222"/>
                    <a:pt x="3307" y="11222"/>
                  </a:cubicBezTo>
                  <a:cubicBezTo>
                    <a:pt x="3318" y="11222"/>
                    <a:pt x="3330" y="11222"/>
                    <a:pt x="3341" y="11221"/>
                  </a:cubicBezTo>
                  <a:lnTo>
                    <a:pt x="3915" y="11134"/>
                  </a:lnTo>
                  <a:cubicBezTo>
                    <a:pt x="4071" y="11116"/>
                    <a:pt x="4193" y="10960"/>
                    <a:pt x="4158" y="10803"/>
                  </a:cubicBezTo>
                  <a:lnTo>
                    <a:pt x="3637" y="6941"/>
                  </a:lnTo>
                  <a:cubicBezTo>
                    <a:pt x="3637" y="6941"/>
                    <a:pt x="3637" y="6924"/>
                    <a:pt x="3637" y="6924"/>
                  </a:cubicBezTo>
                  <a:lnTo>
                    <a:pt x="3637" y="4975"/>
                  </a:lnTo>
                  <a:lnTo>
                    <a:pt x="4019" y="6193"/>
                  </a:lnTo>
                  <a:cubicBezTo>
                    <a:pt x="4061" y="6304"/>
                    <a:pt x="4170" y="6382"/>
                    <a:pt x="4283" y="6382"/>
                  </a:cubicBezTo>
                  <a:cubicBezTo>
                    <a:pt x="4311" y="6382"/>
                    <a:pt x="4339" y="6378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72" y="6071"/>
                    <a:pt x="4837" y="5932"/>
                  </a:cubicBezTo>
                  <a:lnTo>
                    <a:pt x="3706" y="2453"/>
                  </a:lnTo>
                  <a:cubicBezTo>
                    <a:pt x="3677" y="2350"/>
                    <a:pt x="3572" y="2271"/>
                    <a:pt x="3466" y="2271"/>
                  </a:cubicBezTo>
                  <a:cubicBezTo>
                    <a:pt x="3448" y="2271"/>
                    <a:pt x="3429" y="2274"/>
                    <a:pt x="3410" y="2279"/>
                  </a:cubicBezTo>
                  <a:cubicBezTo>
                    <a:pt x="3376" y="2262"/>
                    <a:pt x="3323" y="2262"/>
                    <a:pt x="3289" y="2262"/>
                  </a:cubicBezTo>
                  <a:lnTo>
                    <a:pt x="2976" y="2262"/>
                  </a:lnTo>
                  <a:cubicBezTo>
                    <a:pt x="3376" y="2070"/>
                    <a:pt x="3654" y="1653"/>
                    <a:pt x="3654" y="1183"/>
                  </a:cubicBezTo>
                  <a:cubicBezTo>
                    <a:pt x="3654" y="539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2"/>
            <p:cNvSpPr/>
            <p:nvPr/>
          </p:nvSpPr>
          <p:spPr>
            <a:xfrm>
              <a:off x="2547175" y="4401925"/>
              <a:ext cx="121800" cy="280150"/>
            </a:xfrm>
            <a:custGeom>
              <a:avLst/>
              <a:gdLst/>
              <a:ahLst/>
              <a:cxnLst/>
              <a:rect l="l" t="t" r="r" b="b"/>
              <a:pathLst>
                <a:path w="4872" h="11206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7" y="2297"/>
                  </a:cubicBezTo>
                  <a:cubicBezTo>
                    <a:pt x="1270" y="2314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0" y="6124"/>
                    <a:pt x="70" y="6263"/>
                    <a:pt x="192" y="6298"/>
                  </a:cubicBezTo>
                  <a:lnTo>
                    <a:pt x="557" y="6419"/>
                  </a:lnTo>
                  <a:cubicBezTo>
                    <a:pt x="578" y="6425"/>
                    <a:pt x="600" y="6428"/>
                    <a:pt x="620" y="6428"/>
                  </a:cubicBezTo>
                  <a:cubicBezTo>
                    <a:pt x="719" y="6428"/>
                    <a:pt x="810" y="6363"/>
                    <a:pt x="853" y="6263"/>
                  </a:cubicBezTo>
                  <a:lnTo>
                    <a:pt x="1201" y="5150"/>
                  </a:lnTo>
                  <a:lnTo>
                    <a:pt x="1201" y="6872"/>
                  </a:lnTo>
                  <a:lnTo>
                    <a:pt x="662" y="10803"/>
                  </a:lnTo>
                  <a:cubicBezTo>
                    <a:pt x="644" y="10960"/>
                    <a:pt x="748" y="11116"/>
                    <a:pt x="905" y="11134"/>
                  </a:cubicBezTo>
                  <a:lnTo>
                    <a:pt x="1462" y="11203"/>
                  </a:lnTo>
                  <a:cubicBezTo>
                    <a:pt x="1473" y="11205"/>
                    <a:pt x="1485" y="11205"/>
                    <a:pt x="1496" y="11205"/>
                  </a:cubicBezTo>
                  <a:cubicBezTo>
                    <a:pt x="1640" y="11205"/>
                    <a:pt x="1776" y="11105"/>
                    <a:pt x="1792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6" y="11105"/>
                    <a:pt x="3147" y="11205"/>
                    <a:pt x="3303" y="11205"/>
                  </a:cubicBezTo>
                  <a:cubicBezTo>
                    <a:pt x="3315" y="11205"/>
                    <a:pt x="3328" y="11205"/>
                    <a:pt x="3340" y="11203"/>
                  </a:cubicBezTo>
                  <a:lnTo>
                    <a:pt x="3915" y="11134"/>
                  </a:lnTo>
                  <a:cubicBezTo>
                    <a:pt x="4071" y="11099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06"/>
                  </a:cubicBezTo>
                  <a:lnTo>
                    <a:pt x="3619" y="4958"/>
                  </a:lnTo>
                  <a:lnTo>
                    <a:pt x="4019" y="6176"/>
                  </a:lnTo>
                  <a:cubicBezTo>
                    <a:pt x="4062" y="6306"/>
                    <a:pt x="4166" y="6376"/>
                    <a:pt x="4289" y="6376"/>
                  </a:cubicBezTo>
                  <a:cubicBezTo>
                    <a:pt x="4314" y="6376"/>
                    <a:pt x="4340" y="6373"/>
                    <a:pt x="4367" y="6367"/>
                  </a:cubicBezTo>
                  <a:lnTo>
                    <a:pt x="4645" y="6263"/>
                  </a:lnTo>
                  <a:cubicBezTo>
                    <a:pt x="4802" y="6228"/>
                    <a:pt x="4871" y="6071"/>
                    <a:pt x="4819" y="5915"/>
                  </a:cubicBezTo>
                  <a:lnTo>
                    <a:pt x="3706" y="2453"/>
                  </a:lnTo>
                  <a:cubicBezTo>
                    <a:pt x="3674" y="2328"/>
                    <a:pt x="3559" y="2259"/>
                    <a:pt x="3435" y="2259"/>
                  </a:cubicBezTo>
                  <a:cubicBezTo>
                    <a:pt x="3421" y="2259"/>
                    <a:pt x="3407" y="2260"/>
                    <a:pt x="3393" y="2262"/>
                  </a:cubicBezTo>
                  <a:cubicBezTo>
                    <a:pt x="3358" y="2244"/>
                    <a:pt x="3323" y="2244"/>
                    <a:pt x="3288" y="2244"/>
                  </a:cubicBezTo>
                  <a:lnTo>
                    <a:pt x="2975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2"/>
            <p:cNvSpPr/>
            <p:nvPr/>
          </p:nvSpPr>
          <p:spPr>
            <a:xfrm>
              <a:off x="3408275" y="3714775"/>
              <a:ext cx="121775" cy="280150"/>
            </a:xfrm>
            <a:custGeom>
              <a:avLst/>
              <a:gdLst/>
              <a:ahLst/>
              <a:cxnLst/>
              <a:rect l="l" t="t" r="r" b="b"/>
              <a:pathLst>
                <a:path w="4871" h="11206" extrusionOk="0">
                  <a:moveTo>
                    <a:pt x="2470" y="1"/>
                  </a:moveTo>
                  <a:cubicBezTo>
                    <a:pt x="1809" y="1"/>
                    <a:pt x="1287" y="523"/>
                    <a:pt x="1287" y="1184"/>
                  </a:cubicBezTo>
                  <a:cubicBezTo>
                    <a:pt x="1287" y="1654"/>
                    <a:pt x="1566" y="2054"/>
                    <a:pt x="1966" y="2245"/>
                  </a:cubicBezTo>
                  <a:lnTo>
                    <a:pt x="1548" y="2245"/>
                  </a:lnTo>
                  <a:cubicBezTo>
                    <a:pt x="1479" y="2245"/>
                    <a:pt x="1409" y="2262"/>
                    <a:pt x="1357" y="2297"/>
                  </a:cubicBezTo>
                  <a:cubicBezTo>
                    <a:pt x="1270" y="2315"/>
                    <a:pt x="1200" y="2384"/>
                    <a:pt x="1166" y="2471"/>
                  </a:cubicBezTo>
                  <a:lnTo>
                    <a:pt x="35" y="6003"/>
                  </a:lnTo>
                  <a:cubicBezTo>
                    <a:pt x="0" y="6124"/>
                    <a:pt x="70" y="6263"/>
                    <a:pt x="191" y="6298"/>
                  </a:cubicBezTo>
                  <a:lnTo>
                    <a:pt x="539" y="6420"/>
                  </a:lnTo>
                  <a:cubicBezTo>
                    <a:pt x="564" y="6426"/>
                    <a:pt x="587" y="6429"/>
                    <a:pt x="610" y="6429"/>
                  </a:cubicBezTo>
                  <a:cubicBezTo>
                    <a:pt x="719" y="6429"/>
                    <a:pt x="809" y="6364"/>
                    <a:pt x="853" y="6263"/>
                  </a:cubicBezTo>
                  <a:lnTo>
                    <a:pt x="1200" y="5150"/>
                  </a:lnTo>
                  <a:lnTo>
                    <a:pt x="1200" y="6872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1" y="11204"/>
                  </a:lnTo>
                  <a:cubicBezTo>
                    <a:pt x="1473" y="11205"/>
                    <a:pt x="1484" y="11206"/>
                    <a:pt x="1495" y="11206"/>
                  </a:cubicBezTo>
                  <a:cubicBezTo>
                    <a:pt x="1638" y="11206"/>
                    <a:pt x="1760" y="11105"/>
                    <a:pt x="1792" y="10960"/>
                  </a:cubicBezTo>
                  <a:lnTo>
                    <a:pt x="2296" y="7255"/>
                  </a:lnTo>
                  <a:lnTo>
                    <a:pt x="2488" y="7255"/>
                  </a:lnTo>
                  <a:lnTo>
                    <a:pt x="2992" y="10960"/>
                  </a:lnTo>
                  <a:cubicBezTo>
                    <a:pt x="3024" y="11105"/>
                    <a:pt x="3146" y="11206"/>
                    <a:pt x="3289" y="11206"/>
                  </a:cubicBezTo>
                  <a:cubicBezTo>
                    <a:pt x="3300" y="11206"/>
                    <a:pt x="3311" y="11205"/>
                    <a:pt x="3323" y="11204"/>
                  </a:cubicBezTo>
                  <a:lnTo>
                    <a:pt x="3897" y="11117"/>
                  </a:lnTo>
                  <a:cubicBezTo>
                    <a:pt x="4071" y="11099"/>
                    <a:pt x="4175" y="10960"/>
                    <a:pt x="4158" y="10786"/>
                  </a:cubicBezTo>
                  <a:lnTo>
                    <a:pt x="3618" y="6925"/>
                  </a:lnTo>
                  <a:cubicBezTo>
                    <a:pt x="3618" y="6925"/>
                    <a:pt x="3618" y="6925"/>
                    <a:pt x="3618" y="6907"/>
                  </a:cubicBezTo>
                  <a:lnTo>
                    <a:pt x="3618" y="4959"/>
                  </a:lnTo>
                  <a:lnTo>
                    <a:pt x="4019" y="6176"/>
                  </a:lnTo>
                  <a:cubicBezTo>
                    <a:pt x="4047" y="6307"/>
                    <a:pt x="4160" y="6377"/>
                    <a:pt x="4278" y="6377"/>
                  </a:cubicBezTo>
                  <a:cubicBezTo>
                    <a:pt x="4302" y="6377"/>
                    <a:pt x="4326" y="6374"/>
                    <a:pt x="4349" y="6368"/>
                  </a:cubicBezTo>
                  <a:lnTo>
                    <a:pt x="4645" y="6263"/>
                  </a:lnTo>
                  <a:cubicBezTo>
                    <a:pt x="4784" y="6229"/>
                    <a:pt x="4871" y="6072"/>
                    <a:pt x="4819" y="5916"/>
                  </a:cubicBezTo>
                  <a:lnTo>
                    <a:pt x="3705" y="2454"/>
                  </a:lnTo>
                  <a:cubicBezTo>
                    <a:pt x="3674" y="2329"/>
                    <a:pt x="3559" y="2260"/>
                    <a:pt x="3434" y="2260"/>
                  </a:cubicBezTo>
                  <a:cubicBezTo>
                    <a:pt x="3420" y="2260"/>
                    <a:pt x="3406" y="2261"/>
                    <a:pt x="3392" y="2262"/>
                  </a:cubicBezTo>
                  <a:cubicBezTo>
                    <a:pt x="3358" y="2245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4"/>
                    <a:pt x="3653" y="1654"/>
                    <a:pt x="3653" y="1184"/>
                  </a:cubicBezTo>
                  <a:cubicBezTo>
                    <a:pt x="3653" y="523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2"/>
            <p:cNvSpPr/>
            <p:nvPr/>
          </p:nvSpPr>
          <p:spPr>
            <a:xfrm>
              <a:off x="2875950" y="4825950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10" y="2262"/>
                    <a:pt x="1358" y="2297"/>
                  </a:cubicBezTo>
                  <a:cubicBezTo>
                    <a:pt x="1271" y="2314"/>
                    <a:pt x="1201" y="2384"/>
                    <a:pt x="1184" y="2470"/>
                  </a:cubicBezTo>
                  <a:lnTo>
                    <a:pt x="35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7" y="6419"/>
                  </a:lnTo>
                  <a:cubicBezTo>
                    <a:pt x="579" y="6425"/>
                    <a:pt x="600" y="6428"/>
                    <a:pt x="622" y="6428"/>
                  </a:cubicBezTo>
                  <a:cubicBezTo>
                    <a:pt x="724" y="6428"/>
                    <a:pt x="824" y="6363"/>
                    <a:pt x="853" y="6263"/>
                  </a:cubicBezTo>
                  <a:lnTo>
                    <a:pt x="1201" y="5149"/>
                  </a:lnTo>
                  <a:lnTo>
                    <a:pt x="1201" y="6872"/>
                  </a:lnTo>
                  <a:lnTo>
                    <a:pt x="662" y="10803"/>
                  </a:lnTo>
                  <a:cubicBezTo>
                    <a:pt x="644" y="10960"/>
                    <a:pt x="749" y="11116"/>
                    <a:pt x="905" y="11134"/>
                  </a:cubicBezTo>
                  <a:lnTo>
                    <a:pt x="1462" y="11203"/>
                  </a:lnTo>
                  <a:cubicBezTo>
                    <a:pt x="1480" y="11207"/>
                    <a:pt x="1498" y="11209"/>
                    <a:pt x="1516" y="11209"/>
                  </a:cubicBezTo>
                  <a:cubicBezTo>
                    <a:pt x="1653" y="11209"/>
                    <a:pt x="1777" y="11098"/>
                    <a:pt x="1792" y="10960"/>
                  </a:cubicBezTo>
                  <a:lnTo>
                    <a:pt x="2314" y="7254"/>
                  </a:lnTo>
                  <a:lnTo>
                    <a:pt x="2488" y="7254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8" y="11205"/>
                    <a:pt x="3329" y="11204"/>
                    <a:pt x="3341" y="11203"/>
                  </a:cubicBezTo>
                  <a:lnTo>
                    <a:pt x="3915" y="11134"/>
                  </a:lnTo>
                  <a:cubicBezTo>
                    <a:pt x="4071" y="11099"/>
                    <a:pt x="4176" y="10960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6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2" y="6306"/>
                    <a:pt x="4178" y="6376"/>
                    <a:pt x="4296" y="6376"/>
                  </a:cubicBezTo>
                  <a:cubicBezTo>
                    <a:pt x="4319" y="6376"/>
                    <a:pt x="4344" y="6373"/>
                    <a:pt x="4367" y="6367"/>
                  </a:cubicBezTo>
                  <a:lnTo>
                    <a:pt x="4645" y="6263"/>
                  </a:lnTo>
                  <a:cubicBezTo>
                    <a:pt x="4802" y="6228"/>
                    <a:pt x="4872" y="6071"/>
                    <a:pt x="4837" y="5932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48" y="2259"/>
                  </a:cubicBezTo>
                  <a:cubicBezTo>
                    <a:pt x="3435" y="2259"/>
                    <a:pt x="3423" y="2260"/>
                    <a:pt x="3410" y="2262"/>
                  </a:cubicBezTo>
                  <a:cubicBezTo>
                    <a:pt x="3358" y="2244"/>
                    <a:pt x="3323" y="2244"/>
                    <a:pt x="3288" y="2244"/>
                  </a:cubicBezTo>
                  <a:lnTo>
                    <a:pt x="2975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2"/>
            <p:cNvSpPr/>
            <p:nvPr/>
          </p:nvSpPr>
          <p:spPr>
            <a:xfrm>
              <a:off x="3777500" y="4724625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0"/>
                  </a:moveTo>
                  <a:cubicBezTo>
                    <a:pt x="1827" y="0"/>
                    <a:pt x="1287" y="539"/>
                    <a:pt x="1287" y="1183"/>
                  </a:cubicBezTo>
                  <a:cubicBezTo>
                    <a:pt x="1287" y="1653"/>
                    <a:pt x="1566" y="2053"/>
                    <a:pt x="1966" y="2244"/>
                  </a:cubicBezTo>
                  <a:lnTo>
                    <a:pt x="1548" y="2244"/>
                  </a:lnTo>
                  <a:cubicBezTo>
                    <a:pt x="1479" y="2244"/>
                    <a:pt x="1409" y="2279"/>
                    <a:pt x="1357" y="2314"/>
                  </a:cubicBezTo>
                  <a:cubicBezTo>
                    <a:pt x="1270" y="2331"/>
                    <a:pt x="1200" y="2383"/>
                    <a:pt x="1183" y="2470"/>
                  </a:cubicBezTo>
                  <a:lnTo>
                    <a:pt x="35" y="6019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57" y="6419"/>
                  </a:lnTo>
                  <a:cubicBezTo>
                    <a:pt x="585" y="6431"/>
                    <a:pt x="613" y="6437"/>
                    <a:pt x="640" y="6437"/>
                  </a:cubicBezTo>
                  <a:cubicBezTo>
                    <a:pt x="731" y="6437"/>
                    <a:pt x="812" y="6374"/>
                    <a:pt x="853" y="6280"/>
                  </a:cubicBezTo>
                  <a:lnTo>
                    <a:pt x="1200" y="5167"/>
                  </a:lnTo>
                  <a:lnTo>
                    <a:pt x="1200" y="6889"/>
                  </a:lnTo>
                  <a:lnTo>
                    <a:pt x="661" y="10803"/>
                  </a:lnTo>
                  <a:cubicBezTo>
                    <a:pt x="644" y="10977"/>
                    <a:pt x="748" y="11116"/>
                    <a:pt x="905" y="11133"/>
                  </a:cubicBezTo>
                  <a:lnTo>
                    <a:pt x="1461" y="11220"/>
                  </a:lnTo>
                  <a:cubicBezTo>
                    <a:pt x="1473" y="11222"/>
                    <a:pt x="1484" y="11222"/>
                    <a:pt x="1495" y="11222"/>
                  </a:cubicBezTo>
                  <a:cubicBezTo>
                    <a:pt x="1640" y="11222"/>
                    <a:pt x="1776" y="11121"/>
                    <a:pt x="1792" y="10959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3010" y="10959"/>
                  </a:lnTo>
                  <a:cubicBezTo>
                    <a:pt x="3025" y="11098"/>
                    <a:pt x="3135" y="11209"/>
                    <a:pt x="3281" y="11209"/>
                  </a:cubicBezTo>
                  <a:cubicBezTo>
                    <a:pt x="3300" y="11209"/>
                    <a:pt x="3320" y="11207"/>
                    <a:pt x="3340" y="11203"/>
                  </a:cubicBezTo>
                  <a:lnTo>
                    <a:pt x="3914" y="11133"/>
                  </a:lnTo>
                  <a:cubicBezTo>
                    <a:pt x="4071" y="11116"/>
                    <a:pt x="4175" y="10959"/>
                    <a:pt x="4158" y="10803"/>
                  </a:cubicBezTo>
                  <a:lnTo>
                    <a:pt x="3618" y="6941"/>
                  </a:lnTo>
                  <a:cubicBezTo>
                    <a:pt x="3618" y="6941"/>
                    <a:pt x="3618" y="6924"/>
                    <a:pt x="3618" y="6924"/>
                  </a:cubicBezTo>
                  <a:lnTo>
                    <a:pt x="3618" y="4975"/>
                  </a:lnTo>
                  <a:lnTo>
                    <a:pt x="4019" y="6193"/>
                  </a:lnTo>
                  <a:cubicBezTo>
                    <a:pt x="4060" y="6304"/>
                    <a:pt x="4158" y="6382"/>
                    <a:pt x="4275" y="6382"/>
                  </a:cubicBezTo>
                  <a:cubicBezTo>
                    <a:pt x="4305" y="6382"/>
                    <a:pt x="4335" y="6377"/>
                    <a:pt x="4366" y="6367"/>
                  </a:cubicBezTo>
                  <a:lnTo>
                    <a:pt x="4645" y="6280"/>
                  </a:lnTo>
                  <a:cubicBezTo>
                    <a:pt x="4801" y="6228"/>
                    <a:pt x="4871" y="6071"/>
                    <a:pt x="4819" y="5932"/>
                  </a:cubicBezTo>
                  <a:lnTo>
                    <a:pt x="3705" y="2453"/>
                  </a:lnTo>
                  <a:cubicBezTo>
                    <a:pt x="3676" y="2349"/>
                    <a:pt x="3571" y="2271"/>
                    <a:pt x="3455" y="2271"/>
                  </a:cubicBezTo>
                  <a:cubicBezTo>
                    <a:pt x="3434" y="2271"/>
                    <a:pt x="3413" y="2274"/>
                    <a:pt x="3392" y="2279"/>
                  </a:cubicBezTo>
                  <a:cubicBezTo>
                    <a:pt x="3358" y="2262"/>
                    <a:pt x="3323" y="2244"/>
                    <a:pt x="3288" y="2244"/>
                  </a:cubicBezTo>
                  <a:lnTo>
                    <a:pt x="2975" y="2244"/>
                  </a:lnTo>
                  <a:cubicBezTo>
                    <a:pt x="3375" y="2053"/>
                    <a:pt x="3653" y="1653"/>
                    <a:pt x="3653" y="1183"/>
                  </a:cubicBezTo>
                  <a:cubicBezTo>
                    <a:pt x="3653" y="539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2"/>
            <p:cNvSpPr/>
            <p:nvPr/>
          </p:nvSpPr>
          <p:spPr>
            <a:xfrm>
              <a:off x="3085150" y="4855950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1"/>
                  </a:moveTo>
                  <a:cubicBezTo>
                    <a:pt x="1827" y="1"/>
                    <a:pt x="1287" y="540"/>
                    <a:pt x="1287" y="1184"/>
                  </a:cubicBezTo>
                  <a:cubicBezTo>
                    <a:pt x="1287" y="1653"/>
                    <a:pt x="1566" y="2071"/>
                    <a:pt x="1966" y="2262"/>
                  </a:cubicBezTo>
                  <a:lnTo>
                    <a:pt x="1566" y="2262"/>
                  </a:lnTo>
                  <a:cubicBezTo>
                    <a:pt x="1479" y="2262"/>
                    <a:pt x="1427" y="2279"/>
                    <a:pt x="1357" y="2314"/>
                  </a:cubicBezTo>
                  <a:cubicBezTo>
                    <a:pt x="1287" y="2332"/>
                    <a:pt x="1218" y="2384"/>
                    <a:pt x="1183" y="2471"/>
                  </a:cubicBezTo>
                  <a:lnTo>
                    <a:pt x="52" y="6020"/>
                  </a:lnTo>
                  <a:cubicBezTo>
                    <a:pt x="0" y="6141"/>
                    <a:pt x="70" y="6280"/>
                    <a:pt x="191" y="6315"/>
                  </a:cubicBezTo>
                  <a:lnTo>
                    <a:pt x="557" y="6437"/>
                  </a:lnTo>
                  <a:cubicBezTo>
                    <a:pt x="578" y="6443"/>
                    <a:pt x="600" y="6446"/>
                    <a:pt x="621" y="6446"/>
                  </a:cubicBezTo>
                  <a:cubicBezTo>
                    <a:pt x="724" y="6446"/>
                    <a:pt x="824" y="6381"/>
                    <a:pt x="852" y="6280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61" y="10821"/>
                  </a:lnTo>
                  <a:cubicBezTo>
                    <a:pt x="644" y="10977"/>
                    <a:pt x="765" y="11117"/>
                    <a:pt x="922" y="11151"/>
                  </a:cubicBezTo>
                  <a:lnTo>
                    <a:pt x="1479" y="11221"/>
                  </a:lnTo>
                  <a:cubicBezTo>
                    <a:pt x="1490" y="11222"/>
                    <a:pt x="1501" y="11223"/>
                    <a:pt x="1513" y="11223"/>
                  </a:cubicBezTo>
                  <a:cubicBezTo>
                    <a:pt x="1655" y="11223"/>
                    <a:pt x="1776" y="11122"/>
                    <a:pt x="1792" y="10977"/>
                  </a:cubicBezTo>
                  <a:lnTo>
                    <a:pt x="2314" y="7272"/>
                  </a:lnTo>
                  <a:lnTo>
                    <a:pt x="2505" y="7272"/>
                  </a:lnTo>
                  <a:lnTo>
                    <a:pt x="3010" y="10960"/>
                  </a:lnTo>
                  <a:cubicBezTo>
                    <a:pt x="3026" y="11121"/>
                    <a:pt x="3162" y="11223"/>
                    <a:pt x="3306" y="11223"/>
                  </a:cubicBezTo>
                  <a:cubicBezTo>
                    <a:pt x="3317" y="11223"/>
                    <a:pt x="3329" y="11222"/>
                    <a:pt x="3340" y="11221"/>
                  </a:cubicBezTo>
                  <a:lnTo>
                    <a:pt x="3914" y="11134"/>
                  </a:lnTo>
                  <a:cubicBezTo>
                    <a:pt x="4071" y="11117"/>
                    <a:pt x="4192" y="10960"/>
                    <a:pt x="4158" y="10803"/>
                  </a:cubicBezTo>
                  <a:lnTo>
                    <a:pt x="3636" y="6942"/>
                  </a:lnTo>
                  <a:cubicBezTo>
                    <a:pt x="3636" y="6942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8" y="6193"/>
                  </a:lnTo>
                  <a:cubicBezTo>
                    <a:pt x="4060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6" y="6367"/>
                  </a:cubicBezTo>
                  <a:lnTo>
                    <a:pt x="4662" y="6280"/>
                  </a:lnTo>
                  <a:cubicBezTo>
                    <a:pt x="4801" y="6228"/>
                    <a:pt x="4871" y="6072"/>
                    <a:pt x="4836" y="5933"/>
                  </a:cubicBezTo>
                  <a:lnTo>
                    <a:pt x="3723" y="2471"/>
                  </a:lnTo>
                  <a:cubicBezTo>
                    <a:pt x="3676" y="2346"/>
                    <a:pt x="3559" y="2277"/>
                    <a:pt x="3447" y="2277"/>
                  </a:cubicBezTo>
                  <a:cubicBezTo>
                    <a:pt x="3434" y="2277"/>
                    <a:pt x="3422" y="2278"/>
                    <a:pt x="3410" y="2279"/>
                  </a:cubicBezTo>
                  <a:cubicBezTo>
                    <a:pt x="3375" y="2262"/>
                    <a:pt x="3323" y="2262"/>
                    <a:pt x="3288" y="2262"/>
                  </a:cubicBezTo>
                  <a:lnTo>
                    <a:pt x="2992" y="2262"/>
                  </a:lnTo>
                  <a:cubicBezTo>
                    <a:pt x="3375" y="2071"/>
                    <a:pt x="3653" y="1653"/>
                    <a:pt x="3653" y="1184"/>
                  </a:cubicBezTo>
                  <a:cubicBezTo>
                    <a:pt x="3653" y="540"/>
                    <a:pt x="3131" y="1"/>
                    <a:pt x="2470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2"/>
            <p:cNvSpPr/>
            <p:nvPr/>
          </p:nvSpPr>
          <p:spPr>
            <a:xfrm>
              <a:off x="3666150" y="3770900"/>
              <a:ext cx="121800" cy="280225"/>
            </a:xfrm>
            <a:custGeom>
              <a:avLst/>
              <a:gdLst/>
              <a:ahLst/>
              <a:cxnLst/>
              <a:rect l="l" t="t" r="r" b="b"/>
              <a:pathLst>
                <a:path w="4872" h="11209" extrusionOk="0">
                  <a:moveTo>
                    <a:pt x="2471" y="0"/>
                  </a:moveTo>
                  <a:cubicBezTo>
                    <a:pt x="1827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7" y="2244"/>
                  </a:cubicBezTo>
                  <a:lnTo>
                    <a:pt x="1549" y="2244"/>
                  </a:lnTo>
                  <a:cubicBezTo>
                    <a:pt x="1479" y="2244"/>
                    <a:pt x="1410" y="2261"/>
                    <a:pt x="1358" y="2314"/>
                  </a:cubicBezTo>
                  <a:cubicBezTo>
                    <a:pt x="1288" y="2314"/>
                    <a:pt x="1201" y="2383"/>
                    <a:pt x="1184" y="2470"/>
                  </a:cubicBezTo>
                  <a:lnTo>
                    <a:pt x="36" y="6002"/>
                  </a:lnTo>
                  <a:cubicBezTo>
                    <a:pt x="1" y="6123"/>
                    <a:pt x="70" y="6263"/>
                    <a:pt x="192" y="6297"/>
                  </a:cubicBezTo>
                  <a:lnTo>
                    <a:pt x="557" y="6419"/>
                  </a:lnTo>
                  <a:cubicBezTo>
                    <a:pt x="579" y="6425"/>
                    <a:pt x="600" y="6428"/>
                    <a:pt x="622" y="6428"/>
                  </a:cubicBezTo>
                  <a:cubicBezTo>
                    <a:pt x="725" y="6428"/>
                    <a:pt x="824" y="6363"/>
                    <a:pt x="853" y="6263"/>
                  </a:cubicBezTo>
                  <a:lnTo>
                    <a:pt x="1219" y="5149"/>
                  </a:lnTo>
                  <a:lnTo>
                    <a:pt x="1219" y="6889"/>
                  </a:lnTo>
                  <a:lnTo>
                    <a:pt x="662" y="10803"/>
                  </a:lnTo>
                  <a:cubicBezTo>
                    <a:pt x="644" y="10959"/>
                    <a:pt x="749" y="11116"/>
                    <a:pt x="923" y="11133"/>
                  </a:cubicBezTo>
                  <a:lnTo>
                    <a:pt x="1462" y="11203"/>
                  </a:lnTo>
                  <a:cubicBezTo>
                    <a:pt x="1480" y="11207"/>
                    <a:pt x="1499" y="11209"/>
                    <a:pt x="1517" y="11209"/>
                  </a:cubicBezTo>
                  <a:cubicBezTo>
                    <a:pt x="1653" y="11209"/>
                    <a:pt x="1777" y="11098"/>
                    <a:pt x="1793" y="10959"/>
                  </a:cubicBezTo>
                  <a:lnTo>
                    <a:pt x="2314" y="7254"/>
                  </a:lnTo>
                  <a:lnTo>
                    <a:pt x="2488" y="7254"/>
                  </a:lnTo>
                  <a:lnTo>
                    <a:pt x="3010" y="10959"/>
                  </a:lnTo>
                  <a:cubicBezTo>
                    <a:pt x="3026" y="11098"/>
                    <a:pt x="3150" y="11209"/>
                    <a:pt x="3286" y="11209"/>
                  </a:cubicBezTo>
                  <a:cubicBezTo>
                    <a:pt x="3304" y="11209"/>
                    <a:pt x="3323" y="11207"/>
                    <a:pt x="3341" y="11203"/>
                  </a:cubicBezTo>
                  <a:lnTo>
                    <a:pt x="3915" y="11133"/>
                  </a:lnTo>
                  <a:cubicBezTo>
                    <a:pt x="4071" y="11099"/>
                    <a:pt x="4193" y="10959"/>
                    <a:pt x="4158" y="10803"/>
                  </a:cubicBezTo>
                  <a:lnTo>
                    <a:pt x="3637" y="6941"/>
                  </a:lnTo>
                  <a:cubicBezTo>
                    <a:pt x="3637" y="6924"/>
                    <a:pt x="3637" y="6924"/>
                    <a:pt x="3637" y="6906"/>
                  </a:cubicBezTo>
                  <a:lnTo>
                    <a:pt x="3637" y="4975"/>
                  </a:lnTo>
                  <a:lnTo>
                    <a:pt x="4019" y="6193"/>
                  </a:lnTo>
                  <a:cubicBezTo>
                    <a:pt x="4062" y="6308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3" y="6263"/>
                  </a:lnTo>
                  <a:cubicBezTo>
                    <a:pt x="4802" y="6228"/>
                    <a:pt x="4872" y="6071"/>
                    <a:pt x="4837" y="5932"/>
                  </a:cubicBezTo>
                  <a:lnTo>
                    <a:pt x="3706" y="2453"/>
                  </a:lnTo>
                  <a:cubicBezTo>
                    <a:pt x="3675" y="2328"/>
                    <a:pt x="3559" y="2259"/>
                    <a:pt x="3448" y="2259"/>
                  </a:cubicBezTo>
                  <a:cubicBezTo>
                    <a:pt x="3435" y="2259"/>
                    <a:pt x="3423" y="2260"/>
                    <a:pt x="3410" y="2261"/>
                  </a:cubicBezTo>
                  <a:cubicBezTo>
                    <a:pt x="3376" y="2261"/>
                    <a:pt x="3323" y="2244"/>
                    <a:pt x="3289" y="2244"/>
                  </a:cubicBezTo>
                  <a:lnTo>
                    <a:pt x="2976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32" y="0"/>
                    <a:pt x="2471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2"/>
            <p:cNvSpPr/>
            <p:nvPr/>
          </p:nvSpPr>
          <p:spPr>
            <a:xfrm>
              <a:off x="2568475" y="47972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22"/>
                    <a:pt x="1288" y="1183"/>
                  </a:cubicBezTo>
                  <a:cubicBezTo>
                    <a:pt x="1288" y="1653"/>
                    <a:pt x="1566" y="2053"/>
                    <a:pt x="1967" y="2244"/>
                  </a:cubicBezTo>
                  <a:lnTo>
                    <a:pt x="1549" y="2244"/>
                  </a:lnTo>
                  <a:cubicBezTo>
                    <a:pt x="1480" y="2244"/>
                    <a:pt x="1410" y="2262"/>
                    <a:pt x="1358" y="2314"/>
                  </a:cubicBezTo>
                  <a:cubicBezTo>
                    <a:pt x="1271" y="2331"/>
                    <a:pt x="1201" y="2383"/>
                    <a:pt x="1166" y="2470"/>
                  </a:cubicBezTo>
                  <a:lnTo>
                    <a:pt x="36" y="6002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40" y="6419"/>
                  </a:lnTo>
                  <a:cubicBezTo>
                    <a:pt x="564" y="6426"/>
                    <a:pt x="590" y="6430"/>
                    <a:pt x="614" y="6430"/>
                  </a:cubicBezTo>
                  <a:cubicBezTo>
                    <a:pt x="713" y="6430"/>
                    <a:pt x="808" y="6374"/>
                    <a:pt x="836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03"/>
                  </a:lnTo>
                  <a:cubicBezTo>
                    <a:pt x="645" y="10960"/>
                    <a:pt x="749" y="11116"/>
                    <a:pt x="905" y="11133"/>
                  </a:cubicBezTo>
                  <a:lnTo>
                    <a:pt x="1462" y="11220"/>
                  </a:lnTo>
                  <a:cubicBezTo>
                    <a:pt x="1472" y="11222"/>
                    <a:pt x="1482" y="11222"/>
                    <a:pt x="1492" y="11222"/>
                  </a:cubicBezTo>
                  <a:cubicBezTo>
                    <a:pt x="1636" y="11222"/>
                    <a:pt x="1760" y="11106"/>
                    <a:pt x="1793" y="10960"/>
                  </a:cubicBezTo>
                  <a:lnTo>
                    <a:pt x="2297" y="7254"/>
                  </a:lnTo>
                  <a:lnTo>
                    <a:pt x="2488" y="7254"/>
                  </a:lnTo>
                  <a:lnTo>
                    <a:pt x="2993" y="10960"/>
                  </a:lnTo>
                  <a:cubicBezTo>
                    <a:pt x="3024" y="11098"/>
                    <a:pt x="3136" y="11209"/>
                    <a:pt x="3270" y="11209"/>
                  </a:cubicBezTo>
                  <a:cubicBezTo>
                    <a:pt x="3287" y="11209"/>
                    <a:pt x="3305" y="11207"/>
                    <a:pt x="3323" y="11203"/>
                  </a:cubicBezTo>
                  <a:lnTo>
                    <a:pt x="3898" y="11133"/>
                  </a:lnTo>
                  <a:cubicBezTo>
                    <a:pt x="4071" y="11116"/>
                    <a:pt x="4176" y="10960"/>
                    <a:pt x="4158" y="10803"/>
                  </a:cubicBezTo>
                  <a:lnTo>
                    <a:pt x="3619" y="6941"/>
                  </a:lnTo>
                  <a:cubicBezTo>
                    <a:pt x="3619" y="6924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7" y="6304"/>
                    <a:pt x="4153" y="6382"/>
                    <a:pt x="4265" y="6382"/>
                  </a:cubicBezTo>
                  <a:cubicBezTo>
                    <a:pt x="4293" y="6382"/>
                    <a:pt x="4322" y="6377"/>
                    <a:pt x="4350" y="6367"/>
                  </a:cubicBezTo>
                  <a:lnTo>
                    <a:pt x="4646" y="6280"/>
                  </a:lnTo>
                  <a:cubicBezTo>
                    <a:pt x="4785" y="6228"/>
                    <a:pt x="4872" y="6071"/>
                    <a:pt x="4819" y="5932"/>
                  </a:cubicBezTo>
                  <a:lnTo>
                    <a:pt x="3706" y="2453"/>
                  </a:lnTo>
                  <a:cubicBezTo>
                    <a:pt x="3658" y="2342"/>
                    <a:pt x="3553" y="2259"/>
                    <a:pt x="3428" y="2259"/>
                  </a:cubicBezTo>
                  <a:cubicBezTo>
                    <a:pt x="3417" y="2259"/>
                    <a:pt x="3405" y="2260"/>
                    <a:pt x="3393" y="2262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6" y="2244"/>
                  </a:lnTo>
                  <a:cubicBezTo>
                    <a:pt x="3376" y="2053"/>
                    <a:pt x="3654" y="1653"/>
                    <a:pt x="3654" y="1183"/>
                  </a:cubicBezTo>
                  <a:cubicBezTo>
                    <a:pt x="3654" y="522"/>
                    <a:pt x="3115" y="0"/>
                    <a:pt x="2471" y="0"/>
                  </a:cubicBezTo>
                  <a:close/>
                </a:path>
              </a:pathLst>
            </a:custGeom>
            <a:solidFill>
              <a:srgbClr val="4A34ED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2"/>
            <p:cNvSpPr/>
            <p:nvPr/>
          </p:nvSpPr>
          <p:spPr>
            <a:xfrm>
              <a:off x="3313450" y="482202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3"/>
                    <a:pt x="1566" y="2053"/>
                    <a:pt x="1967" y="2245"/>
                  </a:cubicBezTo>
                  <a:lnTo>
                    <a:pt x="1549" y="2245"/>
                  </a:lnTo>
                  <a:cubicBezTo>
                    <a:pt x="1479" y="2245"/>
                    <a:pt x="1410" y="2262"/>
                    <a:pt x="1358" y="2314"/>
                  </a:cubicBezTo>
                  <a:cubicBezTo>
                    <a:pt x="1271" y="2314"/>
                    <a:pt x="1201" y="2384"/>
                    <a:pt x="1184" y="2471"/>
                  </a:cubicBezTo>
                  <a:lnTo>
                    <a:pt x="36" y="6002"/>
                  </a:lnTo>
                  <a:cubicBezTo>
                    <a:pt x="1" y="6124"/>
                    <a:pt x="70" y="6263"/>
                    <a:pt x="192" y="6298"/>
                  </a:cubicBezTo>
                  <a:lnTo>
                    <a:pt x="558" y="6420"/>
                  </a:lnTo>
                  <a:cubicBezTo>
                    <a:pt x="579" y="6426"/>
                    <a:pt x="600" y="6429"/>
                    <a:pt x="622" y="6429"/>
                  </a:cubicBezTo>
                  <a:cubicBezTo>
                    <a:pt x="725" y="6429"/>
                    <a:pt x="825" y="6364"/>
                    <a:pt x="853" y="6263"/>
                  </a:cubicBezTo>
                  <a:lnTo>
                    <a:pt x="1201" y="5150"/>
                  </a:lnTo>
                  <a:lnTo>
                    <a:pt x="1201" y="6889"/>
                  </a:lnTo>
                  <a:lnTo>
                    <a:pt x="662" y="10804"/>
                  </a:lnTo>
                  <a:cubicBezTo>
                    <a:pt x="644" y="10960"/>
                    <a:pt x="749" y="11117"/>
                    <a:pt x="905" y="11134"/>
                  </a:cubicBezTo>
                  <a:lnTo>
                    <a:pt x="1462" y="11204"/>
                  </a:lnTo>
                  <a:cubicBezTo>
                    <a:pt x="1480" y="11208"/>
                    <a:pt x="1499" y="11210"/>
                    <a:pt x="1517" y="11210"/>
                  </a:cubicBezTo>
                  <a:cubicBezTo>
                    <a:pt x="1653" y="11210"/>
                    <a:pt x="1777" y="11098"/>
                    <a:pt x="1793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6" y="11098"/>
                    <a:pt x="3136" y="11210"/>
                    <a:pt x="3282" y="11210"/>
                  </a:cubicBezTo>
                  <a:cubicBezTo>
                    <a:pt x="3301" y="11210"/>
                    <a:pt x="3321" y="11208"/>
                    <a:pt x="3341" y="11204"/>
                  </a:cubicBezTo>
                  <a:lnTo>
                    <a:pt x="3915" y="11134"/>
                  </a:lnTo>
                  <a:cubicBezTo>
                    <a:pt x="4071" y="11099"/>
                    <a:pt x="4176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63" y="6309"/>
                    <a:pt x="4165" y="6376"/>
                    <a:pt x="4288" y="6376"/>
                  </a:cubicBezTo>
                  <a:cubicBezTo>
                    <a:pt x="4314" y="6376"/>
                    <a:pt x="4340" y="6374"/>
                    <a:pt x="4367" y="6368"/>
                  </a:cubicBezTo>
                  <a:lnTo>
                    <a:pt x="4646" y="6263"/>
                  </a:lnTo>
                  <a:cubicBezTo>
                    <a:pt x="4802" y="6228"/>
                    <a:pt x="4872" y="6072"/>
                    <a:pt x="4819" y="5933"/>
                  </a:cubicBezTo>
                  <a:lnTo>
                    <a:pt x="3706" y="2454"/>
                  </a:lnTo>
                  <a:cubicBezTo>
                    <a:pt x="3675" y="2328"/>
                    <a:pt x="3559" y="2260"/>
                    <a:pt x="3448" y="2260"/>
                  </a:cubicBezTo>
                  <a:cubicBezTo>
                    <a:pt x="3435" y="2260"/>
                    <a:pt x="3423" y="2260"/>
                    <a:pt x="3410" y="2262"/>
                  </a:cubicBezTo>
                  <a:cubicBezTo>
                    <a:pt x="3358" y="2262"/>
                    <a:pt x="3323" y="2245"/>
                    <a:pt x="3289" y="2245"/>
                  </a:cubicBezTo>
                  <a:lnTo>
                    <a:pt x="2976" y="2245"/>
                  </a:lnTo>
                  <a:cubicBezTo>
                    <a:pt x="3376" y="2053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2"/>
            <p:cNvSpPr/>
            <p:nvPr/>
          </p:nvSpPr>
          <p:spPr>
            <a:xfrm>
              <a:off x="3318250" y="4098800"/>
              <a:ext cx="122225" cy="280250"/>
            </a:xfrm>
            <a:custGeom>
              <a:avLst/>
              <a:gdLst/>
              <a:ahLst/>
              <a:cxnLst/>
              <a:rect l="l" t="t" r="r" b="b"/>
              <a:pathLst>
                <a:path w="4889" h="11210" extrusionOk="0">
                  <a:moveTo>
                    <a:pt x="2488" y="0"/>
                  </a:moveTo>
                  <a:cubicBezTo>
                    <a:pt x="1827" y="0"/>
                    <a:pt x="1305" y="522"/>
                    <a:pt x="1305" y="1183"/>
                  </a:cubicBezTo>
                  <a:cubicBezTo>
                    <a:pt x="1305" y="1653"/>
                    <a:pt x="1583" y="2053"/>
                    <a:pt x="1966" y="2245"/>
                  </a:cubicBezTo>
                  <a:lnTo>
                    <a:pt x="1566" y="2245"/>
                  </a:lnTo>
                  <a:cubicBezTo>
                    <a:pt x="1496" y="2245"/>
                    <a:pt x="1427" y="2262"/>
                    <a:pt x="1374" y="2297"/>
                  </a:cubicBezTo>
                  <a:cubicBezTo>
                    <a:pt x="1287" y="2314"/>
                    <a:pt x="1218" y="2384"/>
                    <a:pt x="1183" y="2471"/>
                  </a:cubicBezTo>
                  <a:lnTo>
                    <a:pt x="52" y="6002"/>
                  </a:lnTo>
                  <a:cubicBezTo>
                    <a:pt x="0" y="6124"/>
                    <a:pt x="70" y="6263"/>
                    <a:pt x="209" y="6298"/>
                  </a:cubicBezTo>
                  <a:lnTo>
                    <a:pt x="557" y="6420"/>
                  </a:lnTo>
                  <a:cubicBezTo>
                    <a:pt x="578" y="6426"/>
                    <a:pt x="600" y="6428"/>
                    <a:pt x="621" y="6428"/>
                  </a:cubicBezTo>
                  <a:cubicBezTo>
                    <a:pt x="724" y="6428"/>
                    <a:pt x="824" y="6364"/>
                    <a:pt x="853" y="6263"/>
                  </a:cubicBezTo>
                  <a:lnTo>
                    <a:pt x="1218" y="5150"/>
                  </a:lnTo>
                  <a:lnTo>
                    <a:pt x="1218" y="6872"/>
                  </a:lnTo>
                  <a:lnTo>
                    <a:pt x="679" y="10803"/>
                  </a:lnTo>
                  <a:cubicBezTo>
                    <a:pt x="644" y="10960"/>
                    <a:pt x="766" y="11116"/>
                    <a:pt x="922" y="11134"/>
                  </a:cubicBezTo>
                  <a:lnTo>
                    <a:pt x="1479" y="11203"/>
                  </a:lnTo>
                  <a:cubicBezTo>
                    <a:pt x="1497" y="11207"/>
                    <a:pt x="1515" y="11209"/>
                    <a:pt x="1533" y="11209"/>
                  </a:cubicBezTo>
                  <a:cubicBezTo>
                    <a:pt x="1666" y="11209"/>
                    <a:pt x="1777" y="11098"/>
                    <a:pt x="1792" y="10960"/>
                  </a:cubicBezTo>
                  <a:lnTo>
                    <a:pt x="2314" y="7255"/>
                  </a:lnTo>
                  <a:lnTo>
                    <a:pt x="2505" y="7255"/>
                  </a:lnTo>
                  <a:lnTo>
                    <a:pt x="3010" y="10960"/>
                  </a:lnTo>
                  <a:cubicBezTo>
                    <a:pt x="3026" y="11105"/>
                    <a:pt x="3162" y="11205"/>
                    <a:pt x="3306" y="11205"/>
                  </a:cubicBezTo>
                  <a:cubicBezTo>
                    <a:pt x="3317" y="11205"/>
                    <a:pt x="3329" y="11205"/>
                    <a:pt x="3340" y="11203"/>
                  </a:cubicBezTo>
                  <a:lnTo>
                    <a:pt x="3914" y="11134"/>
                  </a:lnTo>
                  <a:cubicBezTo>
                    <a:pt x="4071" y="11099"/>
                    <a:pt x="4193" y="10960"/>
                    <a:pt x="4175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07"/>
                  </a:cubicBezTo>
                  <a:lnTo>
                    <a:pt x="3636" y="4958"/>
                  </a:lnTo>
                  <a:lnTo>
                    <a:pt x="4019" y="6176"/>
                  </a:lnTo>
                  <a:cubicBezTo>
                    <a:pt x="4062" y="6306"/>
                    <a:pt x="4177" y="6376"/>
                    <a:pt x="4295" y="6376"/>
                  </a:cubicBezTo>
                  <a:cubicBezTo>
                    <a:pt x="4319" y="6376"/>
                    <a:pt x="4343" y="6373"/>
                    <a:pt x="4367" y="6367"/>
                  </a:cubicBezTo>
                  <a:lnTo>
                    <a:pt x="4662" y="6263"/>
                  </a:lnTo>
                  <a:cubicBezTo>
                    <a:pt x="4801" y="6228"/>
                    <a:pt x="4888" y="6072"/>
                    <a:pt x="4836" y="5932"/>
                  </a:cubicBezTo>
                  <a:lnTo>
                    <a:pt x="3723" y="2453"/>
                  </a:lnTo>
                  <a:cubicBezTo>
                    <a:pt x="3676" y="2328"/>
                    <a:pt x="3573" y="2259"/>
                    <a:pt x="3451" y="2259"/>
                  </a:cubicBezTo>
                  <a:cubicBezTo>
                    <a:pt x="3438" y="2259"/>
                    <a:pt x="3424" y="2260"/>
                    <a:pt x="3410" y="2262"/>
                  </a:cubicBezTo>
                  <a:cubicBezTo>
                    <a:pt x="3375" y="2245"/>
                    <a:pt x="3340" y="2245"/>
                    <a:pt x="3288" y="2245"/>
                  </a:cubicBezTo>
                  <a:lnTo>
                    <a:pt x="2992" y="2245"/>
                  </a:lnTo>
                  <a:cubicBezTo>
                    <a:pt x="3392" y="2053"/>
                    <a:pt x="3653" y="1653"/>
                    <a:pt x="3653" y="1183"/>
                  </a:cubicBezTo>
                  <a:cubicBezTo>
                    <a:pt x="3653" y="522"/>
                    <a:pt x="3131" y="0"/>
                    <a:pt x="2488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5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2"/>
            <p:cNvSpPr/>
            <p:nvPr/>
          </p:nvSpPr>
          <p:spPr>
            <a:xfrm>
              <a:off x="3695300" y="4508025"/>
              <a:ext cx="121800" cy="280250"/>
            </a:xfrm>
            <a:custGeom>
              <a:avLst/>
              <a:gdLst/>
              <a:ahLst/>
              <a:cxnLst/>
              <a:rect l="l" t="t" r="r" b="b"/>
              <a:pathLst>
                <a:path w="4872" h="11210" extrusionOk="0">
                  <a:moveTo>
                    <a:pt x="2471" y="1"/>
                  </a:moveTo>
                  <a:cubicBezTo>
                    <a:pt x="1810" y="1"/>
                    <a:pt x="1288" y="523"/>
                    <a:pt x="1288" y="1184"/>
                  </a:cubicBezTo>
                  <a:cubicBezTo>
                    <a:pt x="1288" y="1654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62"/>
                    <a:pt x="1357" y="2315"/>
                  </a:cubicBezTo>
                  <a:cubicBezTo>
                    <a:pt x="1270" y="2332"/>
                    <a:pt x="1201" y="2384"/>
                    <a:pt x="1166" y="2471"/>
                  </a:cubicBezTo>
                  <a:lnTo>
                    <a:pt x="35" y="6002"/>
                  </a:lnTo>
                  <a:cubicBezTo>
                    <a:pt x="0" y="6142"/>
                    <a:pt x="70" y="6263"/>
                    <a:pt x="192" y="6316"/>
                  </a:cubicBezTo>
                  <a:lnTo>
                    <a:pt x="540" y="6420"/>
                  </a:lnTo>
                  <a:cubicBezTo>
                    <a:pt x="564" y="6427"/>
                    <a:pt x="589" y="6430"/>
                    <a:pt x="614" y="6430"/>
                  </a:cubicBezTo>
                  <a:cubicBezTo>
                    <a:pt x="713" y="6430"/>
                    <a:pt x="808" y="6375"/>
                    <a:pt x="835" y="6263"/>
                  </a:cubicBezTo>
                  <a:lnTo>
                    <a:pt x="1201" y="5167"/>
                  </a:lnTo>
                  <a:lnTo>
                    <a:pt x="1201" y="6890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2" y="11204"/>
                  </a:lnTo>
                  <a:cubicBezTo>
                    <a:pt x="1480" y="11208"/>
                    <a:pt x="1498" y="11210"/>
                    <a:pt x="1515" y="11210"/>
                  </a:cubicBezTo>
                  <a:cubicBezTo>
                    <a:pt x="1649" y="11210"/>
                    <a:pt x="1761" y="11099"/>
                    <a:pt x="1792" y="10960"/>
                  </a:cubicBezTo>
                  <a:lnTo>
                    <a:pt x="2297" y="7255"/>
                  </a:lnTo>
                  <a:lnTo>
                    <a:pt x="2488" y="7255"/>
                  </a:lnTo>
                  <a:lnTo>
                    <a:pt x="2992" y="10960"/>
                  </a:lnTo>
                  <a:cubicBezTo>
                    <a:pt x="3023" y="11099"/>
                    <a:pt x="3135" y="11210"/>
                    <a:pt x="3269" y="11210"/>
                  </a:cubicBezTo>
                  <a:cubicBezTo>
                    <a:pt x="3287" y="11210"/>
                    <a:pt x="3305" y="11208"/>
                    <a:pt x="3323" y="11204"/>
                  </a:cubicBezTo>
                  <a:lnTo>
                    <a:pt x="3897" y="11134"/>
                  </a:lnTo>
                  <a:cubicBezTo>
                    <a:pt x="4071" y="11117"/>
                    <a:pt x="4175" y="10960"/>
                    <a:pt x="4158" y="10804"/>
                  </a:cubicBezTo>
                  <a:lnTo>
                    <a:pt x="3619" y="6942"/>
                  </a:lnTo>
                  <a:cubicBezTo>
                    <a:pt x="3619" y="6924"/>
                    <a:pt x="3619" y="6924"/>
                    <a:pt x="3619" y="6907"/>
                  </a:cubicBezTo>
                  <a:lnTo>
                    <a:pt x="3619" y="4976"/>
                  </a:lnTo>
                  <a:lnTo>
                    <a:pt x="4019" y="6194"/>
                  </a:lnTo>
                  <a:cubicBezTo>
                    <a:pt x="4048" y="6309"/>
                    <a:pt x="4160" y="6377"/>
                    <a:pt x="4277" y="6377"/>
                  </a:cubicBezTo>
                  <a:cubicBezTo>
                    <a:pt x="4301" y="6377"/>
                    <a:pt x="4325" y="6374"/>
                    <a:pt x="4349" y="6368"/>
                  </a:cubicBezTo>
                  <a:lnTo>
                    <a:pt x="4645" y="6263"/>
                  </a:lnTo>
                  <a:cubicBezTo>
                    <a:pt x="4784" y="6229"/>
                    <a:pt x="4871" y="6072"/>
                    <a:pt x="4819" y="5933"/>
                  </a:cubicBezTo>
                  <a:lnTo>
                    <a:pt x="3706" y="2454"/>
                  </a:lnTo>
                  <a:cubicBezTo>
                    <a:pt x="3674" y="2329"/>
                    <a:pt x="3559" y="2260"/>
                    <a:pt x="3435" y="2260"/>
                  </a:cubicBezTo>
                  <a:cubicBezTo>
                    <a:pt x="3421" y="2260"/>
                    <a:pt x="3407" y="2261"/>
                    <a:pt x="3393" y="2262"/>
                  </a:cubicBezTo>
                  <a:cubicBezTo>
                    <a:pt x="3358" y="2262"/>
                    <a:pt x="3323" y="2245"/>
                    <a:pt x="3271" y="2245"/>
                  </a:cubicBezTo>
                  <a:lnTo>
                    <a:pt x="2975" y="2245"/>
                  </a:lnTo>
                  <a:cubicBezTo>
                    <a:pt x="3375" y="2054"/>
                    <a:pt x="3653" y="1654"/>
                    <a:pt x="3653" y="1184"/>
                  </a:cubicBezTo>
                  <a:cubicBezTo>
                    <a:pt x="3653" y="523"/>
                    <a:pt x="3114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2"/>
            <p:cNvSpPr/>
            <p:nvPr/>
          </p:nvSpPr>
          <p:spPr>
            <a:xfrm>
              <a:off x="3099500" y="3947900"/>
              <a:ext cx="122225" cy="280575"/>
            </a:xfrm>
            <a:custGeom>
              <a:avLst/>
              <a:gdLst/>
              <a:ahLst/>
              <a:cxnLst/>
              <a:rect l="l" t="t" r="r" b="b"/>
              <a:pathLst>
                <a:path w="4889" h="11223" extrusionOk="0">
                  <a:moveTo>
                    <a:pt x="2470" y="0"/>
                  </a:moveTo>
                  <a:cubicBezTo>
                    <a:pt x="1827" y="0"/>
                    <a:pt x="1305" y="522"/>
                    <a:pt x="1305" y="1183"/>
                  </a:cubicBezTo>
                  <a:cubicBezTo>
                    <a:pt x="1305" y="1653"/>
                    <a:pt x="1566" y="2053"/>
                    <a:pt x="1966" y="2244"/>
                  </a:cubicBezTo>
                  <a:lnTo>
                    <a:pt x="1566" y="2244"/>
                  </a:lnTo>
                  <a:cubicBezTo>
                    <a:pt x="1479" y="2244"/>
                    <a:pt x="1427" y="2262"/>
                    <a:pt x="1357" y="2314"/>
                  </a:cubicBezTo>
                  <a:cubicBezTo>
                    <a:pt x="1287" y="2331"/>
                    <a:pt x="1218" y="2383"/>
                    <a:pt x="1183" y="2470"/>
                  </a:cubicBezTo>
                  <a:lnTo>
                    <a:pt x="52" y="6002"/>
                  </a:lnTo>
                  <a:cubicBezTo>
                    <a:pt x="0" y="6141"/>
                    <a:pt x="70" y="6263"/>
                    <a:pt x="191" y="6315"/>
                  </a:cubicBezTo>
                  <a:lnTo>
                    <a:pt x="557" y="6419"/>
                  </a:lnTo>
                  <a:cubicBezTo>
                    <a:pt x="584" y="6431"/>
                    <a:pt x="612" y="6437"/>
                    <a:pt x="640" y="6437"/>
                  </a:cubicBezTo>
                  <a:cubicBezTo>
                    <a:pt x="736" y="6437"/>
                    <a:pt x="826" y="6370"/>
                    <a:pt x="853" y="6263"/>
                  </a:cubicBezTo>
                  <a:lnTo>
                    <a:pt x="1218" y="5167"/>
                  </a:lnTo>
                  <a:lnTo>
                    <a:pt x="1218" y="6889"/>
                  </a:lnTo>
                  <a:lnTo>
                    <a:pt x="679" y="10803"/>
                  </a:lnTo>
                  <a:cubicBezTo>
                    <a:pt x="644" y="10959"/>
                    <a:pt x="766" y="11116"/>
                    <a:pt x="922" y="11133"/>
                  </a:cubicBezTo>
                  <a:lnTo>
                    <a:pt x="1479" y="11220"/>
                  </a:lnTo>
                  <a:cubicBezTo>
                    <a:pt x="1489" y="11222"/>
                    <a:pt x="1499" y="11222"/>
                    <a:pt x="1509" y="11222"/>
                  </a:cubicBezTo>
                  <a:cubicBezTo>
                    <a:pt x="1653" y="11222"/>
                    <a:pt x="1776" y="11106"/>
                    <a:pt x="1792" y="10959"/>
                  </a:cubicBezTo>
                  <a:lnTo>
                    <a:pt x="2314" y="7254"/>
                  </a:lnTo>
                  <a:lnTo>
                    <a:pt x="2505" y="7254"/>
                  </a:lnTo>
                  <a:lnTo>
                    <a:pt x="3010" y="10959"/>
                  </a:lnTo>
                  <a:cubicBezTo>
                    <a:pt x="3025" y="11098"/>
                    <a:pt x="3149" y="11209"/>
                    <a:pt x="3286" y="11209"/>
                  </a:cubicBezTo>
                  <a:cubicBezTo>
                    <a:pt x="3304" y="11209"/>
                    <a:pt x="3322" y="11207"/>
                    <a:pt x="3340" y="11203"/>
                  </a:cubicBezTo>
                  <a:lnTo>
                    <a:pt x="3914" y="11133"/>
                  </a:lnTo>
                  <a:cubicBezTo>
                    <a:pt x="4071" y="11116"/>
                    <a:pt x="4193" y="10959"/>
                    <a:pt x="4158" y="10803"/>
                  </a:cubicBezTo>
                  <a:lnTo>
                    <a:pt x="3636" y="6941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5"/>
                  </a:lnTo>
                  <a:lnTo>
                    <a:pt x="4019" y="6193"/>
                  </a:lnTo>
                  <a:cubicBezTo>
                    <a:pt x="4060" y="6304"/>
                    <a:pt x="4169" y="6382"/>
                    <a:pt x="4282" y="6382"/>
                  </a:cubicBezTo>
                  <a:cubicBezTo>
                    <a:pt x="4310" y="6382"/>
                    <a:pt x="4339" y="6377"/>
                    <a:pt x="4366" y="6367"/>
                  </a:cubicBezTo>
                  <a:lnTo>
                    <a:pt x="4662" y="6280"/>
                  </a:lnTo>
                  <a:cubicBezTo>
                    <a:pt x="4801" y="6228"/>
                    <a:pt x="4888" y="6071"/>
                    <a:pt x="4836" y="5932"/>
                  </a:cubicBezTo>
                  <a:lnTo>
                    <a:pt x="3723" y="2453"/>
                  </a:lnTo>
                  <a:cubicBezTo>
                    <a:pt x="3675" y="2342"/>
                    <a:pt x="3569" y="2259"/>
                    <a:pt x="3445" y="2259"/>
                  </a:cubicBezTo>
                  <a:cubicBezTo>
                    <a:pt x="3433" y="2259"/>
                    <a:pt x="3422" y="2260"/>
                    <a:pt x="3410" y="2262"/>
                  </a:cubicBezTo>
                  <a:cubicBezTo>
                    <a:pt x="3375" y="2262"/>
                    <a:pt x="3323" y="2244"/>
                    <a:pt x="3288" y="2244"/>
                  </a:cubicBezTo>
                  <a:lnTo>
                    <a:pt x="2992" y="2244"/>
                  </a:lnTo>
                  <a:cubicBezTo>
                    <a:pt x="3392" y="2053"/>
                    <a:pt x="3653" y="1653"/>
                    <a:pt x="3653" y="1183"/>
                  </a:cubicBezTo>
                  <a:cubicBezTo>
                    <a:pt x="3653" y="522"/>
                    <a:pt x="3131" y="0"/>
                    <a:pt x="2470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2"/>
            <p:cNvSpPr/>
            <p:nvPr/>
          </p:nvSpPr>
          <p:spPr>
            <a:xfrm>
              <a:off x="2767675" y="3691300"/>
              <a:ext cx="121775" cy="280575"/>
            </a:xfrm>
            <a:custGeom>
              <a:avLst/>
              <a:gdLst/>
              <a:ahLst/>
              <a:cxnLst/>
              <a:rect l="l" t="t" r="r" b="b"/>
              <a:pathLst>
                <a:path w="4871" h="11223" extrusionOk="0">
                  <a:moveTo>
                    <a:pt x="2470" y="1"/>
                  </a:moveTo>
                  <a:cubicBezTo>
                    <a:pt x="1809" y="1"/>
                    <a:pt x="1287" y="540"/>
                    <a:pt x="1287" y="1184"/>
                  </a:cubicBezTo>
                  <a:cubicBezTo>
                    <a:pt x="1287" y="1653"/>
                    <a:pt x="1566" y="2071"/>
                    <a:pt x="1966" y="2262"/>
                  </a:cubicBezTo>
                  <a:lnTo>
                    <a:pt x="1548" y="2262"/>
                  </a:lnTo>
                  <a:cubicBezTo>
                    <a:pt x="1479" y="2262"/>
                    <a:pt x="1409" y="2279"/>
                    <a:pt x="1357" y="2314"/>
                  </a:cubicBezTo>
                  <a:cubicBezTo>
                    <a:pt x="1270" y="2332"/>
                    <a:pt x="1200" y="2384"/>
                    <a:pt x="1166" y="2471"/>
                  </a:cubicBezTo>
                  <a:lnTo>
                    <a:pt x="35" y="6020"/>
                  </a:lnTo>
                  <a:cubicBezTo>
                    <a:pt x="0" y="6141"/>
                    <a:pt x="70" y="6280"/>
                    <a:pt x="191" y="6315"/>
                  </a:cubicBezTo>
                  <a:lnTo>
                    <a:pt x="539" y="6437"/>
                  </a:lnTo>
                  <a:cubicBezTo>
                    <a:pt x="564" y="6443"/>
                    <a:pt x="587" y="6446"/>
                    <a:pt x="610" y="6446"/>
                  </a:cubicBezTo>
                  <a:cubicBezTo>
                    <a:pt x="719" y="6446"/>
                    <a:pt x="809" y="6381"/>
                    <a:pt x="853" y="6280"/>
                  </a:cubicBezTo>
                  <a:lnTo>
                    <a:pt x="1200" y="5167"/>
                  </a:lnTo>
                  <a:lnTo>
                    <a:pt x="1200" y="6889"/>
                  </a:lnTo>
                  <a:lnTo>
                    <a:pt x="661" y="10821"/>
                  </a:lnTo>
                  <a:cubicBezTo>
                    <a:pt x="644" y="10977"/>
                    <a:pt x="748" y="11117"/>
                    <a:pt x="905" y="11151"/>
                  </a:cubicBezTo>
                  <a:lnTo>
                    <a:pt x="1461" y="11221"/>
                  </a:lnTo>
                  <a:cubicBezTo>
                    <a:pt x="1473" y="11222"/>
                    <a:pt x="1484" y="11223"/>
                    <a:pt x="1495" y="11223"/>
                  </a:cubicBezTo>
                  <a:cubicBezTo>
                    <a:pt x="1638" y="11223"/>
                    <a:pt x="1760" y="11122"/>
                    <a:pt x="1792" y="10977"/>
                  </a:cubicBezTo>
                  <a:lnTo>
                    <a:pt x="2296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24" y="11121"/>
                    <a:pt x="3147" y="11223"/>
                    <a:pt x="3289" y="11223"/>
                  </a:cubicBezTo>
                  <a:cubicBezTo>
                    <a:pt x="3300" y="11223"/>
                    <a:pt x="3311" y="11222"/>
                    <a:pt x="3323" y="11221"/>
                  </a:cubicBezTo>
                  <a:lnTo>
                    <a:pt x="3897" y="11134"/>
                  </a:lnTo>
                  <a:cubicBezTo>
                    <a:pt x="4071" y="11117"/>
                    <a:pt x="4175" y="10960"/>
                    <a:pt x="4158" y="10803"/>
                  </a:cubicBezTo>
                  <a:lnTo>
                    <a:pt x="3618" y="6942"/>
                  </a:lnTo>
                  <a:cubicBezTo>
                    <a:pt x="3618" y="6942"/>
                    <a:pt x="3618" y="6924"/>
                    <a:pt x="3618" y="6924"/>
                  </a:cubicBezTo>
                  <a:lnTo>
                    <a:pt x="3618" y="4976"/>
                  </a:lnTo>
                  <a:lnTo>
                    <a:pt x="4019" y="6194"/>
                  </a:lnTo>
                  <a:cubicBezTo>
                    <a:pt x="4046" y="6305"/>
                    <a:pt x="4152" y="6383"/>
                    <a:pt x="4265" y="6383"/>
                  </a:cubicBezTo>
                  <a:cubicBezTo>
                    <a:pt x="4293" y="6383"/>
                    <a:pt x="4321" y="6378"/>
                    <a:pt x="4349" y="6367"/>
                  </a:cubicBezTo>
                  <a:lnTo>
                    <a:pt x="4645" y="6280"/>
                  </a:lnTo>
                  <a:cubicBezTo>
                    <a:pt x="4784" y="6228"/>
                    <a:pt x="4871" y="6072"/>
                    <a:pt x="4819" y="5933"/>
                  </a:cubicBezTo>
                  <a:lnTo>
                    <a:pt x="3705" y="2471"/>
                  </a:lnTo>
                  <a:cubicBezTo>
                    <a:pt x="3674" y="2346"/>
                    <a:pt x="3559" y="2277"/>
                    <a:pt x="3434" y="2277"/>
                  </a:cubicBezTo>
                  <a:cubicBezTo>
                    <a:pt x="3420" y="2277"/>
                    <a:pt x="3406" y="2278"/>
                    <a:pt x="3392" y="2279"/>
                  </a:cubicBezTo>
                  <a:cubicBezTo>
                    <a:pt x="3358" y="2262"/>
                    <a:pt x="3323" y="2262"/>
                    <a:pt x="3271" y="2262"/>
                  </a:cubicBezTo>
                  <a:lnTo>
                    <a:pt x="2975" y="2262"/>
                  </a:lnTo>
                  <a:cubicBezTo>
                    <a:pt x="3375" y="2071"/>
                    <a:pt x="3653" y="1653"/>
                    <a:pt x="3653" y="1184"/>
                  </a:cubicBezTo>
                  <a:cubicBezTo>
                    <a:pt x="3653" y="540"/>
                    <a:pt x="3114" y="1"/>
                    <a:pt x="2470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2"/>
            <p:cNvSpPr/>
            <p:nvPr/>
          </p:nvSpPr>
          <p:spPr>
            <a:xfrm>
              <a:off x="3861850" y="3725225"/>
              <a:ext cx="122250" cy="280575"/>
            </a:xfrm>
            <a:custGeom>
              <a:avLst/>
              <a:gdLst/>
              <a:ahLst/>
              <a:cxnLst/>
              <a:rect l="l" t="t" r="r" b="b"/>
              <a:pathLst>
                <a:path w="4890" h="11223" extrusionOk="0">
                  <a:moveTo>
                    <a:pt x="2489" y="0"/>
                  </a:moveTo>
                  <a:cubicBezTo>
                    <a:pt x="1827" y="0"/>
                    <a:pt x="1306" y="540"/>
                    <a:pt x="1306" y="1183"/>
                  </a:cubicBezTo>
                  <a:cubicBezTo>
                    <a:pt x="1306" y="1653"/>
                    <a:pt x="1567" y="2071"/>
                    <a:pt x="1967" y="2245"/>
                  </a:cubicBezTo>
                  <a:lnTo>
                    <a:pt x="1567" y="2245"/>
                  </a:lnTo>
                  <a:cubicBezTo>
                    <a:pt x="1497" y="2245"/>
                    <a:pt x="1427" y="2279"/>
                    <a:pt x="1358" y="2314"/>
                  </a:cubicBezTo>
                  <a:cubicBezTo>
                    <a:pt x="1288" y="2332"/>
                    <a:pt x="1219" y="2384"/>
                    <a:pt x="1184" y="2471"/>
                  </a:cubicBezTo>
                  <a:lnTo>
                    <a:pt x="53" y="6019"/>
                  </a:lnTo>
                  <a:cubicBezTo>
                    <a:pt x="1" y="6141"/>
                    <a:pt x="71" y="6263"/>
                    <a:pt x="210" y="6315"/>
                  </a:cubicBezTo>
                  <a:lnTo>
                    <a:pt x="558" y="6420"/>
                  </a:lnTo>
                  <a:cubicBezTo>
                    <a:pt x="586" y="6431"/>
                    <a:pt x="614" y="6437"/>
                    <a:pt x="643" y="6437"/>
                  </a:cubicBezTo>
                  <a:cubicBezTo>
                    <a:pt x="738" y="6437"/>
                    <a:pt x="827" y="6374"/>
                    <a:pt x="853" y="6280"/>
                  </a:cubicBezTo>
                  <a:lnTo>
                    <a:pt x="1219" y="5167"/>
                  </a:lnTo>
                  <a:lnTo>
                    <a:pt x="1219" y="6889"/>
                  </a:lnTo>
                  <a:lnTo>
                    <a:pt x="679" y="10821"/>
                  </a:lnTo>
                  <a:cubicBezTo>
                    <a:pt x="645" y="10977"/>
                    <a:pt x="766" y="11116"/>
                    <a:pt x="923" y="11134"/>
                  </a:cubicBezTo>
                  <a:lnTo>
                    <a:pt x="1480" y="11221"/>
                  </a:lnTo>
                  <a:cubicBezTo>
                    <a:pt x="1491" y="11222"/>
                    <a:pt x="1502" y="11223"/>
                    <a:pt x="1514" y="11223"/>
                  </a:cubicBezTo>
                  <a:cubicBezTo>
                    <a:pt x="1656" y="11223"/>
                    <a:pt x="1777" y="11122"/>
                    <a:pt x="1793" y="10977"/>
                  </a:cubicBezTo>
                  <a:lnTo>
                    <a:pt x="2315" y="7272"/>
                  </a:lnTo>
                  <a:lnTo>
                    <a:pt x="2506" y="7272"/>
                  </a:lnTo>
                  <a:lnTo>
                    <a:pt x="3010" y="10960"/>
                  </a:lnTo>
                  <a:cubicBezTo>
                    <a:pt x="3027" y="11106"/>
                    <a:pt x="3165" y="11222"/>
                    <a:pt x="3311" y="11222"/>
                  </a:cubicBezTo>
                  <a:cubicBezTo>
                    <a:pt x="3321" y="11222"/>
                    <a:pt x="3331" y="11222"/>
                    <a:pt x="3341" y="11221"/>
                  </a:cubicBezTo>
                  <a:lnTo>
                    <a:pt x="3915" y="11134"/>
                  </a:lnTo>
                  <a:cubicBezTo>
                    <a:pt x="4072" y="11116"/>
                    <a:pt x="4193" y="10960"/>
                    <a:pt x="4176" y="10803"/>
                  </a:cubicBezTo>
                  <a:lnTo>
                    <a:pt x="3637" y="6941"/>
                  </a:lnTo>
                  <a:cubicBezTo>
                    <a:pt x="3637" y="6941"/>
                    <a:pt x="3637" y="6924"/>
                    <a:pt x="3637" y="6924"/>
                  </a:cubicBezTo>
                  <a:lnTo>
                    <a:pt x="3637" y="4976"/>
                  </a:lnTo>
                  <a:lnTo>
                    <a:pt x="4019" y="6193"/>
                  </a:lnTo>
                  <a:cubicBezTo>
                    <a:pt x="4061" y="6305"/>
                    <a:pt x="4170" y="6383"/>
                    <a:pt x="4283" y="6383"/>
                  </a:cubicBezTo>
                  <a:cubicBezTo>
                    <a:pt x="4311" y="6383"/>
                    <a:pt x="4339" y="6378"/>
                    <a:pt x="4367" y="6367"/>
                  </a:cubicBezTo>
                  <a:lnTo>
                    <a:pt x="4663" y="6280"/>
                  </a:lnTo>
                  <a:cubicBezTo>
                    <a:pt x="4802" y="6228"/>
                    <a:pt x="4889" y="6072"/>
                    <a:pt x="4837" y="5932"/>
                  </a:cubicBezTo>
                  <a:lnTo>
                    <a:pt x="3724" y="2453"/>
                  </a:lnTo>
                  <a:cubicBezTo>
                    <a:pt x="3679" y="2350"/>
                    <a:pt x="3585" y="2272"/>
                    <a:pt x="3472" y="2272"/>
                  </a:cubicBezTo>
                  <a:cubicBezTo>
                    <a:pt x="3452" y="2272"/>
                    <a:pt x="3432" y="2274"/>
                    <a:pt x="3411" y="2279"/>
                  </a:cubicBezTo>
                  <a:cubicBezTo>
                    <a:pt x="3376" y="2262"/>
                    <a:pt x="3324" y="2245"/>
                    <a:pt x="3289" y="2245"/>
                  </a:cubicBezTo>
                  <a:lnTo>
                    <a:pt x="2993" y="2245"/>
                  </a:lnTo>
                  <a:cubicBezTo>
                    <a:pt x="3393" y="2071"/>
                    <a:pt x="3654" y="1653"/>
                    <a:pt x="3654" y="1183"/>
                  </a:cubicBezTo>
                  <a:cubicBezTo>
                    <a:pt x="3654" y="540"/>
                    <a:pt x="3132" y="0"/>
                    <a:pt x="2489" y="0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2"/>
            <p:cNvSpPr/>
            <p:nvPr/>
          </p:nvSpPr>
          <p:spPr>
            <a:xfrm>
              <a:off x="3882300" y="48198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3"/>
                    <a:pt x="1566" y="2053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10" y="2280"/>
                    <a:pt x="1357" y="2314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02"/>
                  </a:lnTo>
                  <a:cubicBezTo>
                    <a:pt x="1" y="6141"/>
                    <a:pt x="70" y="6263"/>
                    <a:pt x="192" y="6315"/>
                  </a:cubicBezTo>
                  <a:lnTo>
                    <a:pt x="557" y="6420"/>
                  </a:lnTo>
                  <a:cubicBezTo>
                    <a:pt x="585" y="6432"/>
                    <a:pt x="613" y="6437"/>
                    <a:pt x="641" y="6437"/>
                  </a:cubicBezTo>
                  <a:cubicBezTo>
                    <a:pt x="736" y="6437"/>
                    <a:pt x="826" y="6371"/>
                    <a:pt x="853" y="6263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2" y="10804"/>
                  </a:lnTo>
                  <a:cubicBezTo>
                    <a:pt x="644" y="10960"/>
                    <a:pt x="749" y="11117"/>
                    <a:pt x="905" y="11134"/>
                  </a:cubicBezTo>
                  <a:lnTo>
                    <a:pt x="1462" y="11221"/>
                  </a:lnTo>
                  <a:cubicBezTo>
                    <a:pt x="1472" y="11222"/>
                    <a:pt x="1482" y="11223"/>
                    <a:pt x="1492" y="11223"/>
                  </a:cubicBezTo>
                  <a:cubicBezTo>
                    <a:pt x="1638" y="11223"/>
                    <a:pt x="1776" y="11107"/>
                    <a:pt x="1792" y="10960"/>
                  </a:cubicBezTo>
                  <a:lnTo>
                    <a:pt x="2314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5" y="11098"/>
                    <a:pt x="3149" y="11210"/>
                    <a:pt x="3286" y="11210"/>
                  </a:cubicBezTo>
                  <a:cubicBezTo>
                    <a:pt x="3304" y="11210"/>
                    <a:pt x="3322" y="11208"/>
                    <a:pt x="3341" y="11204"/>
                  </a:cubicBezTo>
                  <a:lnTo>
                    <a:pt x="3915" y="11134"/>
                  </a:lnTo>
                  <a:cubicBezTo>
                    <a:pt x="4071" y="11117"/>
                    <a:pt x="4176" y="10960"/>
                    <a:pt x="4158" y="10804"/>
                  </a:cubicBezTo>
                  <a:lnTo>
                    <a:pt x="3636" y="6942"/>
                  </a:lnTo>
                  <a:cubicBezTo>
                    <a:pt x="3636" y="6924"/>
                    <a:pt x="3636" y="6924"/>
                    <a:pt x="3636" y="6924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1" y="6383"/>
                    <a:pt x="4339" y="6378"/>
                    <a:pt x="4367" y="6368"/>
                  </a:cubicBezTo>
                  <a:lnTo>
                    <a:pt x="4645" y="6281"/>
                  </a:lnTo>
                  <a:cubicBezTo>
                    <a:pt x="4802" y="6228"/>
                    <a:pt x="4871" y="6072"/>
                    <a:pt x="4837" y="5933"/>
                  </a:cubicBezTo>
                  <a:lnTo>
                    <a:pt x="3706" y="2454"/>
                  </a:lnTo>
                  <a:cubicBezTo>
                    <a:pt x="3676" y="2350"/>
                    <a:pt x="3572" y="2272"/>
                    <a:pt x="3466" y="2272"/>
                  </a:cubicBezTo>
                  <a:cubicBezTo>
                    <a:pt x="3447" y="2272"/>
                    <a:pt x="3428" y="2274"/>
                    <a:pt x="3410" y="2280"/>
                  </a:cubicBezTo>
                  <a:cubicBezTo>
                    <a:pt x="3358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3"/>
                    <a:pt x="3654" y="1653"/>
                    <a:pt x="3654" y="1184"/>
                  </a:cubicBezTo>
                  <a:cubicBezTo>
                    <a:pt x="3654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FFD620"/>
            </a:solidFill>
            <a:ln w="3925" cap="flat" cmpd="sng">
              <a:solidFill>
                <a:srgbClr val="4A34ED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2"/>
            <p:cNvSpPr/>
            <p:nvPr/>
          </p:nvSpPr>
          <p:spPr>
            <a:xfrm>
              <a:off x="3544825" y="41018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0"/>
                  </a:moveTo>
                  <a:cubicBezTo>
                    <a:pt x="1810" y="0"/>
                    <a:pt x="1288" y="540"/>
                    <a:pt x="1288" y="1183"/>
                  </a:cubicBezTo>
                  <a:cubicBezTo>
                    <a:pt x="1288" y="1653"/>
                    <a:pt x="1566" y="2053"/>
                    <a:pt x="1966" y="2244"/>
                  </a:cubicBezTo>
                  <a:lnTo>
                    <a:pt x="1549" y="2244"/>
                  </a:lnTo>
                  <a:cubicBezTo>
                    <a:pt x="1479" y="2244"/>
                    <a:pt x="1409" y="2279"/>
                    <a:pt x="1357" y="2314"/>
                  </a:cubicBezTo>
                  <a:cubicBezTo>
                    <a:pt x="1270" y="2331"/>
                    <a:pt x="1201" y="2383"/>
                    <a:pt x="1183" y="2470"/>
                  </a:cubicBezTo>
                  <a:lnTo>
                    <a:pt x="35" y="6019"/>
                  </a:lnTo>
                  <a:cubicBezTo>
                    <a:pt x="0" y="6141"/>
                    <a:pt x="70" y="6263"/>
                    <a:pt x="192" y="6315"/>
                  </a:cubicBezTo>
                  <a:lnTo>
                    <a:pt x="540" y="6419"/>
                  </a:lnTo>
                  <a:cubicBezTo>
                    <a:pt x="572" y="6431"/>
                    <a:pt x="603" y="6437"/>
                    <a:pt x="632" y="6437"/>
                  </a:cubicBezTo>
                  <a:cubicBezTo>
                    <a:pt x="731" y="6437"/>
                    <a:pt x="813" y="6374"/>
                    <a:pt x="853" y="6280"/>
                  </a:cubicBezTo>
                  <a:lnTo>
                    <a:pt x="1201" y="5167"/>
                  </a:lnTo>
                  <a:lnTo>
                    <a:pt x="1201" y="6889"/>
                  </a:lnTo>
                  <a:lnTo>
                    <a:pt x="661" y="10803"/>
                  </a:lnTo>
                  <a:cubicBezTo>
                    <a:pt x="644" y="10977"/>
                    <a:pt x="748" y="11116"/>
                    <a:pt x="905" y="11134"/>
                  </a:cubicBezTo>
                  <a:lnTo>
                    <a:pt x="1462" y="11221"/>
                  </a:lnTo>
                  <a:cubicBezTo>
                    <a:pt x="1473" y="11222"/>
                    <a:pt x="1484" y="11222"/>
                    <a:pt x="1496" y="11222"/>
                  </a:cubicBezTo>
                  <a:cubicBezTo>
                    <a:pt x="1640" y="11222"/>
                    <a:pt x="1776" y="11121"/>
                    <a:pt x="1792" y="10960"/>
                  </a:cubicBezTo>
                  <a:lnTo>
                    <a:pt x="2297" y="7272"/>
                  </a:lnTo>
                  <a:lnTo>
                    <a:pt x="2488" y="7272"/>
                  </a:lnTo>
                  <a:lnTo>
                    <a:pt x="2992" y="10960"/>
                  </a:lnTo>
                  <a:cubicBezTo>
                    <a:pt x="3025" y="11106"/>
                    <a:pt x="3149" y="11222"/>
                    <a:pt x="3293" y="11222"/>
                  </a:cubicBezTo>
                  <a:cubicBezTo>
                    <a:pt x="3303" y="11222"/>
                    <a:pt x="3313" y="11222"/>
                    <a:pt x="3323" y="11221"/>
                  </a:cubicBezTo>
                  <a:lnTo>
                    <a:pt x="3897" y="11134"/>
                  </a:lnTo>
                  <a:cubicBezTo>
                    <a:pt x="4071" y="11116"/>
                    <a:pt x="4175" y="10960"/>
                    <a:pt x="4158" y="10803"/>
                  </a:cubicBezTo>
                  <a:lnTo>
                    <a:pt x="3619" y="6941"/>
                  </a:lnTo>
                  <a:cubicBezTo>
                    <a:pt x="3619" y="6941"/>
                    <a:pt x="3619" y="6924"/>
                    <a:pt x="3619" y="6924"/>
                  </a:cubicBezTo>
                  <a:lnTo>
                    <a:pt x="3619" y="4975"/>
                  </a:lnTo>
                  <a:lnTo>
                    <a:pt x="4019" y="6193"/>
                  </a:lnTo>
                  <a:cubicBezTo>
                    <a:pt x="4047" y="6304"/>
                    <a:pt x="4152" y="6382"/>
                    <a:pt x="4274" y="6382"/>
                  </a:cubicBezTo>
                  <a:cubicBezTo>
                    <a:pt x="4304" y="6382"/>
                    <a:pt x="4335" y="6378"/>
                    <a:pt x="4367" y="6367"/>
                  </a:cubicBezTo>
                  <a:lnTo>
                    <a:pt x="4645" y="6280"/>
                  </a:lnTo>
                  <a:cubicBezTo>
                    <a:pt x="4784" y="6228"/>
                    <a:pt x="4871" y="6071"/>
                    <a:pt x="4819" y="5932"/>
                  </a:cubicBezTo>
                  <a:lnTo>
                    <a:pt x="3706" y="2453"/>
                  </a:lnTo>
                  <a:cubicBezTo>
                    <a:pt x="3676" y="2350"/>
                    <a:pt x="3571" y="2271"/>
                    <a:pt x="3455" y="2271"/>
                  </a:cubicBezTo>
                  <a:cubicBezTo>
                    <a:pt x="3435" y="2271"/>
                    <a:pt x="3414" y="2274"/>
                    <a:pt x="3393" y="2279"/>
                  </a:cubicBezTo>
                  <a:cubicBezTo>
                    <a:pt x="3358" y="2262"/>
                    <a:pt x="3323" y="2244"/>
                    <a:pt x="3271" y="2244"/>
                  </a:cubicBezTo>
                  <a:lnTo>
                    <a:pt x="2975" y="2244"/>
                  </a:lnTo>
                  <a:cubicBezTo>
                    <a:pt x="3375" y="2053"/>
                    <a:pt x="3654" y="1653"/>
                    <a:pt x="3654" y="1183"/>
                  </a:cubicBezTo>
                  <a:cubicBezTo>
                    <a:pt x="3654" y="540"/>
                    <a:pt x="3114" y="0"/>
                    <a:pt x="2471" y="0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6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2"/>
            <p:cNvSpPr/>
            <p:nvPr/>
          </p:nvSpPr>
          <p:spPr>
            <a:xfrm>
              <a:off x="2869000" y="4524550"/>
              <a:ext cx="121800" cy="280575"/>
            </a:xfrm>
            <a:custGeom>
              <a:avLst/>
              <a:gdLst/>
              <a:ahLst/>
              <a:cxnLst/>
              <a:rect l="l" t="t" r="r" b="b"/>
              <a:pathLst>
                <a:path w="4872" h="11223" extrusionOk="0">
                  <a:moveTo>
                    <a:pt x="2471" y="1"/>
                  </a:moveTo>
                  <a:cubicBezTo>
                    <a:pt x="1827" y="1"/>
                    <a:pt x="1288" y="523"/>
                    <a:pt x="1288" y="1184"/>
                  </a:cubicBezTo>
                  <a:cubicBezTo>
                    <a:pt x="1288" y="1654"/>
                    <a:pt x="1566" y="2054"/>
                    <a:pt x="1966" y="2245"/>
                  </a:cubicBezTo>
                  <a:lnTo>
                    <a:pt x="1549" y="2245"/>
                  </a:lnTo>
                  <a:cubicBezTo>
                    <a:pt x="1479" y="2245"/>
                    <a:pt x="1409" y="2280"/>
                    <a:pt x="1357" y="2315"/>
                  </a:cubicBezTo>
                  <a:cubicBezTo>
                    <a:pt x="1270" y="2332"/>
                    <a:pt x="1201" y="2384"/>
                    <a:pt x="1183" y="2471"/>
                  </a:cubicBezTo>
                  <a:lnTo>
                    <a:pt x="35" y="6003"/>
                  </a:lnTo>
                  <a:cubicBezTo>
                    <a:pt x="0" y="6142"/>
                    <a:pt x="70" y="6263"/>
                    <a:pt x="192" y="6316"/>
                  </a:cubicBezTo>
                  <a:lnTo>
                    <a:pt x="557" y="6420"/>
                  </a:lnTo>
                  <a:cubicBezTo>
                    <a:pt x="584" y="6432"/>
                    <a:pt x="613" y="6437"/>
                    <a:pt x="641" y="6437"/>
                  </a:cubicBezTo>
                  <a:cubicBezTo>
                    <a:pt x="736" y="6437"/>
                    <a:pt x="826" y="6371"/>
                    <a:pt x="853" y="6263"/>
                  </a:cubicBezTo>
                  <a:lnTo>
                    <a:pt x="1201" y="5168"/>
                  </a:lnTo>
                  <a:lnTo>
                    <a:pt x="1201" y="6890"/>
                  </a:lnTo>
                  <a:lnTo>
                    <a:pt x="661" y="10804"/>
                  </a:lnTo>
                  <a:cubicBezTo>
                    <a:pt x="644" y="10960"/>
                    <a:pt x="748" y="11117"/>
                    <a:pt x="905" y="11134"/>
                  </a:cubicBezTo>
                  <a:lnTo>
                    <a:pt x="1462" y="11221"/>
                  </a:lnTo>
                  <a:cubicBezTo>
                    <a:pt x="1472" y="11222"/>
                    <a:pt x="1482" y="11223"/>
                    <a:pt x="1492" y="11223"/>
                  </a:cubicBezTo>
                  <a:cubicBezTo>
                    <a:pt x="1638" y="11223"/>
                    <a:pt x="1776" y="11107"/>
                    <a:pt x="1792" y="10960"/>
                  </a:cubicBezTo>
                  <a:lnTo>
                    <a:pt x="2314" y="7255"/>
                  </a:lnTo>
                  <a:lnTo>
                    <a:pt x="2488" y="7255"/>
                  </a:lnTo>
                  <a:lnTo>
                    <a:pt x="3010" y="10960"/>
                  </a:lnTo>
                  <a:cubicBezTo>
                    <a:pt x="3025" y="11099"/>
                    <a:pt x="3136" y="11210"/>
                    <a:pt x="3281" y="11210"/>
                  </a:cubicBezTo>
                  <a:cubicBezTo>
                    <a:pt x="3300" y="11210"/>
                    <a:pt x="3320" y="11208"/>
                    <a:pt x="3340" y="11204"/>
                  </a:cubicBezTo>
                  <a:lnTo>
                    <a:pt x="3914" y="11134"/>
                  </a:lnTo>
                  <a:cubicBezTo>
                    <a:pt x="4071" y="11117"/>
                    <a:pt x="4175" y="10960"/>
                    <a:pt x="4158" y="10804"/>
                  </a:cubicBezTo>
                  <a:lnTo>
                    <a:pt x="3636" y="6942"/>
                  </a:lnTo>
                  <a:cubicBezTo>
                    <a:pt x="3636" y="6925"/>
                    <a:pt x="3636" y="6925"/>
                    <a:pt x="3636" y="6925"/>
                  </a:cubicBezTo>
                  <a:lnTo>
                    <a:pt x="3636" y="4976"/>
                  </a:lnTo>
                  <a:lnTo>
                    <a:pt x="4019" y="6194"/>
                  </a:lnTo>
                  <a:cubicBezTo>
                    <a:pt x="4061" y="6305"/>
                    <a:pt x="4169" y="6383"/>
                    <a:pt x="4282" y="6383"/>
                  </a:cubicBezTo>
                  <a:cubicBezTo>
                    <a:pt x="4310" y="6383"/>
                    <a:pt x="4339" y="6378"/>
                    <a:pt x="4367" y="6368"/>
                  </a:cubicBezTo>
                  <a:lnTo>
                    <a:pt x="4645" y="6281"/>
                  </a:lnTo>
                  <a:cubicBezTo>
                    <a:pt x="4802" y="6229"/>
                    <a:pt x="4871" y="6072"/>
                    <a:pt x="4836" y="5933"/>
                  </a:cubicBezTo>
                  <a:lnTo>
                    <a:pt x="3706" y="2454"/>
                  </a:lnTo>
                  <a:cubicBezTo>
                    <a:pt x="3674" y="2342"/>
                    <a:pt x="3555" y="2260"/>
                    <a:pt x="3442" y="2260"/>
                  </a:cubicBezTo>
                  <a:cubicBezTo>
                    <a:pt x="3431" y="2260"/>
                    <a:pt x="3420" y="2261"/>
                    <a:pt x="3410" y="2262"/>
                  </a:cubicBezTo>
                  <a:cubicBezTo>
                    <a:pt x="3358" y="2262"/>
                    <a:pt x="3323" y="2245"/>
                    <a:pt x="3288" y="2245"/>
                  </a:cubicBezTo>
                  <a:lnTo>
                    <a:pt x="2975" y="2245"/>
                  </a:lnTo>
                  <a:cubicBezTo>
                    <a:pt x="3375" y="2054"/>
                    <a:pt x="3653" y="1654"/>
                    <a:pt x="3653" y="1184"/>
                  </a:cubicBezTo>
                  <a:cubicBezTo>
                    <a:pt x="3653" y="523"/>
                    <a:pt x="3132" y="1"/>
                    <a:pt x="2471" y="1"/>
                  </a:cubicBezTo>
                  <a:close/>
                </a:path>
              </a:pathLst>
            </a:custGeom>
            <a:solidFill>
              <a:srgbClr val="CA352B"/>
            </a:solidFill>
            <a:ln w="3925" cap="flat" cmpd="sng">
              <a:solidFill>
                <a:srgbClr val="CA362B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2"/>
            <p:cNvSpPr/>
            <p:nvPr/>
          </p:nvSpPr>
          <p:spPr>
            <a:xfrm>
              <a:off x="1653475" y="1065850"/>
              <a:ext cx="650175" cy="162225"/>
            </a:xfrm>
            <a:custGeom>
              <a:avLst/>
              <a:gdLst/>
              <a:ahLst/>
              <a:cxnLst/>
              <a:rect l="l" t="t" r="r" b="b"/>
              <a:pathLst>
                <a:path w="26007" h="6489" extrusionOk="0">
                  <a:moveTo>
                    <a:pt x="16439" y="0"/>
                  </a:moveTo>
                  <a:lnTo>
                    <a:pt x="16439" y="1948"/>
                  </a:lnTo>
                  <a:lnTo>
                    <a:pt x="0" y="1948"/>
                  </a:lnTo>
                  <a:lnTo>
                    <a:pt x="0" y="4540"/>
                  </a:lnTo>
                  <a:lnTo>
                    <a:pt x="16439" y="4540"/>
                  </a:lnTo>
                  <a:lnTo>
                    <a:pt x="16439" y="6489"/>
                  </a:lnTo>
                  <a:lnTo>
                    <a:pt x="26007" y="3236"/>
                  </a:lnTo>
                  <a:lnTo>
                    <a:pt x="1643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2"/>
            <p:cNvSpPr/>
            <p:nvPr/>
          </p:nvSpPr>
          <p:spPr>
            <a:xfrm>
              <a:off x="1626500" y="2697575"/>
              <a:ext cx="650200" cy="162675"/>
            </a:xfrm>
            <a:custGeom>
              <a:avLst/>
              <a:gdLst/>
              <a:ahLst/>
              <a:cxnLst/>
              <a:rect l="l" t="t" r="r" b="b"/>
              <a:pathLst>
                <a:path w="26008" h="6507" extrusionOk="0">
                  <a:moveTo>
                    <a:pt x="16440" y="0"/>
                  </a:moveTo>
                  <a:lnTo>
                    <a:pt x="16440" y="1948"/>
                  </a:lnTo>
                  <a:lnTo>
                    <a:pt x="1" y="1948"/>
                  </a:lnTo>
                  <a:lnTo>
                    <a:pt x="1" y="4558"/>
                  </a:lnTo>
                  <a:lnTo>
                    <a:pt x="16440" y="4558"/>
                  </a:lnTo>
                  <a:lnTo>
                    <a:pt x="16440" y="6506"/>
                  </a:lnTo>
                  <a:lnTo>
                    <a:pt x="26007" y="3253"/>
                  </a:lnTo>
                  <a:lnTo>
                    <a:pt x="1644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2"/>
            <p:cNvSpPr/>
            <p:nvPr/>
          </p:nvSpPr>
          <p:spPr>
            <a:xfrm>
              <a:off x="1651300" y="4289725"/>
              <a:ext cx="650175" cy="162225"/>
            </a:xfrm>
            <a:custGeom>
              <a:avLst/>
              <a:gdLst/>
              <a:ahLst/>
              <a:cxnLst/>
              <a:rect l="l" t="t" r="r" b="b"/>
              <a:pathLst>
                <a:path w="26007" h="6489" extrusionOk="0">
                  <a:moveTo>
                    <a:pt x="16439" y="0"/>
                  </a:moveTo>
                  <a:lnTo>
                    <a:pt x="16439" y="1931"/>
                  </a:lnTo>
                  <a:lnTo>
                    <a:pt x="0" y="1931"/>
                  </a:lnTo>
                  <a:lnTo>
                    <a:pt x="0" y="4541"/>
                  </a:lnTo>
                  <a:lnTo>
                    <a:pt x="16439" y="4541"/>
                  </a:lnTo>
                  <a:lnTo>
                    <a:pt x="16439" y="6489"/>
                  </a:lnTo>
                  <a:lnTo>
                    <a:pt x="26007" y="3236"/>
                  </a:lnTo>
                  <a:lnTo>
                    <a:pt x="1643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2"/>
            <p:cNvSpPr/>
            <p:nvPr/>
          </p:nvSpPr>
          <p:spPr>
            <a:xfrm>
              <a:off x="-12" y="2743463"/>
              <a:ext cx="799800" cy="799800"/>
            </a:xfrm>
            <a:custGeom>
              <a:avLst/>
              <a:gdLst/>
              <a:ahLst/>
              <a:cxnLst/>
              <a:rect l="l" t="t" r="r" b="b"/>
              <a:pathLst>
                <a:path w="31992" h="31992" extrusionOk="0">
                  <a:moveTo>
                    <a:pt x="15988" y="0"/>
                  </a:moveTo>
                  <a:cubicBezTo>
                    <a:pt x="7151" y="0"/>
                    <a:pt x="1" y="7167"/>
                    <a:pt x="1" y="16005"/>
                  </a:cubicBezTo>
                  <a:cubicBezTo>
                    <a:pt x="1" y="24842"/>
                    <a:pt x="7151" y="31991"/>
                    <a:pt x="15988" y="31991"/>
                  </a:cubicBezTo>
                  <a:cubicBezTo>
                    <a:pt x="24825" y="31991"/>
                    <a:pt x="31992" y="24842"/>
                    <a:pt x="31992" y="16005"/>
                  </a:cubicBezTo>
                  <a:cubicBezTo>
                    <a:pt x="31992" y="7167"/>
                    <a:pt x="24825" y="0"/>
                    <a:pt x="15988" y="0"/>
                  </a:cubicBezTo>
                  <a:close/>
                </a:path>
              </a:pathLst>
            </a:custGeom>
            <a:noFill/>
            <a:ln w="6950" cap="flat" cmpd="sng">
              <a:solidFill>
                <a:srgbClr val="FF0000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2"/>
            <p:cNvSpPr/>
            <p:nvPr/>
          </p:nvSpPr>
          <p:spPr>
            <a:xfrm>
              <a:off x="672113" y="3847863"/>
              <a:ext cx="799800" cy="799800"/>
            </a:xfrm>
            <a:custGeom>
              <a:avLst/>
              <a:gdLst/>
              <a:ahLst/>
              <a:cxnLst/>
              <a:rect l="l" t="t" r="r" b="b"/>
              <a:pathLst>
                <a:path w="31992" h="31992" extrusionOk="0">
                  <a:moveTo>
                    <a:pt x="15988" y="0"/>
                  </a:moveTo>
                  <a:cubicBezTo>
                    <a:pt x="7151" y="0"/>
                    <a:pt x="1" y="7167"/>
                    <a:pt x="1" y="16005"/>
                  </a:cubicBezTo>
                  <a:cubicBezTo>
                    <a:pt x="1" y="24842"/>
                    <a:pt x="7151" y="31991"/>
                    <a:pt x="15988" y="31991"/>
                  </a:cubicBezTo>
                  <a:cubicBezTo>
                    <a:pt x="24825" y="31991"/>
                    <a:pt x="31992" y="24842"/>
                    <a:pt x="31992" y="16005"/>
                  </a:cubicBezTo>
                  <a:cubicBezTo>
                    <a:pt x="31992" y="7167"/>
                    <a:pt x="24825" y="0"/>
                    <a:pt x="15988" y="0"/>
                  </a:cubicBezTo>
                  <a:close/>
                </a:path>
              </a:pathLst>
            </a:custGeom>
            <a:noFill/>
            <a:ln w="6950" cap="flat" cmpd="sng">
              <a:solidFill>
                <a:srgbClr val="FF0000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2"/>
            <p:cNvSpPr/>
            <p:nvPr/>
          </p:nvSpPr>
          <p:spPr>
            <a:xfrm>
              <a:off x="5638" y="4302775"/>
              <a:ext cx="799800" cy="799800"/>
            </a:xfrm>
            <a:custGeom>
              <a:avLst/>
              <a:gdLst/>
              <a:ahLst/>
              <a:cxnLst/>
              <a:rect l="l" t="t" r="r" b="b"/>
              <a:pathLst>
                <a:path w="31992" h="31992" extrusionOk="0">
                  <a:moveTo>
                    <a:pt x="15988" y="0"/>
                  </a:moveTo>
                  <a:cubicBezTo>
                    <a:pt x="7151" y="0"/>
                    <a:pt x="1" y="7167"/>
                    <a:pt x="1" y="16005"/>
                  </a:cubicBezTo>
                  <a:cubicBezTo>
                    <a:pt x="1" y="24842"/>
                    <a:pt x="7151" y="31991"/>
                    <a:pt x="15988" y="31991"/>
                  </a:cubicBezTo>
                  <a:cubicBezTo>
                    <a:pt x="24825" y="31991"/>
                    <a:pt x="31992" y="24842"/>
                    <a:pt x="31992" y="16005"/>
                  </a:cubicBezTo>
                  <a:cubicBezTo>
                    <a:pt x="31992" y="7167"/>
                    <a:pt x="24825" y="0"/>
                    <a:pt x="15988" y="0"/>
                  </a:cubicBezTo>
                  <a:close/>
                </a:path>
              </a:pathLst>
            </a:custGeom>
            <a:noFill/>
            <a:ln w="6950" cap="flat" cmpd="sng">
              <a:solidFill>
                <a:srgbClr val="FF0000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2"/>
            <p:cNvSpPr/>
            <p:nvPr/>
          </p:nvSpPr>
          <p:spPr>
            <a:xfrm>
              <a:off x="694313" y="689250"/>
              <a:ext cx="799800" cy="799800"/>
            </a:xfrm>
            <a:custGeom>
              <a:avLst/>
              <a:gdLst/>
              <a:ahLst/>
              <a:cxnLst/>
              <a:rect l="l" t="t" r="r" b="b"/>
              <a:pathLst>
                <a:path w="31992" h="31992" extrusionOk="0">
                  <a:moveTo>
                    <a:pt x="15988" y="0"/>
                  </a:moveTo>
                  <a:cubicBezTo>
                    <a:pt x="7151" y="0"/>
                    <a:pt x="1" y="7167"/>
                    <a:pt x="1" y="16005"/>
                  </a:cubicBezTo>
                  <a:cubicBezTo>
                    <a:pt x="1" y="24842"/>
                    <a:pt x="7151" y="31991"/>
                    <a:pt x="15988" y="31991"/>
                  </a:cubicBezTo>
                  <a:cubicBezTo>
                    <a:pt x="24825" y="31991"/>
                    <a:pt x="31992" y="24842"/>
                    <a:pt x="31992" y="16005"/>
                  </a:cubicBezTo>
                  <a:cubicBezTo>
                    <a:pt x="31992" y="7167"/>
                    <a:pt x="24825" y="0"/>
                    <a:pt x="15988" y="0"/>
                  </a:cubicBezTo>
                  <a:close/>
                </a:path>
              </a:pathLst>
            </a:custGeom>
            <a:noFill/>
            <a:ln w="6950" cap="flat" cmpd="sng">
              <a:solidFill>
                <a:srgbClr val="FF0000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507" name="Google Shape;507;p32"/>
            <p:cNvSpPr/>
            <p:nvPr/>
          </p:nvSpPr>
          <p:spPr>
            <a:xfrm>
              <a:off x="5675" y="1145225"/>
              <a:ext cx="799800" cy="799800"/>
            </a:xfrm>
            <a:custGeom>
              <a:avLst/>
              <a:gdLst/>
              <a:ahLst/>
              <a:cxnLst/>
              <a:rect l="l" t="t" r="r" b="b"/>
              <a:pathLst>
                <a:path w="31992" h="31992" extrusionOk="0">
                  <a:moveTo>
                    <a:pt x="15988" y="0"/>
                  </a:moveTo>
                  <a:cubicBezTo>
                    <a:pt x="7151" y="0"/>
                    <a:pt x="1" y="7167"/>
                    <a:pt x="1" y="16005"/>
                  </a:cubicBezTo>
                  <a:cubicBezTo>
                    <a:pt x="1" y="24842"/>
                    <a:pt x="7151" y="31991"/>
                    <a:pt x="15988" y="31991"/>
                  </a:cubicBezTo>
                  <a:cubicBezTo>
                    <a:pt x="24825" y="31991"/>
                    <a:pt x="31992" y="24842"/>
                    <a:pt x="31992" y="16005"/>
                  </a:cubicBezTo>
                  <a:cubicBezTo>
                    <a:pt x="31992" y="7167"/>
                    <a:pt x="24825" y="0"/>
                    <a:pt x="15988" y="0"/>
                  </a:cubicBezTo>
                  <a:close/>
                </a:path>
              </a:pathLst>
            </a:custGeom>
            <a:noFill/>
            <a:ln w="6950" cap="flat" cmpd="sng">
              <a:solidFill>
                <a:srgbClr val="FF0000"/>
              </a:solidFill>
              <a:prstDash val="solid"/>
              <a:miter lim="17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508" name="Google Shape;508;p32"/>
            <p:cNvSpPr txBox="1"/>
            <p:nvPr/>
          </p:nvSpPr>
          <p:spPr>
            <a:xfrm>
              <a:off x="235917" y="52955"/>
              <a:ext cx="799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NOT IMMUNIZED, BUT HEALTHY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09" name="Google Shape;509;p32"/>
            <p:cNvSpPr txBox="1"/>
            <p:nvPr/>
          </p:nvSpPr>
          <p:spPr>
            <a:xfrm>
              <a:off x="1651071" y="72112"/>
              <a:ext cx="799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IMMUNIZED AND HEALTHY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10" name="Google Shape;510;p32"/>
            <p:cNvSpPr txBox="1"/>
            <p:nvPr/>
          </p:nvSpPr>
          <p:spPr>
            <a:xfrm>
              <a:off x="2722863" y="45325"/>
              <a:ext cx="799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NOT IMMUNIZED, SICK AND CONTAGIOUS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11" name="Google Shape;511;p32"/>
            <p:cNvSpPr txBox="1"/>
            <p:nvPr/>
          </p:nvSpPr>
          <p:spPr>
            <a:xfrm>
              <a:off x="1590138" y="748576"/>
              <a:ext cx="799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latin typeface="Kalam"/>
                  <a:ea typeface="Kalam"/>
                  <a:cs typeface="Kalam"/>
                  <a:sym typeface="Kalam"/>
                </a:rPr>
                <a:t>NO ONE IS IMMUNIZED</a:t>
              </a:r>
              <a:endParaRPr sz="6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12" name="Google Shape;512;p32"/>
            <p:cNvSpPr txBox="1"/>
            <p:nvPr/>
          </p:nvSpPr>
          <p:spPr>
            <a:xfrm>
              <a:off x="1544725" y="1210088"/>
              <a:ext cx="868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latin typeface="Kalam"/>
                  <a:ea typeface="Kalam"/>
                  <a:cs typeface="Kalam"/>
                  <a:sym typeface="Kalam"/>
                </a:rPr>
                <a:t>DISEASE SPREADS THROUGHOUT THE POPULATION</a:t>
              </a:r>
              <a:endParaRPr sz="6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13" name="Google Shape;513;p32"/>
            <p:cNvSpPr txBox="1"/>
            <p:nvPr/>
          </p:nvSpPr>
          <p:spPr>
            <a:xfrm>
              <a:off x="1518377" y="2295392"/>
              <a:ext cx="868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latin typeface="Kalam"/>
                  <a:ea typeface="Kalam"/>
                  <a:cs typeface="Kalam"/>
                  <a:sym typeface="Kalam"/>
                </a:rPr>
                <a:t>SOME OF THE POPULATION GETS IMMUNIZED</a:t>
              </a:r>
              <a:endParaRPr sz="6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14" name="Google Shape;514;p32"/>
            <p:cNvSpPr txBox="1"/>
            <p:nvPr/>
          </p:nvSpPr>
          <p:spPr>
            <a:xfrm>
              <a:off x="1520330" y="2826240"/>
              <a:ext cx="868200" cy="48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latin typeface="Kalam"/>
                  <a:ea typeface="Kalam"/>
                  <a:cs typeface="Kalam"/>
                  <a:sym typeface="Kalam"/>
                </a:rPr>
                <a:t>DISEASE SPREADS THROUGH SOME OF THE POPULATION</a:t>
              </a:r>
              <a:endParaRPr sz="6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15" name="Google Shape;515;p32"/>
            <p:cNvSpPr txBox="1"/>
            <p:nvPr/>
          </p:nvSpPr>
          <p:spPr>
            <a:xfrm>
              <a:off x="1558882" y="3876900"/>
              <a:ext cx="868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latin typeface="Kalam"/>
                  <a:ea typeface="Kalam"/>
                  <a:cs typeface="Kalam"/>
                  <a:sym typeface="Kalam"/>
                </a:rPr>
                <a:t>MOST OF THE POPULATION GETS IMMUNIZED</a:t>
              </a:r>
              <a:endParaRPr sz="6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16" name="Google Shape;516;p32"/>
            <p:cNvSpPr txBox="1"/>
            <p:nvPr/>
          </p:nvSpPr>
          <p:spPr>
            <a:xfrm>
              <a:off x="1561707" y="4453647"/>
              <a:ext cx="799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THE SPREAD OF THE DISEASE IS CONTAINED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Ethics of Vaccines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2" name="Google Shape;522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All vaccines are tested on </a:t>
            </a:r>
            <a:r>
              <a:rPr lang="en" b="1">
                <a:solidFill>
                  <a:srgbClr val="CCCCCC"/>
                </a:solidFill>
              </a:rPr>
              <a:t>animals </a:t>
            </a:r>
            <a:r>
              <a:rPr lang="en">
                <a:solidFill>
                  <a:srgbClr val="CCCCCC"/>
                </a:solidFill>
              </a:rPr>
              <a:t>before they are tested on humans.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Many people disagree with the notion of animal testing.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Animal products </a:t>
            </a:r>
            <a:r>
              <a:rPr lang="en">
                <a:solidFill>
                  <a:srgbClr val="CCCCCC"/>
                </a:solidFill>
              </a:rPr>
              <a:t>may also be used (for example gelatin) in the production of a vaccine.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Testing vaccines on humans carries </a:t>
            </a:r>
            <a:r>
              <a:rPr lang="en" b="1">
                <a:solidFill>
                  <a:srgbClr val="CCCCCC"/>
                </a:solidFill>
              </a:rPr>
              <a:t>risks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There are several case studies of </a:t>
            </a:r>
            <a:r>
              <a:rPr lang="en" b="1">
                <a:solidFill>
                  <a:srgbClr val="CCCCCC"/>
                </a:solidFill>
              </a:rPr>
              <a:t>serious side effects </a:t>
            </a:r>
            <a:r>
              <a:rPr lang="en">
                <a:solidFill>
                  <a:srgbClr val="CCCCCC"/>
                </a:solidFill>
              </a:rPr>
              <a:t>that have occurred during human trials.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Some people will </a:t>
            </a:r>
            <a:r>
              <a:rPr lang="en" b="1">
                <a:solidFill>
                  <a:srgbClr val="CCCCCC"/>
                </a:solidFill>
              </a:rPr>
              <a:t>refuse </a:t>
            </a:r>
            <a:r>
              <a:rPr lang="en">
                <a:solidFill>
                  <a:srgbClr val="CCCCCC"/>
                </a:solidFill>
              </a:rPr>
              <a:t>to take vaccines due to side effects.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may be protected through </a:t>
            </a:r>
            <a:r>
              <a:rPr lang="en" b="1">
                <a:solidFill>
                  <a:srgbClr val="CCCCCC"/>
                </a:solidFill>
              </a:rPr>
              <a:t>herd immunity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Many believe this to be unfair.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outbreaks of a disease occur, difficult decisions are made over </a:t>
            </a:r>
            <a:r>
              <a:rPr lang="en" b="1">
                <a:solidFill>
                  <a:srgbClr val="CCCCCC"/>
                </a:solidFill>
              </a:rPr>
              <a:t>who </a:t>
            </a:r>
            <a:r>
              <a:rPr lang="en">
                <a:solidFill>
                  <a:srgbClr val="CCCCCC"/>
                </a:solidFill>
              </a:rPr>
              <a:t>should receive the vaccine </a:t>
            </a:r>
            <a:r>
              <a:rPr lang="en" b="1">
                <a:solidFill>
                  <a:srgbClr val="CCCCCC"/>
                </a:solidFill>
              </a:rPr>
              <a:t>first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has been the case with COVID-19 vaccines, with the </a:t>
            </a:r>
            <a:r>
              <a:rPr lang="en" b="1">
                <a:solidFill>
                  <a:srgbClr val="CCCCCC"/>
                </a:solidFill>
              </a:rPr>
              <a:t>most</a:t>
            </a:r>
            <a:r>
              <a:rPr lang="en">
                <a:solidFill>
                  <a:srgbClr val="CCCCCC"/>
                </a:solidFill>
              </a:rPr>
              <a:t> </a:t>
            </a:r>
            <a:r>
              <a:rPr lang="en" b="1">
                <a:solidFill>
                  <a:srgbClr val="CCCCCC"/>
                </a:solidFill>
              </a:rPr>
              <a:t>vulnerable </a:t>
            </a:r>
            <a:r>
              <a:rPr lang="en">
                <a:solidFill>
                  <a:srgbClr val="CCCCCC"/>
                </a:solidFill>
              </a:rPr>
              <a:t>individuals prioritised.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523" name="Google Shape;523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1994</Words>
  <Application>Microsoft Office PowerPoint</Application>
  <PresentationFormat>On-screen Show (16:9)</PresentationFormat>
  <Paragraphs>259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Kalam</vt:lpstr>
      <vt:lpstr>Arial</vt:lpstr>
      <vt:lpstr>Cambria</vt:lpstr>
      <vt:lpstr>Times New Roman</vt:lpstr>
      <vt:lpstr>gg sans</vt:lpstr>
      <vt:lpstr>Simple Dark</vt:lpstr>
      <vt:lpstr>AQA A Level Biology 16 - Immunity, Vaccines and Monoclonal Antibodies</vt:lpstr>
      <vt:lpstr>Immunity  </vt:lpstr>
      <vt:lpstr>Active and Passive Immunity  </vt:lpstr>
      <vt:lpstr>Vaccination  </vt:lpstr>
      <vt:lpstr>PowerPoint Presentation</vt:lpstr>
      <vt:lpstr>PowerPoint Presentation</vt:lpstr>
      <vt:lpstr>PowerPoint Presentation</vt:lpstr>
      <vt:lpstr>PowerPoint Presentation</vt:lpstr>
      <vt:lpstr>The Ethics of Vaccines  </vt:lpstr>
      <vt:lpstr>PowerPoint Presentation</vt:lpstr>
      <vt:lpstr>PowerPoint Presentation</vt:lpstr>
      <vt:lpstr>PowerPoint Presentation</vt:lpstr>
      <vt:lpstr>Antigenic Variation  </vt:lpstr>
      <vt:lpstr>PowerPoint Presentation</vt:lpstr>
      <vt:lpstr>Antibodies in Medicine  </vt:lpstr>
      <vt:lpstr>PowerPoint Presentation</vt:lpstr>
      <vt:lpstr>PowerPoint Presentation</vt:lpstr>
      <vt:lpstr>ELISA Testing  </vt:lpstr>
      <vt:lpstr>Direct ELISA  </vt:lpstr>
      <vt:lpstr>Indirect ELISA - The Case of HIV Testing  </vt:lpstr>
      <vt:lpstr>PowerPoint Presentation</vt:lpstr>
      <vt:lpstr>PowerPoint Presentation</vt:lpstr>
      <vt:lpstr>Ethics of Monoclonal Antibodies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16 - Immunity, Vaccines and Monoclonal Antibodies</dc:title>
  <cp:lastModifiedBy>Chezka Mae Madrona</cp:lastModifiedBy>
  <cp:revision>3</cp:revision>
  <dcterms:modified xsi:type="dcterms:W3CDTF">2025-07-25T10:33:13Z</dcterms:modified>
</cp:coreProperties>
</file>