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" y="1770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7482db935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7482db935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b7482db935_1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b7482db935_1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b7482db935_1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b7482db935_1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b7482db935_1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b7482db935_1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b7482db935_1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b7482db935_1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b7482db935_1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b7482db935_1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b7482db935_1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b7482db935_1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b7482db935_1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b7482db935_1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c1764f0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3c1764f0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e5bb5e55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e5bb5e55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95b735ce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95b735ce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712c98f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712c98f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cd998f11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cd998f11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95b735ce4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95b735ce4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95b735ce4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95b735ce4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cd998f11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3cd998f11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7482db935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7482db935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155479-FA30-CED4-0690-BCA8F5571D54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92906-2175-BB34-D542-7C603E9113D7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FB1C3-4533-2508-0B8E-A90193D30C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DEFB3-E39E-15A0-9F91-E213030F8E0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15 - The Immune Response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Antigens, Antibodies and Phagocytosis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5024100" y="1042800"/>
            <a:ext cx="3668700" cy="3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1.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The phagocyte recognises the antigens of a foreign pathogen. The cytoplasm of the phagocyte engulfs the pathogen.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2.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pathogen is packaged into a phagocytic vacuole (phagosome). Lysosomes fuse with the phagosome and release lysozyme. The pathogen is destroyed.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3.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The remnants of the pathogen are incorporated into the cell membrane of the phagocyte. The phagocyte is now an antigen-presenting cell.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7" name="Google Shape;237;p22"/>
          <p:cNvGrpSpPr/>
          <p:nvPr/>
        </p:nvGrpSpPr>
        <p:grpSpPr>
          <a:xfrm>
            <a:off x="656184" y="692058"/>
            <a:ext cx="4255581" cy="3759385"/>
            <a:chOff x="316409" y="692058"/>
            <a:chExt cx="4255581" cy="3759385"/>
          </a:xfrm>
        </p:grpSpPr>
        <p:grpSp>
          <p:nvGrpSpPr>
            <p:cNvPr id="238" name="Google Shape;238;p22"/>
            <p:cNvGrpSpPr/>
            <p:nvPr/>
          </p:nvGrpSpPr>
          <p:grpSpPr>
            <a:xfrm>
              <a:off x="316409" y="692058"/>
              <a:ext cx="4255581" cy="3759385"/>
              <a:chOff x="1430975" y="652650"/>
              <a:chExt cx="5004800" cy="4420725"/>
            </a:xfrm>
          </p:grpSpPr>
          <p:sp>
            <p:nvSpPr>
              <p:cNvPr id="239" name="Google Shape;239;p22"/>
              <p:cNvSpPr/>
              <p:nvPr/>
            </p:nvSpPr>
            <p:spPr>
              <a:xfrm>
                <a:off x="5359325" y="1808625"/>
                <a:ext cx="169550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7526" extrusionOk="0">
                    <a:moveTo>
                      <a:pt x="4854" y="3647"/>
                    </a:moveTo>
                    <a:lnTo>
                      <a:pt x="4854" y="4878"/>
                    </a:lnTo>
                    <a:cubicBezTo>
                      <a:pt x="4854" y="5296"/>
                      <a:pt x="4645" y="5644"/>
                      <a:pt x="4250" y="5993"/>
                    </a:cubicBezTo>
                    <a:cubicBezTo>
                      <a:pt x="3855" y="6318"/>
                      <a:pt x="3321" y="6480"/>
                      <a:pt x="2648" y="6480"/>
                    </a:cubicBezTo>
                    <a:cubicBezTo>
                      <a:pt x="2206" y="6480"/>
                      <a:pt x="1858" y="6387"/>
                      <a:pt x="1626" y="6202"/>
                    </a:cubicBezTo>
                    <a:cubicBezTo>
                      <a:pt x="1370" y="6016"/>
                      <a:pt x="1254" y="5760"/>
                      <a:pt x="1254" y="5412"/>
                    </a:cubicBezTo>
                    <a:cubicBezTo>
                      <a:pt x="1254" y="5040"/>
                      <a:pt x="1370" y="4739"/>
                      <a:pt x="1626" y="4530"/>
                    </a:cubicBezTo>
                    <a:cubicBezTo>
                      <a:pt x="1881" y="4321"/>
                      <a:pt x="2276" y="4181"/>
                      <a:pt x="2810" y="4112"/>
                    </a:cubicBezTo>
                    <a:cubicBezTo>
                      <a:pt x="3321" y="4042"/>
                      <a:pt x="3762" y="3972"/>
                      <a:pt x="4064" y="3926"/>
                    </a:cubicBezTo>
                    <a:cubicBezTo>
                      <a:pt x="4389" y="3879"/>
                      <a:pt x="4645" y="3786"/>
                      <a:pt x="4854" y="3647"/>
                    </a:cubicBezTo>
                    <a:close/>
                    <a:moveTo>
                      <a:pt x="3344" y="1"/>
                    </a:moveTo>
                    <a:cubicBezTo>
                      <a:pt x="2392" y="1"/>
                      <a:pt x="1649" y="187"/>
                      <a:pt x="1138" y="605"/>
                    </a:cubicBezTo>
                    <a:cubicBezTo>
                      <a:pt x="604" y="1000"/>
                      <a:pt x="325" y="1603"/>
                      <a:pt x="279" y="2393"/>
                    </a:cubicBezTo>
                    <a:lnTo>
                      <a:pt x="1463" y="2393"/>
                    </a:lnTo>
                    <a:cubicBezTo>
                      <a:pt x="1486" y="1928"/>
                      <a:pt x="1649" y="1580"/>
                      <a:pt x="1928" y="1371"/>
                    </a:cubicBezTo>
                    <a:cubicBezTo>
                      <a:pt x="2230" y="1139"/>
                      <a:pt x="2671" y="1046"/>
                      <a:pt x="3251" y="1046"/>
                    </a:cubicBezTo>
                    <a:cubicBezTo>
                      <a:pt x="3809" y="1046"/>
                      <a:pt x="4227" y="1139"/>
                      <a:pt x="4482" y="1325"/>
                    </a:cubicBezTo>
                    <a:cubicBezTo>
                      <a:pt x="4738" y="1534"/>
                      <a:pt x="4854" y="1812"/>
                      <a:pt x="4854" y="2230"/>
                    </a:cubicBezTo>
                    <a:cubicBezTo>
                      <a:pt x="4854" y="2486"/>
                      <a:pt x="4761" y="2695"/>
                      <a:pt x="4575" y="2811"/>
                    </a:cubicBezTo>
                    <a:cubicBezTo>
                      <a:pt x="4413" y="2950"/>
                      <a:pt x="4041" y="3043"/>
                      <a:pt x="3530" y="3113"/>
                    </a:cubicBezTo>
                    <a:cubicBezTo>
                      <a:pt x="1997" y="3299"/>
                      <a:pt x="1022" y="3601"/>
                      <a:pt x="627" y="3972"/>
                    </a:cubicBezTo>
                    <a:cubicBezTo>
                      <a:pt x="209" y="4344"/>
                      <a:pt x="0" y="4855"/>
                      <a:pt x="0" y="5505"/>
                    </a:cubicBezTo>
                    <a:cubicBezTo>
                      <a:pt x="0" y="6155"/>
                      <a:pt x="209" y="6643"/>
                      <a:pt x="627" y="7015"/>
                    </a:cubicBezTo>
                    <a:cubicBezTo>
                      <a:pt x="1045" y="7363"/>
                      <a:pt x="1649" y="7525"/>
                      <a:pt x="2392" y="7525"/>
                    </a:cubicBezTo>
                    <a:cubicBezTo>
                      <a:pt x="2903" y="7525"/>
                      <a:pt x="3391" y="7433"/>
                      <a:pt x="3809" y="7247"/>
                    </a:cubicBezTo>
                    <a:cubicBezTo>
                      <a:pt x="4227" y="7061"/>
                      <a:pt x="4598" y="6782"/>
                      <a:pt x="4924" y="6411"/>
                    </a:cubicBezTo>
                    <a:cubicBezTo>
                      <a:pt x="4924" y="6782"/>
                      <a:pt x="5016" y="7084"/>
                      <a:pt x="5179" y="7247"/>
                    </a:cubicBezTo>
                    <a:cubicBezTo>
                      <a:pt x="5365" y="7433"/>
                      <a:pt x="5597" y="7525"/>
                      <a:pt x="5922" y="7525"/>
                    </a:cubicBezTo>
                    <a:cubicBezTo>
                      <a:pt x="6108" y="7525"/>
                      <a:pt x="6247" y="7525"/>
                      <a:pt x="6387" y="7479"/>
                    </a:cubicBezTo>
                    <a:cubicBezTo>
                      <a:pt x="6549" y="7456"/>
                      <a:pt x="6665" y="7409"/>
                      <a:pt x="6781" y="7340"/>
                    </a:cubicBezTo>
                    <a:lnTo>
                      <a:pt x="6781" y="6411"/>
                    </a:lnTo>
                    <a:cubicBezTo>
                      <a:pt x="6712" y="6434"/>
                      <a:pt x="6642" y="6457"/>
                      <a:pt x="6596" y="6457"/>
                    </a:cubicBezTo>
                    <a:cubicBezTo>
                      <a:pt x="6526" y="6480"/>
                      <a:pt x="6456" y="6480"/>
                      <a:pt x="6410" y="6480"/>
                    </a:cubicBezTo>
                    <a:cubicBezTo>
                      <a:pt x="6154" y="6480"/>
                      <a:pt x="6038" y="6341"/>
                      <a:pt x="6038" y="6062"/>
                    </a:cubicBezTo>
                    <a:lnTo>
                      <a:pt x="6038" y="1928"/>
                    </a:lnTo>
                    <a:cubicBezTo>
                      <a:pt x="6038" y="1325"/>
                      <a:pt x="5829" y="860"/>
                      <a:pt x="5411" y="512"/>
                    </a:cubicBezTo>
                    <a:cubicBezTo>
                      <a:pt x="5016" y="163"/>
                      <a:pt x="4320" y="1"/>
                      <a:pt x="33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2"/>
              <p:cNvSpPr/>
              <p:nvPr/>
            </p:nvSpPr>
            <p:spPr>
              <a:xfrm>
                <a:off x="4648075" y="2480975"/>
                <a:ext cx="35362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13680" extrusionOk="0">
                    <a:moveTo>
                      <a:pt x="1" y="0"/>
                    </a:moveTo>
                    <a:lnTo>
                      <a:pt x="1" y="13679"/>
                    </a:lnTo>
                    <a:lnTo>
                      <a:pt x="14144" y="13679"/>
                    </a:lnTo>
                    <a:lnTo>
                      <a:pt x="141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2"/>
              <p:cNvSpPr/>
              <p:nvPr/>
            </p:nvSpPr>
            <p:spPr>
              <a:xfrm>
                <a:off x="4736925" y="2631925"/>
                <a:ext cx="170700" cy="2531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10127" extrusionOk="0">
                    <a:moveTo>
                      <a:pt x="3321" y="3623"/>
                    </a:moveTo>
                    <a:cubicBezTo>
                      <a:pt x="4018" y="3623"/>
                      <a:pt x="4575" y="3879"/>
                      <a:pt x="4970" y="4367"/>
                    </a:cubicBezTo>
                    <a:cubicBezTo>
                      <a:pt x="5365" y="4878"/>
                      <a:pt x="5574" y="5505"/>
                      <a:pt x="5574" y="6294"/>
                    </a:cubicBezTo>
                    <a:cubicBezTo>
                      <a:pt x="5574" y="7153"/>
                      <a:pt x="5365" y="7850"/>
                      <a:pt x="4993" y="8338"/>
                    </a:cubicBezTo>
                    <a:cubicBezTo>
                      <a:pt x="4622" y="8826"/>
                      <a:pt x="4087" y="9058"/>
                      <a:pt x="3414" y="9058"/>
                    </a:cubicBezTo>
                    <a:cubicBezTo>
                      <a:pt x="2694" y="9058"/>
                      <a:pt x="2137" y="8826"/>
                      <a:pt x="1742" y="8338"/>
                    </a:cubicBezTo>
                    <a:cubicBezTo>
                      <a:pt x="1347" y="7850"/>
                      <a:pt x="1138" y="7177"/>
                      <a:pt x="1138" y="6341"/>
                    </a:cubicBezTo>
                    <a:cubicBezTo>
                      <a:pt x="1138" y="5551"/>
                      <a:pt x="1324" y="4878"/>
                      <a:pt x="1719" y="4390"/>
                    </a:cubicBezTo>
                    <a:cubicBezTo>
                      <a:pt x="2090" y="3879"/>
                      <a:pt x="2624" y="3623"/>
                      <a:pt x="3321" y="3623"/>
                    </a:cubicBezTo>
                    <a:close/>
                    <a:moveTo>
                      <a:pt x="0" y="0"/>
                    </a:moveTo>
                    <a:lnTo>
                      <a:pt x="0" y="9940"/>
                    </a:lnTo>
                    <a:lnTo>
                      <a:pt x="1184" y="9940"/>
                    </a:lnTo>
                    <a:lnTo>
                      <a:pt x="1184" y="8988"/>
                    </a:lnTo>
                    <a:lnTo>
                      <a:pt x="1208" y="8988"/>
                    </a:lnTo>
                    <a:cubicBezTo>
                      <a:pt x="1463" y="9360"/>
                      <a:pt x="1788" y="9662"/>
                      <a:pt x="2230" y="9847"/>
                    </a:cubicBezTo>
                    <a:cubicBezTo>
                      <a:pt x="2648" y="10033"/>
                      <a:pt x="3089" y="10126"/>
                      <a:pt x="3530" y="10126"/>
                    </a:cubicBezTo>
                    <a:cubicBezTo>
                      <a:pt x="4552" y="10126"/>
                      <a:pt x="5342" y="9778"/>
                      <a:pt x="5945" y="9081"/>
                    </a:cubicBezTo>
                    <a:cubicBezTo>
                      <a:pt x="6526" y="8384"/>
                      <a:pt x="6828" y="7479"/>
                      <a:pt x="6828" y="6364"/>
                    </a:cubicBezTo>
                    <a:cubicBezTo>
                      <a:pt x="6828" y="5249"/>
                      <a:pt x="6526" y="4343"/>
                      <a:pt x="5945" y="3647"/>
                    </a:cubicBezTo>
                    <a:cubicBezTo>
                      <a:pt x="5342" y="2927"/>
                      <a:pt x="4529" y="2578"/>
                      <a:pt x="3507" y="2578"/>
                    </a:cubicBezTo>
                    <a:cubicBezTo>
                      <a:pt x="2949" y="2578"/>
                      <a:pt x="2485" y="2671"/>
                      <a:pt x="2067" y="2880"/>
                    </a:cubicBezTo>
                    <a:cubicBezTo>
                      <a:pt x="1672" y="3066"/>
                      <a:pt x="1393" y="3345"/>
                      <a:pt x="1208" y="3716"/>
                    </a:cubicBezTo>
                    <a:lnTo>
                      <a:pt x="1184" y="3716"/>
                    </a:lnTo>
                    <a:lnTo>
                      <a:pt x="11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2"/>
              <p:cNvSpPr/>
              <p:nvPr/>
            </p:nvSpPr>
            <p:spPr>
              <a:xfrm>
                <a:off x="3828850" y="3096400"/>
                <a:ext cx="354200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13680" extrusionOk="0">
                    <a:moveTo>
                      <a:pt x="1" y="1"/>
                    </a:moveTo>
                    <a:lnTo>
                      <a:pt x="1" y="13680"/>
                    </a:lnTo>
                    <a:lnTo>
                      <a:pt x="14167" y="13680"/>
                    </a:lnTo>
                    <a:lnTo>
                      <a:pt x="141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2"/>
              <p:cNvSpPr/>
              <p:nvPr/>
            </p:nvSpPr>
            <p:spPr>
              <a:xfrm>
                <a:off x="3906650" y="3247950"/>
                <a:ext cx="170725" cy="252575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10103" extrusionOk="0">
                    <a:moveTo>
                      <a:pt x="3415" y="3623"/>
                    </a:moveTo>
                    <a:cubicBezTo>
                      <a:pt x="4135" y="3623"/>
                      <a:pt x="4715" y="3855"/>
                      <a:pt x="5110" y="4366"/>
                    </a:cubicBezTo>
                    <a:cubicBezTo>
                      <a:pt x="5505" y="4854"/>
                      <a:pt x="5691" y="5527"/>
                      <a:pt x="5691" y="6340"/>
                    </a:cubicBezTo>
                    <a:cubicBezTo>
                      <a:pt x="5691" y="7153"/>
                      <a:pt x="5505" y="7803"/>
                      <a:pt x="5110" y="8314"/>
                    </a:cubicBezTo>
                    <a:cubicBezTo>
                      <a:pt x="4738" y="8802"/>
                      <a:pt x="4204" y="9057"/>
                      <a:pt x="3484" y="9057"/>
                    </a:cubicBezTo>
                    <a:cubicBezTo>
                      <a:pt x="2811" y="9057"/>
                      <a:pt x="2277" y="8802"/>
                      <a:pt x="1859" y="8314"/>
                    </a:cubicBezTo>
                    <a:cubicBezTo>
                      <a:pt x="1464" y="7803"/>
                      <a:pt x="1255" y="7176"/>
                      <a:pt x="1255" y="6387"/>
                    </a:cubicBezTo>
                    <a:cubicBezTo>
                      <a:pt x="1255" y="5527"/>
                      <a:pt x="1441" y="4854"/>
                      <a:pt x="1835" y="4366"/>
                    </a:cubicBezTo>
                    <a:cubicBezTo>
                      <a:pt x="2207" y="3855"/>
                      <a:pt x="2718" y="3623"/>
                      <a:pt x="3415" y="3623"/>
                    </a:cubicBezTo>
                    <a:close/>
                    <a:moveTo>
                      <a:pt x="5644" y="0"/>
                    </a:moveTo>
                    <a:lnTo>
                      <a:pt x="5644" y="3693"/>
                    </a:lnTo>
                    <a:lnTo>
                      <a:pt x="5621" y="3693"/>
                    </a:lnTo>
                    <a:cubicBezTo>
                      <a:pt x="5389" y="3321"/>
                      <a:pt x="5064" y="3042"/>
                      <a:pt x="4622" y="2857"/>
                    </a:cubicBezTo>
                    <a:cubicBezTo>
                      <a:pt x="4204" y="2671"/>
                      <a:pt x="3763" y="2578"/>
                      <a:pt x="3299" y="2578"/>
                    </a:cubicBezTo>
                    <a:cubicBezTo>
                      <a:pt x="2277" y="2578"/>
                      <a:pt x="1464" y="2926"/>
                      <a:pt x="883" y="3623"/>
                    </a:cubicBezTo>
                    <a:cubicBezTo>
                      <a:pt x="303" y="4297"/>
                      <a:pt x="1" y="5202"/>
                      <a:pt x="1" y="6317"/>
                    </a:cubicBezTo>
                    <a:cubicBezTo>
                      <a:pt x="1" y="7455"/>
                      <a:pt x="303" y="8361"/>
                      <a:pt x="907" y="9057"/>
                    </a:cubicBezTo>
                    <a:cubicBezTo>
                      <a:pt x="1510" y="9754"/>
                      <a:pt x="2323" y="10103"/>
                      <a:pt x="3322" y="10103"/>
                    </a:cubicBezTo>
                    <a:cubicBezTo>
                      <a:pt x="3856" y="10103"/>
                      <a:pt x="4344" y="10010"/>
                      <a:pt x="4738" y="9824"/>
                    </a:cubicBezTo>
                    <a:cubicBezTo>
                      <a:pt x="5133" y="9615"/>
                      <a:pt x="5435" y="9336"/>
                      <a:pt x="5621" y="8965"/>
                    </a:cubicBezTo>
                    <a:lnTo>
                      <a:pt x="5644" y="8965"/>
                    </a:lnTo>
                    <a:lnTo>
                      <a:pt x="5644" y="9940"/>
                    </a:lnTo>
                    <a:lnTo>
                      <a:pt x="6829" y="9940"/>
                    </a:lnTo>
                    <a:lnTo>
                      <a:pt x="68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2"/>
              <p:cNvSpPr/>
              <p:nvPr/>
            </p:nvSpPr>
            <p:spPr>
              <a:xfrm>
                <a:off x="3018925" y="3892400"/>
                <a:ext cx="353600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4144" h="13680" extrusionOk="0">
                    <a:moveTo>
                      <a:pt x="0" y="1"/>
                    </a:moveTo>
                    <a:lnTo>
                      <a:pt x="0" y="13680"/>
                    </a:lnTo>
                    <a:lnTo>
                      <a:pt x="14144" y="13680"/>
                    </a:lnTo>
                    <a:lnTo>
                      <a:pt x="1414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2"/>
              <p:cNvSpPr/>
              <p:nvPr/>
            </p:nvSpPr>
            <p:spPr>
              <a:xfrm>
                <a:off x="3096725" y="4107800"/>
                <a:ext cx="16607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7549" extrusionOk="0">
                    <a:moveTo>
                      <a:pt x="3298" y="1046"/>
                    </a:moveTo>
                    <a:cubicBezTo>
                      <a:pt x="3879" y="1046"/>
                      <a:pt x="4366" y="1232"/>
                      <a:pt x="4761" y="1627"/>
                    </a:cubicBezTo>
                    <a:cubicBezTo>
                      <a:pt x="5133" y="2021"/>
                      <a:pt x="5342" y="2486"/>
                      <a:pt x="5388" y="3066"/>
                    </a:cubicBezTo>
                    <a:lnTo>
                      <a:pt x="1254" y="3066"/>
                    </a:lnTo>
                    <a:cubicBezTo>
                      <a:pt x="1301" y="2463"/>
                      <a:pt x="1510" y="1975"/>
                      <a:pt x="1905" y="1603"/>
                    </a:cubicBezTo>
                    <a:cubicBezTo>
                      <a:pt x="2300" y="1232"/>
                      <a:pt x="2764" y="1046"/>
                      <a:pt x="3298" y="1046"/>
                    </a:cubicBezTo>
                    <a:close/>
                    <a:moveTo>
                      <a:pt x="3391" y="1"/>
                    </a:moveTo>
                    <a:cubicBezTo>
                      <a:pt x="2392" y="1"/>
                      <a:pt x="1603" y="349"/>
                      <a:pt x="953" y="1069"/>
                    </a:cubicBezTo>
                    <a:cubicBezTo>
                      <a:pt x="326" y="1789"/>
                      <a:pt x="0" y="2672"/>
                      <a:pt x="0" y="3717"/>
                    </a:cubicBezTo>
                    <a:cubicBezTo>
                      <a:pt x="0" y="4367"/>
                      <a:pt x="117" y="4994"/>
                      <a:pt x="372" y="5598"/>
                    </a:cubicBezTo>
                    <a:cubicBezTo>
                      <a:pt x="627" y="6202"/>
                      <a:pt x="999" y="6689"/>
                      <a:pt x="1533" y="7038"/>
                    </a:cubicBezTo>
                    <a:cubicBezTo>
                      <a:pt x="2044" y="7363"/>
                      <a:pt x="2694" y="7549"/>
                      <a:pt x="3461" y="7549"/>
                    </a:cubicBezTo>
                    <a:cubicBezTo>
                      <a:pt x="4274" y="7549"/>
                      <a:pt x="4947" y="7340"/>
                      <a:pt x="5481" y="6922"/>
                    </a:cubicBezTo>
                    <a:cubicBezTo>
                      <a:pt x="6015" y="6504"/>
                      <a:pt x="6364" y="5877"/>
                      <a:pt x="6526" y="5087"/>
                    </a:cubicBezTo>
                    <a:lnTo>
                      <a:pt x="5365" y="5087"/>
                    </a:lnTo>
                    <a:cubicBezTo>
                      <a:pt x="5272" y="5528"/>
                      <a:pt x="5063" y="5877"/>
                      <a:pt x="4761" y="6132"/>
                    </a:cubicBezTo>
                    <a:cubicBezTo>
                      <a:pt x="4436" y="6364"/>
                      <a:pt x="4018" y="6504"/>
                      <a:pt x="3484" y="6504"/>
                    </a:cubicBezTo>
                    <a:cubicBezTo>
                      <a:pt x="2787" y="6504"/>
                      <a:pt x="2253" y="6295"/>
                      <a:pt x="1858" y="5877"/>
                    </a:cubicBezTo>
                    <a:cubicBezTo>
                      <a:pt x="1440" y="5458"/>
                      <a:pt x="1254" y="4901"/>
                      <a:pt x="1254" y="4204"/>
                    </a:cubicBezTo>
                    <a:lnTo>
                      <a:pt x="1254" y="4135"/>
                    </a:lnTo>
                    <a:lnTo>
                      <a:pt x="6642" y="4135"/>
                    </a:lnTo>
                    <a:lnTo>
                      <a:pt x="6642" y="3995"/>
                    </a:lnTo>
                    <a:cubicBezTo>
                      <a:pt x="6642" y="2811"/>
                      <a:pt x="6364" y="1859"/>
                      <a:pt x="5783" y="1116"/>
                    </a:cubicBezTo>
                    <a:cubicBezTo>
                      <a:pt x="5226" y="372"/>
                      <a:pt x="4413" y="1"/>
                      <a:pt x="33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2"/>
              <p:cNvSpPr/>
              <p:nvPr/>
            </p:nvSpPr>
            <p:spPr>
              <a:xfrm>
                <a:off x="2459800" y="3948725"/>
                <a:ext cx="107450" cy="14865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5946" extrusionOk="0">
                    <a:moveTo>
                      <a:pt x="697" y="1928"/>
                    </a:moveTo>
                    <a:cubicBezTo>
                      <a:pt x="1487" y="1928"/>
                      <a:pt x="2788" y="2578"/>
                      <a:pt x="3020" y="1324"/>
                    </a:cubicBezTo>
                    <a:cubicBezTo>
                      <a:pt x="3182" y="558"/>
                      <a:pt x="2253" y="2532"/>
                      <a:pt x="1766" y="2532"/>
                    </a:cubicBezTo>
                    <a:cubicBezTo>
                      <a:pt x="1371" y="2532"/>
                      <a:pt x="814" y="3020"/>
                      <a:pt x="535" y="2532"/>
                    </a:cubicBezTo>
                    <a:cubicBezTo>
                      <a:pt x="279" y="2114"/>
                      <a:pt x="767" y="1347"/>
                      <a:pt x="1069" y="1022"/>
                    </a:cubicBezTo>
                    <a:cubicBezTo>
                      <a:pt x="1278" y="767"/>
                      <a:pt x="1626" y="47"/>
                      <a:pt x="1766" y="419"/>
                    </a:cubicBezTo>
                    <a:cubicBezTo>
                      <a:pt x="2230" y="1580"/>
                      <a:pt x="1185" y="3647"/>
                      <a:pt x="1766" y="4645"/>
                    </a:cubicBezTo>
                    <a:cubicBezTo>
                      <a:pt x="2207" y="5342"/>
                      <a:pt x="2997" y="5017"/>
                      <a:pt x="3554" y="4645"/>
                    </a:cubicBezTo>
                    <a:cubicBezTo>
                      <a:pt x="4297" y="4134"/>
                      <a:pt x="1278" y="4158"/>
                      <a:pt x="1417" y="2834"/>
                    </a:cubicBezTo>
                    <a:cubicBezTo>
                      <a:pt x="1557" y="1533"/>
                      <a:pt x="3368" y="47"/>
                      <a:pt x="3554" y="1324"/>
                    </a:cubicBezTo>
                    <a:cubicBezTo>
                      <a:pt x="3879" y="3507"/>
                      <a:pt x="1" y="2091"/>
                      <a:pt x="1" y="4343"/>
                    </a:cubicBezTo>
                    <a:cubicBezTo>
                      <a:pt x="1" y="4692"/>
                      <a:pt x="326" y="4808"/>
                      <a:pt x="535" y="4924"/>
                    </a:cubicBezTo>
                    <a:cubicBezTo>
                      <a:pt x="1092" y="5319"/>
                      <a:pt x="1882" y="5946"/>
                      <a:pt x="2300" y="5226"/>
                    </a:cubicBezTo>
                    <a:cubicBezTo>
                      <a:pt x="2973" y="4111"/>
                      <a:pt x="1882" y="1858"/>
                      <a:pt x="2300" y="419"/>
                    </a:cubicBezTo>
                    <a:cubicBezTo>
                      <a:pt x="2439" y="0"/>
                      <a:pt x="2555" y="1208"/>
                      <a:pt x="2671" y="1626"/>
                    </a:cubicBezTo>
                    <a:cubicBezTo>
                      <a:pt x="2927" y="2462"/>
                      <a:pt x="3531" y="3577"/>
                      <a:pt x="3206" y="4343"/>
                    </a:cubicBezTo>
                    <a:cubicBezTo>
                      <a:pt x="2764" y="5296"/>
                      <a:pt x="349" y="4645"/>
                      <a:pt x="1069" y="4645"/>
                    </a:cubicBezTo>
                    <a:cubicBezTo>
                      <a:pt x="1789" y="4645"/>
                      <a:pt x="2532" y="4715"/>
                      <a:pt x="3206" y="434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2"/>
              <p:cNvSpPr/>
              <p:nvPr/>
            </p:nvSpPr>
            <p:spPr>
              <a:xfrm>
                <a:off x="2459800" y="3948725"/>
                <a:ext cx="107450" cy="14865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5946" fill="none" extrusionOk="0">
                    <a:moveTo>
                      <a:pt x="697" y="1928"/>
                    </a:moveTo>
                    <a:cubicBezTo>
                      <a:pt x="1487" y="1928"/>
                      <a:pt x="2788" y="2578"/>
                      <a:pt x="3020" y="1324"/>
                    </a:cubicBezTo>
                    <a:cubicBezTo>
                      <a:pt x="3182" y="558"/>
                      <a:pt x="2253" y="2532"/>
                      <a:pt x="1766" y="2532"/>
                    </a:cubicBezTo>
                    <a:cubicBezTo>
                      <a:pt x="1371" y="2532"/>
                      <a:pt x="814" y="3020"/>
                      <a:pt x="535" y="2532"/>
                    </a:cubicBezTo>
                    <a:cubicBezTo>
                      <a:pt x="279" y="2114"/>
                      <a:pt x="767" y="1347"/>
                      <a:pt x="1069" y="1022"/>
                    </a:cubicBezTo>
                    <a:cubicBezTo>
                      <a:pt x="1278" y="767"/>
                      <a:pt x="1626" y="47"/>
                      <a:pt x="1766" y="419"/>
                    </a:cubicBezTo>
                    <a:cubicBezTo>
                      <a:pt x="2230" y="1580"/>
                      <a:pt x="1185" y="3647"/>
                      <a:pt x="1766" y="4645"/>
                    </a:cubicBezTo>
                    <a:cubicBezTo>
                      <a:pt x="2207" y="5342"/>
                      <a:pt x="2997" y="5017"/>
                      <a:pt x="3554" y="4645"/>
                    </a:cubicBezTo>
                    <a:cubicBezTo>
                      <a:pt x="4297" y="4134"/>
                      <a:pt x="1278" y="4158"/>
                      <a:pt x="1417" y="2834"/>
                    </a:cubicBezTo>
                    <a:cubicBezTo>
                      <a:pt x="1557" y="1533"/>
                      <a:pt x="3368" y="47"/>
                      <a:pt x="3554" y="1324"/>
                    </a:cubicBezTo>
                    <a:cubicBezTo>
                      <a:pt x="3879" y="3507"/>
                      <a:pt x="1" y="2091"/>
                      <a:pt x="1" y="4343"/>
                    </a:cubicBezTo>
                    <a:cubicBezTo>
                      <a:pt x="1" y="4692"/>
                      <a:pt x="326" y="4808"/>
                      <a:pt x="535" y="4924"/>
                    </a:cubicBezTo>
                    <a:cubicBezTo>
                      <a:pt x="1092" y="5319"/>
                      <a:pt x="1882" y="5946"/>
                      <a:pt x="2300" y="5226"/>
                    </a:cubicBezTo>
                    <a:cubicBezTo>
                      <a:pt x="2973" y="4111"/>
                      <a:pt x="1882" y="1858"/>
                      <a:pt x="2300" y="419"/>
                    </a:cubicBezTo>
                    <a:cubicBezTo>
                      <a:pt x="2439" y="0"/>
                      <a:pt x="2555" y="1208"/>
                      <a:pt x="2671" y="1626"/>
                    </a:cubicBezTo>
                    <a:cubicBezTo>
                      <a:pt x="2927" y="2462"/>
                      <a:pt x="3531" y="3577"/>
                      <a:pt x="3206" y="4343"/>
                    </a:cubicBezTo>
                    <a:cubicBezTo>
                      <a:pt x="2764" y="5296"/>
                      <a:pt x="349" y="4645"/>
                      <a:pt x="1069" y="4645"/>
                    </a:cubicBezTo>
                    <a:cubicBezTo>
                      <a:pt x="1789" y="4645"/>
                      <a:pt x="2532" y="4715"/>
                      <a:pt x="3206" y="434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2"/>
              <p:cNvSpPr/>
              <p:nvPr/>
            </p:nvSpPr>
            <p:spPr>
              <a:xfrm>
                <a:off x="2836625" y="4077025"/>
                <a:ext cx="93500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6133" extrusionOk="0">
                    <a:moveTo>
                      <a:pt x="1417" y="2021"/>
                    </a:moveTo>
                    <a:cubicBezTo>
                      <a:pt x="2369" y="2021"/>
                      <a:pt x="3646" y="3531"/>
                      <a:pt x="3112" y="4321"/>
                    </a:cubicBezTo>
                    <a:cubicBezTo>
                      <a:pt x="2741" y="4901"/>
                      <a:pt x="720" y="4297"/>
                      <a:pt x="1138" y="3740"/>
                    </a:cubicBezTo>
                    <a:cubicBezTo>
                      <a:pt x="1603" y="3136"/>
                      <a:pt x="3739" y="4437"/>
                      <a:pt x="3112" y="4901"/>
                    </a:cubicBezTo>
                    <a:cubicBezTo>
                      <a:pt x="2206" y="5598"/>
                      <a:pt x="0" y="4623"/>
                      <a:pt x="0" y="3461"/>
                    </a:cubicBezTo>
                    <a:cubicBezTo>
                      <a:pt x="0" y="2161"/>
                      <a:pt x="3693" y="3624"/>
                      <a:pt x="3693" y="2323"/>
                    </a:cubicBezTo>
                    <a:cubicBezTo>
                      <a:pt x="3693" y="1371"/>
                      <a:pt x="2601" y="1"/>
                      <a:pt x="1695" y="303"/>
                    </a:cubicBezTo>
                    <a:cubicBezTo>
                      <a:pt x="93" y="860"/>
                      <a:pt x="348" y="4437"/>
                      <a:pt x="1695" y="5482"/>
                    </a:cubicBezTo>
                    <a:cubicBezTo>
                      <a:pt x="2578" y="6132"/>
                      <a:pt x="3414" y="3717"/>
                      <a:pt x="3414" y="260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2"/>
              <p:cNvSpPr/>
              <p:nvPr/>
            </p:nvSpPr>
            <p:spPr>
              <a:xfrm>
                <a:off x="2836625" y="4077025"/>
                <a:ext cx="93500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6133" fill="none" extrusionOk="0">
                    <a:moveTo>
                      <a:pt x="1417" y="2021"/>
                    </a:moveTo>
                    <a:cubicBezTo>
                      <a:pt x="2369" y="2021"/>
                      <a:pt x="3646" y="3531"/>
                      <a:pt x="3112" y="4321"/>
                    </a:cubicBezTo>
                    <a:cubicBezTo>
                      <a:pt x="2741" y="4901"/>
                      <a:pt x="720" y="4297"/>
                      <a:pt x="1138" y="3740"/>
                    </a:cubicBezTo>
                    <a:cubicBezTo>
                      <a:pt x="1603" y="3136"/>
                      <a:pt x="3739" y="4437"/>
                      <a:pt x="3112" y="4901"/>
                    </a:cubicBezTo>
                    <a:cubicBezTo>
                      <a:pt x="2206" y="5598"/>
                      <a:pt x="0" y="4623"/>
                      <a:pt x="0" y="3461"/>
                    </a:cubicBezTo>
                    <a:cubicBezTo>
                      <a:pt x="0" y="2161"/>
                      <a:pt x="3693" y="3624"/>
                      <a:pt x="3693" y="2323"/>
                    </a:cubicBezTo>
                    <a:cubicBezTo>
                      <a:pt x="3693" y="1371"/>
                      <a:pt x="2601" y="1"/>
                      <a:pt x="1695" y="303"/>
                    </a:cubicBezTo>
                    <a:cubicBezTo>
                      <a:pt x="93" y="860"/>
                      <a:pt x="348" y="4437"/>
                      <a:pt x="1695" y="5482"/>
                    </a:cubicBezTo>
                    <a:cubicBezTo>
                      <a:pt x="2578" y="6132"/>
                      <a:pt x="3414" y="3717"/>
                      <a:pt x="3414" y="2602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2"/>
              <p:cNvSpPr/>
              <p:nvPr/>
            </p:nvSpPr>
            <p:spPr>
              <a:xfrm>
                <a:off x="2720500" y="3670625"/>
                <a:ext cx="93500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6132" extrusionOk="0">
                    <a:moveTo>
                      <a:pt x="1417" y="2021"/>
                    </a:moveTo>
                    <a:cubicBezTo>
                      <a:pt x="2369" y="2021"/>
                      <a:pt x="3646" y="3530"/>
                      <a:pt x="3112" y="4320"/>
                    </a:cubicBezTo>
                    <a:cubicBezTo>
                      <a:pt x="2741" y="4900"/>
                      <a:pt x="720" y="4297"/>
                      <a:pt x="1138" y="3739"/>
                    </a:cubicBezTo>
                    <a:cubicBezTo>
                      <a:pt x="1603" y="3135"/>
                      <a:pt x="3739" y="4436"/>
                      <a:pt x="3112" y="4900"/>
                    </a:cubicBezTo>
                    <a:cubicBezTo>
                      <a:pt x="2207" y="5597"/>
                      <a:pt x="0" y="4622"/>
                      <a:pt x="0" y="3461"/>
                    </a:cubicBezTo>
                    <a:cubicBezTo>
                      <a:pt x="0" y="2160"/>
                      <a:pt x="3693" y="3623"/>
                      <a:pt x="3693" y="2323"/>
                    </a:cubicBezTo>
                    <a:cubicBezTo>
                      <a:pt x="3693" y="1370"/>
                      <a:pt x="2601" y="0"/>
                      <a:pt x="1696" y="302"/>
                    </a:cubicBezTo>
                    <a:cubicBezTo>
                      <a:pt x="93" y="859"/>
                      <a:pt x="349" y="4436"/>
                      <a:pt x="1696" y="5481"/>
                    </a:cubicBezTo>
                    <a:cubicBezTo>
                      <a:pt x="2578" y="6131"/>
                      <a:pt x="3414" y="3716"/>
                      <a:pt x="3414" y="260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2"/>
              <p:cNvSpPr/>
              <p:nvPr/>
            </p:nvSpPr>
            <p:spPr>
              <a:xfrm>
                <a:off x="2720500" y="3670625"/>
                <a:ext cx="93500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6132" fill="none" extrusionOk="0">
                    <a:moveTo>
                      <a:pt x="1417" y="2021"/>
                    </a:moveTo>
                    <a:cubicBezTo>
                      <a:pt x="2369" y="2021"/>
                      <a:pt x="3646" y="3530"/>
                      <a:pt x="3112" y="4320"/>
                    </a:cubicBezTo>
                    <a:cubicBezTo>
                      <a:pt x="2741" y="4900"/>
                      <a:pt x="720" y="4297"/>
                      <a:pt x="1138" y="3739"/>
                    </a:cubicBezTo>
                    <a:cubicBezTo>
                      <a:pt x="1603" y="3135"/>
                      <a:pt x="3739" y="4436"/>
                      <a:pt x="3112" y="4900"/>
                    </a:cubicBezTo>
                    <a:cubicBezTo>
                      <a:pt x="2207" y="5597"/>
                      <a:pt x="0" y="4622"/>
                      <a:pt x="0" y="3461"/>
                    </a:cubicBezTo>
                    <a:cubicBezTo>
                      <a:pt x="0" y="2160"/>
                      <a:pt x="3693" y="3623"/>
                      <a:pt x="3693" y="2323"/>
                    </a:cubicBezTo>
                    <a:cubicBezTo>
                      <a:pt x="3693" y="1370"/>
                      <a:pt x="2601" y="0"/>
                      <a:pt x="1696" y="302"/>
                    </a:cubicBezTo>
                    <a:cubicBezTo>
                      <a:pt x="93" y="859"/>
                      <a:pt x="349" y="4436"/>
                      <a:pt x="1696" y="5481"/>
                    </a:cubicBezTo>
                    <a:cubicBezTo>
                      <a:pt x="2578" y="6131"/>
                      <a:pt x="3414" y="3716"/>
                      <a:pt x="3414" y="260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2"/>
              <p:cNvSpPr/>
              <p:nvPr/>
            </p:nvSpPr>
            <p:spPr>
              <a:xfrm>
                <a:off x="1430975" y="657350"/>
                <a:ext cx="5004800" cy="4387600"/>
              </a:xfrm>
              <a:custGeom>
                <a:avLst/>
                <a:gdLst/>
                <a:ahLst/>
                <a:cxnLst/>
                <a:rect l="l" t="t" r="r" b="b"/>
                <a:pathLst>
                  <a:path w="200192" h="175504" extrusionOk="0">
                    <a:moveTo>
                      <a:pt x="151186" y="0"/>
                    </a:moveTo>
                    <a:cubicBezTo>
                      <a:pt x="150951" y="0"/>
                      <a:pt x="150704" y="7"/>
                      <a:pt x="150446" y="22"/>
                    </a:cubicBezTo>
                    <a:cubicBezTo>
                      <a:pt x="146753" y="231"/>
                      <a:pt x="140297" y="1276"/>
                      <a:pt x="134212" y="3784"/>
                    </a:cubicBezTo>
                    <a:cubicBezTo>
                      <a:pt x="128104" y="6269"/>
                      <a:pt x="120742" y="12029"/>
                      <a:pt x="113798" y="15025"/>
                    </a:cubicBezTo>
                    <a:cubicBezTo>
                      <a:pt x="106854" y="17997"/>
                      <a:pt x="100398" y="20018"/>
                      <a:pt x="92572" y="21667"/>
                    </a:cubicBezTo>
                    <a:cubicBezTo>
                      <a:pt x="84722" y="23339"/>
                      <a:pt x="75850" y="21945"/>
                      <a:pt x="66747" y="25011"/>
                    </a:cubicBezTo>
                    <a:cubicBezTo>
                      <a:pt x="57666" y="28053"/>
                      <a:pt x="45590" y="35485"/>
                      <a:pt x="38019" y="39990"/>
                    </a:cubicBezTo>
                    <a:cubicBezTo>
                      <a:pt x="30448" y="44519"/>
                      <a:pt x="26708" y="46029"/>
                      <a:pt x="21367" y="52067"/>
                    </a:cubicBezTo>
                    <a:cubicBezTo>
                      <a:pt x="16025" y="58105"/>
                      <a:pt x="9500" y="67766"/>
                      <a:pt x="5969" y="76220"/>
                    </a:cubicBezTo>
                    <a:cubicBezTo>
                      <a:pt x="2416" y="84697"/>
                      <a:pt x="1" y="93777"/>
                      <a:pt x="140" y="102881"/>
                    </a:cubicBezTo>
                    <a:cubicBezTo>
                      <a:pt x="280" y="111962"/>
                      <a:pt x="4158" y="123968"/>
                      <a:pt x="6782" y="130773"/>
                    </a:cubicBezTo>
                    <a:cubicBezTo>
                      <a:pt x="9430" y="137578"/>
                      <a:pt x="12751" y="141108"/>
                      <a:pt x="15956" y="143662"/>
                    </a:cubicBezTo>
                    <a:cubicBezTo>
                      <a:pt x="19137" y="146240"/>
                      <a:pt x="23039" y="145543"/>
                      <a:pt x="25942" y="146170"/>
                    </a:cubicBezTo>
                    <a:cubicBezTo>
                      <a:pt x="28868" y="146798"/>
                      <a:pt x="31632" y="146589"/>
                      <a:pt x="33443" y="147425"/>
                    </a:cubicBezTo>
                    <a:cubicBezTo>
                      <a:pt x="35255" y="148261"/>
                      <a:pt x="36068" y="149213"/>
                      <a:pt x="36764" y="151164"/>
                    </a:cubicBezTo>
                    <a:cubicBezTo>
                      <a:pt x="37461" y="153114"/>
                      <a:pt x="37113" y="156854"/>
                      <a:pt x="37600" y="159083"/>
                    </a:cubicBezTo>
                    <a:cubicBezTo>
                      <a:pt x="38088" y="161289"/>
                      <a:pt x="38367" y="162683"/>
                      <a:pt x="39691" y="164494"/>
                    </a:cubicBezTo>
                    <a:cubicBezTo>
                      <a:pt x="41014" y="166306"/>
                      <a:pt x="41549" y="168303"/>
                      <a:pt x="45520" y="169905"/>
                    </a:cubicBezTo>
                    <a:cubicBezTo>
                      <a:pt x="49468" y="171508"/>
                      <a:pt x="56412" y="173296"/>
                      <a:pt x="63425" y="174062"/>
                    </a:cubicBezTo>
                    <a:cubicBezTo>
                      <a:pt x="67993" y="174562"/>
                      <a:pt x="73319" y="175504"/>
                      <a:pt x="78782" y="175504"/>
                    </a:cubicBezTo>
                    <a:cubicBezTo>
                      <a:pt x="81707" y="175504"/>
                      <a:pt x="84671" y="175234"/>
                      <a:pt x="87578" y="174481"/>
                    </a:cubicBezTo>
                    <a:cubicBezTo>
                      <a:pt x="95893" y="172344"/>
                      <a:pt x="106645" y="166840"/>
                      <a:pt x="113380" y="161150"/>
                    </a:cubicBezTo>
                    <a:cubicBezTo>
                      <a:pt x="120115" y="155460"/>
                      <a:pt x="123227" y="146867"/>
                      <a:pt x="127965" y="140341"/>
                    </a:cubicBezTo>
                    <a:cubicBezTo>
                      <a:pt x="132679" y="133815"/>
                      <a:pt x="136140" y="128543"/>
                      <a:pt x="141690" y="122018"/>
                    </a:cubicBezTo>
                    <a:cubicBezTo>
                      <a:pt x="147241" y="115492"/>
                      <a:pt x="156275" y="105575"/>
                      <a:pt x="161268" y="101209"/>
                    </a:cubicBezTo>
                    <a:cubicBezTo>
                      <a:pt x="166261" y="96843"/>
                      <a:pt x="167306" y="98004"/>
                      <a:pt x="171672" y="95798"/>
                    </a:cubicBezTo>
                    <a:cubicBezTo>
                      <a:pt x="176038" y="93568"/>
                      <a:pt x="183052" y="91617"/>
                      <a:pt x="187488" y="87878"/>
                    </a:cubicBezTo>
                    <a:cubicBezTo>
                      <a:pt x="191947" y="84139"/>
                      <a:pt x="196452" y="78310"/>
                      <a:pt x="198310" y="73317"/>
                    </a:cubicBezTo>
                    <a:cubicBezTo>
                      <a:pt x="200191" y="68300"/>
                      <a:pt x="199425" y="60822"/>
                      <a:pt x="198728" y="57896"/>
                    </a:cubicBezTo>
                    <a:cubicBezTo>
                      <a:pt x="198286" y="56054"/>
                      <a:pt x="197405" y="55717"/>
                      <a:pt x="196285" y="55717"/>
                    </a:cubicBezTo>
                    <a:cubicBezTo>
                      <a:pt x="195641" y="55717"/>
                      <a:pt x="194917" y="55829"/>
                      <a:pt x="194153" y="55829"/>
                    </a:cubicBezTo>
                    <a:cubicBezTo>
                      <a:pt x="192086" y="55829"/>
                      <a:pt x="188324" y="56178"/>
                      <a:pt x="186257" y="57896"/>
                    </a:cubicBezTo>
                    <a:cubicBezTo>
                      <a:pt x="184167" y="59638"/>
                      <a:pt x="184794" y="63377"/>
                      <a:pt x="181659" y="66234"/>
                    </a:cubicBezTo>
                    <a:cubicBezTo>
                      <a:pt x="178547" y="69067"/>
                      <a:pt x="172926" y="73921"/>
                      <a:pt x="167515" y="74966"/>
                    </a:cubicBezTo>
                    <a:cubicBezTo>
                      <a:pt x="166408" y="75179"/>
                      <a:pt x="165200" y="75274"/>
                      <a:pt x="163934" y="75274"/>
                    </a:cubicBezTo>
                    <a:cubicBezTo>
                      <a:pt x="159010" y="75274"/>
                      <a:pt x="153219" y="73848"/>
                      <a:pt x="149191" y="72481"/>
                    </a:cubicBezTo>
                    <a:cubicBezTo>
                      <a:pt x="144129" y="70739"/>
                      <a:pt x="139902" y="66582"/>
                      <a:pt x="137115" y="64561"/>
                    </a:cubicBezTo>
                    <a:cubicBezTo>
                      <a:pt x="134328" y="62541"/>
                      <a:pt x="133585" y="63586"/>
                      <a:pt x="132540" y="60404"/>
                    </a:cubicBezTo>
                    <a:cubicBezTo>
                      <a:pt x="131495" y="57199"/>
                      <a:pt x="129544" y="51022"/>
                      <a:pt x="130868" y="45402"/>
                    </a:cubicBezTo>
                    <a:cubicBezTo>
                      <a:pt x="132192" y="39781"/>
                      <a:pt x="137324" y="31328"/>
                      <a:pt x="140436" y="26683"/>
                    </a:cubicBezTo>
                    <a:cubicBezTo>
                      <a:pt x="143571" y="22015"/>
                      <a:pt x="146962" y="20575"/>
                      <a:pt x="149610" y="17510"/>
                    </a:cubicBezTo>
                    <a:cubicBezTo>
                      <a:pt x="152234" y="14467"/>
                      <a:pt x="155160" y="10844"/>
                      <a:pt x="156275" y="8359"/>
                    </a:cubicBezTo>
                    <a:cubicBezTo>
                      <a:pt x="157390" y="5851"/>
                      <a:pt x="157250" y="3924"/>
                      <a:pt x="156275" y="2530"/>
                    </a:cubicBezTo>
                    <a:cubicBezTo>
                      <a:pt x="155368" y="1235"/>
                      <a:pt x="154281" y="0"/>
                      <a:pt x="151186" y="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2"/>
              <p:cNvSpPr/>
              <p:nvPr/>
            </p:nvSpPr>
            <p:spPr>
              <a:xfrm>
                <a:off x="1430975" y="652650"/>
                <a:ext cx="5004800" cy="4420725"/>
              </a:xfrm>
              <a:custGeom>
                <a:avLst/>
                <a:gdLst/>
                <a:ahLst/>
                <a:cxnLst/>
                <a:rect l="l" t="t" r="r" b="b"/>
                <a:pathLst>
                  <a:path w="200192" h="176829" fill="none" extrusionOk="0">
                    <a:moveTo>
                      <a:pt x="137115" y="64749"/>
                    </a:moveTo>
                    <a:cubicBezTo>
                      <a:pt x="134328" y="62729"/>
                      <a:pt x="133585" y="63774"/>
                      <a:pt x="132540" y="60592"/>
                    </a:cubicBezTo>
                    <a:cubicBezTo>
                      <a:pt x="131495" y="57387"/>
                      <a:pt x="129544" y="51210"/>
                      <a:pt x="130868" y="45590"/>
                    </a:cubicBezTo>
                    <a:cubicBezTo>
                      <a:pt x="132192" y="39969"/>
                      <a:pt x="137324" y="31516"/>
                      <a:pt x="140436" y="26871"/>
                    </a:cubicBezTo>
                    <a:cubicBezTo>
                      <a:pt x="143571" y="22203"/>
                      <a:pt x="146962" y="20763"/>
                      <a:pt x="149610" y="17698"/>
                    </a:cubicBezTo>
                    <a:cubicBezTo>
                      <a:pt x="152234" y="14655"/>
                      <a:pt x="155160" y="11032"/>
                      <a:pt x="156275" y="8547"/>
                    </a:cubicBezTo>
                    <a:cubicBezTo>
                      <a:pt x="157390" y="6039"/>
                      <a:pt x="157250" y="4112"/>
                      <a:pt x="156275" y="2718"/>
                    </a:cubicBezTo>
                    <a:cubicBezTo>
                      <a:pt x="155299" y="1325"/>
                      <a:pt x="154115" y="1"/>
                      <a:pt x="150446" y="210"/>
                    </a:cubicBezTo>
                    <a:cubicBezTo>
                      <a:pt x="146753" y="419"/>
                      <a:pt x="140297" y="1464"/>
                      <a:pt x="134212" y="3972"/>
                    </a:cubicBezTo>
                    <a:cubicBezTo>
                      <a:pt x="128104" y="6457"/>
                      <a:pt x="120742" y="12217"/>
                      <a:pt x="113798" y="15213"/>
                    </a:cubicBezTo>
                    <a:cubicBezTo>
                      <a:pt x="106854" y="18185"/>
                      <a:pt x="100398" y="20206"/>
                      <a:pt x="92572" y="21855"/>
                    </a:cubicBezTo>
                    <a:cubicBezTo>
                      <a:pt x="84722" y="23527"/>
                      <a:pt x="75850" y="22133"/>
                      <a:pt x="66747" y="25199"/>
                    </a:cubicBezTo>
                    <a:cubicBezTo>
                      <a:pt x="57666" y="28241"/>
                      <a:pt x="45590" y="35673"/>
                      <a:pt x="38019" y="40178"/>
                    </a:cubicBezTo>
                    <a:cubicBezTo>
                      <a:pt x="30448" y="44707"/>
                      <a:pt x="26708" y="46217"/>
                      <a:pt x="21367" y="52255"/>
                    </a:cubicBezTo>
                    <a:cubicBezTo>
                      <a:pt x="16025" y="58293"/>
                      <a:pt x="9500" y="67954"/>
                      <a:pt x="5969" y="76408"/>
                    </a:cubicBezTo>
                    <a:cubicBezTo>
                      <a:pt x="2416" y="84885"/>
                      <a:pt x="1" y="93965"/>
                      <a:pt x="140" y="103069"/>
                    </a:cubicBezTo>
                    <a:cubicBezTo>
                      <a:pt x="280" y="112150"/>
                      <a:pt x="4158" y="124156"/>
                      <a:pt x="6782" y="130961"/>
                    </a:cubicBezTo>
                    <a:cubicBezTo>
                      <a:pt x="9430" y="137766"/>
                      <a:pt x="12751" y="141296"/>
                      <a:pt x="15956" y="143850"/>
                    </a:cubicBezTo>
                    <a:cubicBezTo>
                      <a:pt x="19137" y="146428"/>
                      <a:pt x="23039" y="145731"/>
                      <a:pt x="25942" y="146358"/>
                    </a:cubicBezTo>
                    <a:cubicBezTo>
                      <a:pt x="28868" y="146986"/>
                      <a:pt x="31632" y="146777"/>
                      <a:pt x="33443" y="147613"/>
                    </a:cubicBezTo>
                    <a:cubicBezTo>
                      <a:pt x="35255" y="148449"/>
                      <a:pt x="36068" y="149401"/>
                      <a:pt x="36764" y="151352"/>
                    </a:cubicBezTo>
                    <a:cubicBezTo>
                      <a:pt x="37461" y="153302"/>
                      <a:pt x="37113" y="157042"/>
                      <a:pt x="37600" y="159271"/>
                    </a:cubicBezTo>
                    <a:cubicBezTo>
                      <a:pt x="38088" y="161477"/>
                      <a:pt x="38367" y="162871"/>
                      <a:pt x="39691" y="164682"/>
                    </a:cubicBezTo>
                    <a:cubicBezTo>
                      <a:pt x="41014" y="166494"/>
                      <a:pt x="41549" y="168491"/>
                      <a:pt x="45520" y="170093"/>
                    </a:cubicBezTo>
                    <a:cubicBezTo>
                      <a:pt x="49468" y="171696"/>
                      <a:pt x="56412" y="173484"/>
                      <a:pt x="63425" y="174250"/>
                    </a:cubicBezTo>
                    <a:cubicBezTo>
                      <a:pt x="70439" y="175017"/>
                      <a:pt x="79241" y="176828"/>
                      <a:pt x="87578" y="174669"/>
                    </a:cubicBezTo>
                    <a:cubicBezTo>
                      <a:pt x="95893" y="172532"/>
                      <a:pt x="106645" y="167028"/>
                      <a:pt x="113380" y="161338"/>
                    </a:cubicBezTo>
                    <a:cubicBezTo>
                      <a:pt x="120115" y="155648"/>
                      <a:pt x="123227" y="147055"/>
                      <a:pt x="127965" y="140529"/>
                    </a:cubicBezTo>
                    <a:cubicBezTo>
                      <a:pt x="132679" y="134003"/>
                      <a:pt x="136140" y="128731"/>
                      <a:pt x="141690" y="122206"/>
                    </a:cubicBezTo>
                    <a:cubicBezTo>
                      <a:pt x="147241" y="115680"/>
                      <a:pt x="156275" y="105763"/>
                      <a:pt x="161268" y="101397"/>
                    </a:cubicBezTo>
                    <a:cubicBezTo>
                      <a:pt x="166261" y="97031"/>
                      <a:pt x="167306" y="98192"/>
                      <a:pt x="171672" y="95986"/>
                    </a:cubicBezTo>
                    <a:cubicBezTo>
                      <a:pt x="176038" y="93756"/>
                      <a:pt x="183052" y="91805"/>
                      <a:pt x="187488" y="88066"/>
                    </a:cubicBezTo>
                    <a:cubicBezTo>
                      <a:pt x="191947" y="84327"/>
                      <a:pt x="196452" y="78498"/>
                      <a:pt x="198310" y="73505"/>
                    </a:cubicBezTo>
                    <a:cubicBezTo>
                      <a:pt x="200191" y="68488"/>
                      <a:pt x="199425" y="61010"/>
                      <a:pt x="198728" y="58084"/>
                    </a:cubicBezTo>
                    <a:cubicBezTo>
                      <a:pt x="198031" y="55181"/>
                      <a:pt x="196243" y="56017"/>
                      <a:pt x="194153" y="56017"/>
                    </a:cubicBezTo>
                    <a:cubicBezTo>
                      <a:pt x="192086" y="56017"/>
                      <a:pt x="188324" y="56366"/>
                      <a:pt x="186257" y="58084"/>
                    </a:cubicBezTo>
                    <a:cubicBezTo>
                      <a:pt x="184167" y="59826"/>
                      <a:pt x="184794" y="63565"/>
                      <a:pt x="181659" y="66422"/>
                    </a:cubicBezTo>
                    <a:cubicBezTo>
                      <a:pt x="178547" y="69255"/>
                      <a:pt x="172926" y="74109"/>
                      <a:pt x="167515" y="75154"/>
                    </a:cubicBezTo>
                    <a:cubicBezTo>
                      <a:pt x="162104" y="76199"/>
                      <a:pt x="154254" y="74387"/>
                      <a:pt x="149191" y="72669"/>
                    </a:cubicBezTo>
                    <a:cubicBezTo>
                      <a:pt x="144129" y="70927"/>
                      <a:pt x="139902" y="66770"/>
                      <a:pt x="137115" y="64749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2"/>
              <p:cNvSpPr/>
              <p:nvPr/>
            </p:nvSpPr>
            <p:spPr>
              <a:xfrm>
                <a:off x="5227525" y="1694400"/>
                <a:ext cx="448250" cy="389100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5564" extrusionOk="0">
                    <a:moveTo>
                      <a:pt x="9436" y="1"/>
                    </a:moveTo>
                    <a:cubicBezTo>
                      <a:pt x="7634" y="1"/>
                      <a:pt x="5842" y="605"/>
                      <a:pt x="4366" y="1737"/>
                    </a:cubicBezTo>
                    <a:cubicBezTo>
                      <a:pt x="813" y="4454"/>
                      <a:pt x="0" y="9354"/>
                      <a:pt x="2555" y="12675"/>
                    </a:cubicBezTo>
                    <a:cubicBezTo>
                      <a:pt x="4008" y="14578"/>
                      <a:pt x="6229" y="15563"/>
                      <a:pt x="8527" y="15563"/>
                    </a:cubicBezTo>
                    <a:cubicBezTo>
                      <a:pt x="10268" y="15563"/>
                      <a:pt x="12055" y="14998"/>
                      <a:pt x="13586" y="13836"/>
                    </a:cubicBezTo>
                    <a:cubicBezTo>
                      <a:pt x="17140" y="11119"/>
                      <a:pt x="17929" y="6219"/>
                      <a:pt x="15398" y="2875"/>
                    </a:cubicBezTo>
                    <a:cubicBezTo>
                      <a:pt x="14167" y="1272"/>
                      <a:pt x="12309" y="250"/>
                      <a:pt x="10242" y="41"/>
                    </a:cubicBezTo>
                    <a:cubicBezTo>
                      <a:pt x="9974" y="14"/>
                      <a:pt x="9705" y="1"/>
                      <a:pt x="9436" y="1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2"/>
              <p:cNvSpPr/>
              <p:nvPr/>
            </p:nvSpPr>
            <p:spPr>
              <a:xfrm>
                <a:off x="5227525" y="1690200"/>
                <a:ext cx="448250" cy="41747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6699" fill="none" extrusionOk="0">
                    <a:moveTo>
                      <a:pt x="2555" y="12843"/>
                    </a:moveTo>
                    <a:lnTo>
                      <a:pt x="2555" y="12843"/>
                    </a:lnTo>
                    <a:cubicBezTo>
                      <a:pt x="0" y="9522"/>
                      <a:pt x="813" y="4622"/>
                      <a:pt x="4366" y="1905"/>
                    </a:cubicBezTo>
                    <a:lnTo>
                      <a:pt x="4366" y="1905"/>
                    </a:lnTo>
                    <a:cubicBezTo>
                      <a:pt x="6062" y="604"/>
                      <a:pt x="8175" y="0"/>
                      <a:pt x="10242" y="209"/>
                    </a:cubicBezTo>
                    <a:cubicBezTo>
                      <a:pt x="12309" y="418"/>
                      <a:pt x="14167" y="1440"/>
                      <a:pt x="15398" y="3043"/>
                    </a:cubicBezTo>
                    <a:lnTo>
                      <a:pt x="15398" y="3043"/>
                    </a:lnTo>
                    <a:cubicBezTo>
                      <a:pt x="17929" y="6387"/>
                      <a:pt x="17140" y="11287"/>
                      <a:pt x="13586" y="14004"/>
                    </a:cubicBezTo>
                    <a:lnTo>
                      <a:pt x="13586" y="14004"/>
                    </a:lnTo>
                    <a:cubicBezTo>
                      <a:pt x="10033" y="16698"/>
                      <a:pt x="5110" y="16187"/>
                      <a:pt x="2555" y="12843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2"/>
              <p:cNvSpPr/>
              <p:nvPr/>
            </p:nvSpPr>
            <p:spPr>
              <a:xfrm>
                <a:off x="5165975" y="1546525"/>
                <a:ext cx="157375" cy="141175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5647" extrusionOk="0">
                    <a:moveTo>
                      <a:pt x="3041" y="0"/>
                    </a:moveTo>
                    <a:cubicBezTo>
                      <a:pt x="2459" y="0"/>
                      <a:pt x="1885" y="194"/>
                      <a:pt x="1417" y="568"/>
                    </a:cubicBezTo>
                    <a:cubicBezTo>
                      <a:pt x="210" y="1474"/>
                      <a:pt x="1" y="3239"/>
                      <a:pt x="953" y="4493"/>
                    </a:cubicBezTo>
                    <a:cubicBezTo>
                      <a:pt x="1524" y="5246"/>
                      <a:pt x="2388" y="5647"/>
                      <a:pt x="3249" y="5647"/>
                    </a:cubicBezTo>
                    <a:cubicBezTo>
                      <a:pt x="3822" y="5647"/>
                      <a:pt x="4394" y="5468"/>
                      <a:pt x="4878" y="5097"/>
                    </a:cubicBezTo>
                    <a:cubicBezTo>
                      <a:pt x="6085" y="4168"/>
                      <a:pt x="6294" y="2403"/>
                      <a:pt x="5342" y="1149"/>
                    </a:cubicBezTo>
                    <a:cubicBezTo>
                      <a:pt x="4878" y="545"/>
                      <a:pt x="4204" y="150"/>
                      <a:pt x="3461" y="34"/>
                    </a:cubicBezTo>
                    <a:cubicBezTo>
                      <a:pt x="3321" y="12"/>
                      <a:pt x="3181" y="0"/>
                      <a:pt x="3041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2"/>
              <p:cNvSpPr/>
              <p:nvPr/>
            </p:nvSpPr>
            <p:spPr>
              <a:xfrm>
                <a:off x="5165975" y="1544450"/>
                <a:ext cx="157375" cy="152725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6109" fill="none" extrusionOk="0">
                    <a:moveTo>
                      <a:pt x="953" y="4576"/>
                    </a:moveTo>
                    <a:lnTo>
                      <a:pt x="953" y="4576"/>
                    </a:lnTo>
                    <a:cubicBezTo>
                      <a:pt x="1" y="3322"/>
                      <a:pt x="210" y="1557"/>
                      <a:pt x="1417" y="651"/>
                    </a:cubicBezTo>
                    <a:lnTo>
                      <a:pt x="1417" y="651"/>
                    </a:lnTo>
                    <a:cubicBezTo>
                      <a:pt x="1998" y="187"/>
                      <a:pt x="2741" y="1"/>
                      <a:pt x="3461" y="117"/>
                    </a:cubicBezTo>
                    <a:cubicBezTo>
                      <a:pt x="4204" y="233"/>
                      <a:pt x="4878" y="628"/>
                      <a:pt x="5342" y="1232"/>
                    </a:cubicBezTo>
                    <a:lnTo>
                      <a:pt x="5342" y="1232"/>
                    </a:lnTo>
                    <a:cubicBezTo>
                      <a:pt x="6294" y="2486"/>
                      <a:pt x="6085" y="4251"/>
                      <a:pt x="4878" y="5180"/>
                    </a:cubicBezTo>
                    <a:lnTo>
                      <a:pt x="4878" y="5180"/>
                    </a:lnTo>
                    <a:cubicBezTo>
                      <a:pt x="3670" y="6109"/>
                      <a:pt x="1905" y="5830"/>
                      <a:pt x="953" y="4576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2"/>
              <p:cNvSpPr/>
              <p:nvPr/>
            </p:nvSpPr>
            <p:spPr>
              <a:xfrm>
                <a:off x="5287900" y="1673925"/>
                <a:ext cx="48800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556" extrusionOk="0">
                    <a:moveTo>
                      <a:pt x="1" y="1"/>
                    </a:moveTo>
                    <a:lnTo>
                      <a:pt x="1951" y="255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2"/>
              <p:cNvSpPr/>
              <p:nvPr/>
            </p:nvSpPr>
            <p:spPr>
              <a:xfrm>
                <a:off x="5287900" y="1673925"/>
                <a:ext cx="48800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556" fill="none" extrusionOk="0">
                    <a:moveTo>
                      <a:pt x="1" y="1"/>
                    </a:moveTo>
                    <a:lnTo>
                      <a:pt x="1951" y="2556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2"/>
              <p:cNvSpPr/>
              <p:nvPr/>
            </p:nvSpPr>
            <p:spPr>
              <a:xfrm>
                <a:off x="5567175" y="2040300"/>
                <a:ext cx="57500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020" extrusionOk="0">
                    <a:moveTo>
                      <a:pt x="0" y="0"/>
                    </a:moveTo>
                    <a:lnTo>
                      <a:pt x="2299" y="301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2"/>
              <p:cNvSpPr/>
              <p:nvPr/>
            </p:nvSpPr>
            <p:spPr>
              <a:xfrm>
                <a:off x="5567175" y="2040300"/>
                <a:ext cx="57500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020" fill="none" extrusionOk="0">
                    <a:moveTo>
                      <a:pt x="0" y="0"/>
                    </a:moveTo>
                    <a:lnTo>
                      <a:pt x="2299" y="3019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5099200" y="2027525"/>
                <a:ext cx="157375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5638" extrusionOk="0">
                    <a:moveTo>
                      <a:pt x="3111" y="0"/>
                    </a:moveTo>
                    <a:cubicBezTo>
                      <a:pt x="2496" y="0"/>
                      <a:pt x="1901" y="191"/>
                      <a:pt x="1417" y="558"/>
                    </a:cubicBezTo>
                    <a:cubicBezTo>
                      <a:pt x="210" y="1487"/>
                      <a:pt x="1" y="3252"/>
                      <a:pt x="953" y="4506"/>
                    </a:cubicBezTo>
                    <a:cubicBezTo>
                      <a:pt x="1537" y="5242"/>
                      <a:pt x="2395" y="5638"/>
                      <a:pt x="3248" y="5638"/>
                    </a:cubicBezTo>
                    <a:cubicBezTo>
                      <a:pt x="3821" y="5638"/>
                      <a:pt x="4393" y="5460"/>
                      <a:pt x="4878" y="5086"/>
                    </a:cubicBezTo>
                    <a:cubicBezTo>
                      <a:pt x="6109" y="4157"/>
                      <a:pt x="6294" y="2392"/>
                      <a:pt x="5342" y="1138"/>
                    </a:cubicBezTo>
                    <a:cubicBezTo>
                      <a:pt x="4901" y="534"/>
                      <a:pt x="4228" y="140"/>
                      <a:pt x="3484" y="24"/>
                    </a:cubicBezTo>
                    <a:cubicBezTo>
                      <a:pt x="3360" y="8"/>
                      <a:pt x="3235" y="0"/>
                      <a:pt x="3111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2"/>
              <p:cNvSpPr/>
              <p:nvPr/>
            </p:nvSpPr>
            <p:spPr>
              <a:xfrm>
                <a:off x="5099200" y="2025775"/>
                <a:ext cx="1573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6086" fill="none" extrusionOk="0">
                    <a:moveTo>
                      <a:pt x="953" y="4576"/>
                    </a:moveTo>
                    <a:lnTo>
                      <a:pt x="953" y="4576"/>
                    </a:lnTo>
                    <a:cubicBezTo>
                      <a:pt x="1" y="3322"/>
                      <a:pt x="210" y="1557"/>
                      <a:pt x="1417" y="628"/>
                    </a:cubicBezTo>
                    <a:lnTo>
                      <a:pt x="1417" y="628"/>
                    </a:lnTo>
                    <a:cubicBezTo>
                      <a:pt x="1998" y="186"/>
                      <a:pt x="2741" y="1"/>
                      <a:pt x="3484" y="94"/>
                    </a:cubicBezTo>
                    <a:cubicBezTo>
                      <a:pt x="4228" y="210"/>
                      <a:pt x="4901" y="604"/>
                      <a:pt x="5342" y="1208"/>
                    </a:cubicBezTo>
                    <a:lnTo>
                      <a:pt x="5342" y="1208"/>
                    </a:lnTo>
                    <a:cubicBezTo>
                      <a:pt x="6294" y="2462"/>
                      <a:pt x="6109" y="4227"/>
                      <a:pt x="4878" y="5156"/>
                    </a:cubicBezTo>
                    <a:lnTo>
                      <a:pt x="4878" y="5156"/>
                    </a:lnTo>
                    <a:cubicBezTo>
                      <a:pt x="3670" y="6085"/>
                      <a:pt x="1928" y="5807"/>
                      <a:pt x="953" y="4576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2"/>
              <p:cNvSpPr/>
              <p:nvPr/>
            </p:nvSpPr>
            <p:spPr>
              <a:xfrm>
                <a:off x="5657750" y="1601100"/>
                <a:ext cx="157350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637" extrusionOk="0">
                    <a:moveTo>
                      <a:pt x="3050" y="0"/>
                    </a:moveTo>
                    <a:cubicBezTo>
                      <a:pt x="2457" y="0"/>
                      <a:pt x="1884" y="190"/>
                      <a:pt x="1417" y="545"/>
                    </a:cubicBezTo>
                    <a:cubicBezTo>
                      <a:pt x="209" y="1474"/>
                      <a:pt x="0" y="3239"/>
                      <a:pt x="952" y="4493"/>
                    </a:cubicBezTo>
                    <a:cubicBezTo>
                      <a:pt x="1536" y="5244"/>
                      <a:pt x="2395" y="5637"/>
                      <a:pt x="3249" y="5637"/>
                    </a:cubicBezTo>
                    <a:cubicBezTo>
                      <a:pt x="3822" y="5637"/>
                      <a:pt x="4393" y="5460"/>
                      <a:pt x="4877" y="5097"/>
                    </a:cubicBezTo>
                    <a:cubicBezTo>
                      <a:pt x="6108" y="4168"/>
                      <a:pt x="6294" y="2403"/>
                      <a:pt x="5342" y="1149"/>
                    </a:cubicBezTo>
                    <a:cubicBezTo>
                      <a:pt x="4900" y="545"/>
                      <a:pt x="4227" y="150"/>
                      <a:pt x="3484" y="34"/>
                    </a:cubicBezTo>
                    <a:cubicBezTo>
                      <a:pt x="3339" y="11"/>
                      <a:pt x="3194" y="0"/>
                      <a:pt x="3050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2"/>
              <p:cNvSpPr/>
              <p:nvPr/>
            </p:nvSpPr>
            <p:spPr>
              <a:xfrm>
                <a:off x="5657750" y="1599050"/>
                <a:ext cx="157350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6085" fill="none" extrusionOk="0">
                    <a:moveTo>
                      <a:pt x="952" y="4575"/>
                    </a:moveTo>
                    <a:lnTo>
                      <a:pt x="952" y="4575"/>
                    </a:lnTo>
                    <a:cubicBezTo>
                      <a:pt x="0" y="3321"/>
                      <a:pt x="209" y="1556"/>
                      <a:pt x="1417" y="627"/>
                    </a:cubicBezTo>
                    <a:lnTo>
                      <a:pt x="1417" y="627"/>
                    </a:lnTo>
                    <a:cubicBezTo>
                      <a:pt x="1997" y="186"/>
                      <a:pt x="2741" y="0"/>
                      <a:pt x="3484" y="116"/>
                    </a:cubicBezTo>
                    <a:cubicBezTo>
                      <a:pt x="4227" y="232"/>
                      <a:pt x="4900" y="627"/>
                      <a:pt x="5342" y="1231"/>
                    </a:cubicBezTo>
                    <a:lnTo>
                      <a:pt x="5342" y="1231"/>
                    </a:lnTo>
                    <a:cubicBezTo>
                      <a:pt x="6294" y="2485"/>
                      <a:pt x="6108" y="4250"/>
                      <a:pt x="4877" y="5179"/>
                    </a:cubicBezTo>
                    <a:lnTo>
                      <a:pt x="4877" y="5179"/>
                    </a:lnTo>
                    <a:cubicBezTo>
                      <a:pt x="3670" y="6085"/>
                      <a:pt x="1928" y="5829"/>
                      <a:pt x="952" y="4575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2"/>
              <p:cNvSpPr/>
              <p:nvPr/>
            </p:nvSpPr>
            <p:spPr>
              <a:xfrm>
                <a:off x="5232750" y="2011275"/>
                <a:ext cx="58650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789" extrusionOk="0">
                    <a:moveTo>
                      <a:pt x="0" y="1788"/>
                    </a:moveTo>
                    <a:lnTo>
                      <a:pt x="234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2"/>
              <p:cNvSpPr/>
              <p:nvPr/>
            </p:nvSpPr>
            <p:spPr>
              <a:xfrm>
                <a:off x="5232750" y="2011275"/>
                <a:ext cx="58650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789" fill="none" extrusionOk="0">
                    <a:moveTo>
                      <a:pt x="0" y="1788"/>
                    </a:moveTo>
                    <a:lnTo>
                      <a:pt x="2346" y="0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2"/>
              <p:cNvSpPr/>
              <p:nvPr/>
            </p:nvSpPr>
            <p:spPr>
              <a:xfrm>
                <a:off x="5612450" y="1713425"/>
                <a:ext cx="691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2114" extrusionOk="0">
                    <a:moveTo>
                      <a:pt x="1" y="2114"/>
                    </a:moveTo>
                    <a:lnTo>
                      <a:pt x="276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2"/>
              <p:cNvSpPr/>
              <p:nvPr/>
            </p:nvSpPr>
            <p:spPr>
              <a:xfrm>
                <a:off x="5612450" y="1713425"/>
                <a:ext cx="691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2114" fill="none" extrusionOk="0">
                    <a:moveTo>
                      <a:pt x="1" y="2114"/>
                    </a:moveTo>
                    <a:lnTo>
                      <a:pt x="2764" y="0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2"/>
              <p:cNvSpPr/>
              <p:nvPr/>
            </p:nvSpPr>
            <p:spPr>
              <a:xfrm>
                <a:off x="5580525" y="2090550"/>
                <a:ext cx="157375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5632" extrusionOk="0">
                    <a:moveTo>
                      <a:pt x="3050" y="0"/>
                    </a:moveTo>
                    <a:cubicBezTo>
                      <a:pt x="2457" y="0"/>
                      <a:pt x="1884" y="190"/>
                      <a:pt x="1417" y="545"/>
                    </a:cubicBezTo>
                    <a:cubicBezTo>
                      <a:pt x="209" y="1474"/>
                      <a:pt x="0" y="3239"/>
                      <a:pt x="953" y="4493"/>
                    </a:cubicBezTo>
                    <a:cubicBezTo>
                      <a:pt x="1519" y="5239"/>
                      <a:pt x="2373" y="5632"/>
                      <a:pt x="3227" y="5632"/>
                    </a:cubicBezTo>
                    <a:cubicBezTo>
                      <a:pt x="3808" y="5632"/>
                      <a:pt x="4388" y="5450"/>
                      <a:pt x="4877" y="5074"/>
                    </a:cubicBezTo>
                    <a:cubicBezTo>
                      <a:pt x="6085" y="4145"/>
                      <a:pt x="6294" y="2380"/>
                      <a:pt x="5342" y="1125"/>
                    </a:cubicBezTo>
                    <a:cubicBezTo>
                      <a:pt x="4877" y="545"/>
                      <a:pt x="4204" y="127"/>
                      <a:pt x="3484" y="34"/>
                    </a:cubicBezTo>
                    <a:cubicBezTo>
                      <a:pt x="3339" y="11"/>
                      <a:pt x="3194" y="0"/>
                      <a:pt x="3050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2"/>
              <p:cNvSpPr/>
              <p:nvPr/>
            </p:nvSpPr>
            <p:spPr>
              <a:xfrm>
                <a:off x="5580525" y="2088475"/>
                <a:ext cx="1573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6086" fill="none" extrusionOk="0">
                    <a:moveTo>
                      <a:pt x="953" y="4576"/>
                    </a:moveTo>
                    <a:lnTo>
                      <a:pt x="953" y="4576"/>
                    </a:lnTo>
                    <a:cubicBezTo>
                      <a:pt x="0" y="3322"/>
                      <a:pt x="209" y="1557"/>
                      <a:pt x="1417" y="628"/>
                    </a:cubicBezTo>
                    <a:lnTo>
                      <a:pt x="1417" y="628"/>
                    </a:lnTo>
                    <a:cubicBezTo>
                      <a:pt x="1998" y="187"/>
                      <a:pt x="2741" y="1"/>
                      <a:pt x="3484" y="117"/>
                    </a:cubicBezTo>
                    <a:cubicBezTo>
                      <a:pt x="4204" y="210"/>
                      <a:pt x="4877" y="628"/>
                      <a:pt x="5342" y="1208"/>
                    </a:cubicBezTo>
                    <a:lnTo>
                      <a:pt x="5342" y="1208"/>
                    </a:lnTo>
                    <a:cubicBezTo>
                      <a:pt x="6294" y="2463"/>
                      <a:pt x="6085" y="4228"/>
                      <a:pt x="4877" y="5157"/>
                    </a:cubicBezTo>
                    <a:lnTo>
                      <a:pt x="4877" y="5157"/>
                    </a:lnTo>
                    <a:cubicBezTo>
                      <a:pt x="3670" y="6086"/>
                      <a:pt x="1905" y="5830"/>
                      <a:pt x="953" y="4576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2"/>
              <p:cNvSpPr/>
              <p:nvPr/>
            </p:nvSpPr>
            <p:spPr>
              <a:xfrm>
                <a:off x="5429575" y="1446350"/>
                <a:ext cx="157950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5637" extrusionOk="0">
                    <a:moveTo>
                      <a:pt x="3112" y="0"/>
                    </a:moveTo>
                    <a:cubicBezTo>
                      <a:pt x="2502" y="0"/>
                      <a:pt x="1919" y="190"/>
                      <a:pt x="1417" y="557"/>
                    </a:cubicBezTo>
                    <a:cubicBezTo>
                      <a:pt x="209" y="1463"/>
                      <a:pt x="0" y="3228"/>
                      <a:pt x="976" y="4482"/>
                    </a:cubicBezTo>
                    <a:cubicBezTo>
                      <a:pt x="1547" y="5235"/>
                      <a:pt x="2402" y="5636"/>
                      <a:pt x="3256" y="5636"/>
                    </a:cubicBezTo>
                    <a:cubicBezTo>
                      <a:pt x="3826" y="5636"/>
                      <a:pt x="4394" y="5458"/>
                      <a:pt x="4877" y="5086"/>
                    </a:cubicBezTo>
                    <a:cubicBezTo>
                      <a:pt x="6108" y="4157"/>
                      <a:pt x="6317" y="2392"/>
                      <a:pt x="5342" y="1138"/>
                    </a:cubicBezTo>
                    <a:cubicBezTo>
                      <a:pt x="4900" y="534"/>
                      <a:pt x="4227" y="139"/>
                      <a:pt x="3484" y="23"/>
                    </a:cubicBezTo>
                    <a:cubicBezTo>
                      <a:pt x="3359" y="8"/>
                      <a:pt x="3235" y="0"/>
                      <a:pt x="3112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2"/>
              <p:cNvSpPr/>
              <p:nvPr/>
            </p:nvSpPr>
            <p:spPr>
              <a:xfrm>
                <a:off x="5429575" y="1444600"/>
                <a:ext cx="157950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6086" fill="none" extrusionOk="0">
                    <a:moveTo>
                      <a:pt x="976" y="4552"/>
                    </a:moveTo>
                    <a:lnTo>
                      <a:pt x="976" y="4552"/>
                    </a:lnTo>
                    <a:cubicBezTo>
                      <a:pt x="0" y="3298"/>
                      <a:pt x="209" y="1533"/>
                      <a:pt x="1417" y="627"/>
                    </a:cubicBezTo>
                    <a:lnTo>
                      <a:pt x="1417" y="627"/>
                    </a:lnTo>
                    <a:cubicBezTo>
                      <a:pt x="2021" y="186"/>
                      <a:pt x="2741" y="0"/>
                      <a:pt x="3484" y="93"/>
                    </a:cubicBezTo>
                    <a:cubicBezTo>
                      <a:pt x="4227" y="209"/>
                      <a:pt x="4900" y="604"/>
                      <a:pt x="5342" y="1208"/>
                    </a:cubicBezTo>
                    <a:lnTo>
                      <a:pt x="5342" y="1208"/>
                    </a:lnTo>
                    <a:cubicBezTo>
                      <a:pt x="6317" y="2462"/>
                      <a:pt x="6108" y="4227"/>
                      <a:pt x="4877" y="5156"/>
                    </a:cubicBezTo>
                    <a:lnTo>
                      <a:pt x="4877" y="5156"/>
                    </a:lnTo>
                    <a:cubicBezTo>
                      <a:pt x="3670" y="6085"/>
                      <a:pt x="1928" y="5806"/>
                      <a:pt x="976" y="4552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2"/>
              <p:cNvSpPr/>
              <p:nvPr/>
            </p:nvSpPr>
            <p:spPr>
              <a:xfrm>
                <a:off x="5316350" y="2190675"/>
                <a:ext cx="157375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5638" extrusionOk="0">
                    <a:moveTo>
                      <a:pt x="3111" y="0"/>
                    </a:moveTo>
                    <a:cubicBezTo>
                      <a:pt x="2496" y="0"/>
                      <a:pt x="1900" y="190"/>
                      <a:pt x="1417" y="558"/>
                    </a:cubicBezTo>
                    <a:cubicBezTo>
                      <a:pt x="210" y="1487"/>
                      <a:pt x="1" y="3252"/>
                      <a:pt x="953" y="4506"/>
                    </a:cubicBezTo>
                    <a:cubicBezTo>
                      <a:pt x="1536" y="5242"/>
                      <a:pt x="2394" y="5638"/>
                      <a:pt x="3248" y="5638"/>
                    </a:cubicBezTo>
                    <a:cubicBezTo>
                      <a:pt x="3821" y="5638"/>
                      <a:pt x="4392" y="5459"/>
                      <a:pt x="4878" y="5086"/>
                    </a:cubicBezTo>
                    <a:cubicBezTo>
                      <a:pt x="6108" y="4157"/>
                      <a:pt x="6294" y="2392"/>
                      <a:pt x="5342" y="1138"/>
                    </a:cubicBezTo>
                    <a:cubicBezTo>
                      <a:pt x="4901" y="534"/>
                      <a:pt x="4227" y="140"/>
                      <a:pt x="3484" y="23"/>
                    </a:cubicBezTo>
                    <a:cubicBezTo>
                      <a:pt x="3359" y="8"/>
                      <a:pt x="3235" y="0"/>
                      <a:pt x="3111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2"/>
              <p:cNvSpPr/>
              <p:nvPr/>
            </p:nvSpPr>
            <p:spPr>
              <a:xfrm>
                <a:off x="5316350" y="2188925"/>
                <a:ext cx="1573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6086" fill="none" extrusionOk="0">
                    <a:moveTo>
                      <a:pt x="953" y="4576"/>
                    </a:moveTo>
                    <a:lnTo>
                      <a:pt x="953" y="4576"/>
                    </a:lnTo>
                    <a:cubicBezTo>
                      <a:pt x="1" y="3322"/>
                      <a:pt x="210" y="1557"/>
                      <a:pt x="1417" y="628"/>
                    </a:cubicBezTo>
                    <a:lnTo>
                      <a:pt x="1417" y="628"/>
                    </a:lnTo>
                    <a:cubicBezTo>
                      <a:pt x="1998" y="186"/>
                      <a:pt x="2741" y="1"/>
                      <a:pt x="3484" y="93"/>
                    </a:cubicBezTo>
                    <a:cubicBezTo>
                      <a:pt x="4227" y="210"/>
                      <a:pt x="4901" y="604"/>
                      <a:pt x="5342" y="1208"/>
                    </a:cubicBezTo>
                    <a:lnTo>
                      <a:pt x="5342" y="1208"/>
                    </a:lnTo>
                    <a:cubicBezTo>
                      <a:pt x="6294" y="2462"/>
                      <a:pt x="6108" y="4227"/>
                      <a:pt x="4878" y="5156"/>
                    </a:cubicBezTo>
                    <a:lnTo>
                      <a:pt x="4878" y="5156"/>
                    </a:lnTo>
                    <a:cubicBezTo>
                      <a:pt x="3670" y="6085"/>
                      <a:pt x="1928" y="5807"/>
                      <a:pt x="953" y="4576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2"/>
              <p:cNvSpPr/>
              <p:nvPr/>
            </p:nvSpPr>
            <p:spPr>
              <a:xfrm>
                <a:off x="4999350" y="1774950"/>
                <a:ext cx="157350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637" extrusionOk="0">
                    <a:moveTo>
                      <a:pt x="3110" y="1"/>
                    </a:moveTo>
                    <a:cubicBezTo>
                      <a:pt x="2496" y="1"/>
                      <a:pt x="1900" y="191"/>
                      <a:pt x="1417" y="558"/>
                    </a:cubicBezTo>
                    <a:cubicBezTo>
                      <a:pt x="209" y="1487"/>
                      <a:pt x="0" y="3252"/>
                      <a:pt x="952" y="4483"/>
                    </a:cubicBezTo>
                    <a:cubicBezTo>
                      <a:pt x="1524" y="5236"/>
                      <a:pt x="2388" y="5637"/>
                      <a:pt x="3248" y="5637"/>
                    </a:cubicBezTo>
                    <a:cubicBezTo>
                      <a:pt x="3822" y="5637"/>
                      <a:pt x="4394" y="5459"/>
                      <a:pt x="4877" y="5087"/>
                    </a:cubicBezTo>
                    <a:cubicBezTo>
                      <a:pt x="6085" y="4158"/>
                      <a:pt x="6294" y="2393"/>
                      <a:pt x="5342" y="1139"/>
                    </a:cubicBezTo>
                    <a:cubicBezTo>
                      <a:pt x="4877" y="535"/>
                      <a:pt x="4204" y="140"/>
                      <a:pt x="3484" y="24"/>
                    </a:cubicBezTo>
                    <a:cubicBezTo>
                      <a:pt x="3359" y="9"/>
                      <a:pt x="3234" y="1"/>
                      <a:pt x="3110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2"/>
              <p:cNvSpPr/>
              <p:nvPr/>
            </p:nvSpPr>
            <p:spPr>
              <a:xfrm>
                <a:off x="4999350" y="1773225"/>
                <a:ext cx="157350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6085" fill="none" extrusionOk="0">
                    <a:moveTo>
                      <a:pt x="952" y="4552"/>
                    </a:moveTo>
                    <a:lnTo>
                      <a:pt x="952" y="4552"/>
                    </a:lnTo>
                    <a:cubicBezTo>
                      <a:pt x="0" y="3321"/>
                      <a:pt x="209" y="1556"/>
                      <a:pt x="1417" y="627"/>
                    </a:cubicBezTo>
                    <a:lnTo>
                      <a:pt x="1417" y="627"/>
                    </a:lnTo>
                    <a:cubicBezTo>
                      <a:pt x="1997" y="186"/>
                      <a:pt x="2741" y="0"/>
                      <a:pt x="3484" y="93"/>
                    </a:cubicBezTo>
                    <a:cubicBezTo>
                      <a:pt x="4204" y="209"/>
                      <a:pt x="4877" y="604"/>
                      <a:pt x="5342" y="1208"/>
                    </a:cubicBezTo>
                    <a:lnTo>
                      <a:pt x="5342" y="1208"/>
                    </a:lnTo>
                    <a:cubicBezTo>
                      <a:pt x="6294" y="2462"/>
                      <a:pt x="6085" y="4227"/>
                      <a:pt x="4877" y="5156"/>
                    </a:cubicBezTo>
                    <a:lnTo>
                      <a:pt x="4877" y="5156"/>
                    </a:lnTo>
                    <a:cubicBezTo>
                      <a:pt x="3670" y="6085"/>
                      <a:pt x="1905" y="5806"/>
                      <a:pt x="952" y="4552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2"/>
              <p:cNvSpPr/>
              <p:nvPr/>
            </p:nvSpPr>
            <p:spPr>
              <a:xfrm>
                <a:off x="5747150" y="1862050"/>
                <a:ext cx="157375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5637" extrusionOk="0">
                    <a:moveTo>
                      <a:pt x="3097" y="0"/>
                    </a:moveTo>
                    <a:cubicBezTo>
                      <a:pt x="2496" y="0"/>
                      <a:pt x="1900" y="191"/>
                      <a:pt x="1417" y="558"/>
                    </a:cubicBezTo>
                    <a:cubicBezTo>
                      <a:pt x="210" y="1487"/>
                      <a:pt x="1" y="3252"/>
                      <a:pt x="953" y="4483"/>
                    </a:cubicBezTo>
                    <a:cubicBezTo>
                      <a:pt x="1524" y="5235"/>
                      <a:pt x="2388" y="5636"/>
                      <a:pt x="3249" y="5636"/>
                    </a:cubicBezTo>
                    <a:cubicBezTo>
                      <a:pt x="3822" y="5636"/>
                      <a:pt x="4395" y="5458"/>
                      <a:pt x="4878" y="5087"/>
                    </a:cubicBezTo>
                    <a:cubicBezTo>
                      <a:pt x="6085" y="4158"/>
                      <a:pt x="6294" y="2393"/>
                      <a:pt x="5342" y="1138"/>
                    </a:cubicBezTo>
                    <a:cubicBezTo>
                      <a:pt x="4878" y="535"/>
                      <a:pt x="4204" y="140"/>
                      <a:pt x="3461" y="24"/>
                    </a:cubicBezTo>
                    <a:cubicBezTo>
                      <a:pt x="3340" y="8"/>
                      <a:pt x="3219" y="0"/>
                      <a:pt x="3097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2"/>
              <p:cNvSpPr/>
              <p:nvPr/>
            </p:nvSpPr>
            <p:spPr>
              <a:xfrm>
                <a:off x="5747150" y="1860300"/>
                <a:ext cx="1573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6086" fill="none" extrusionOk="0">
                    <a:moveTo>
                      <a:pt x="953" y="4553"/>
                    </a:moveTo>
                    <a:lnTo>
                      <a:pt x="953" y="4553"/>
                    </a:lnTo>
                    <a:cubicBezTo>
                      <a:pt x="1" y="3322"/>
                      <a:pt x="210" y="1557"/>
                      <a:pt x="1417" y="628"/>
                    </a:cubicBezTo>
                    <a:lnTo>
                      <a:pt x="1417" y="628"/>
                    </a:lnTo>
                    <a:cubicBezTo>
                      <a:pt x="1998" y="187"/>
                      <a:pt x="2741" y="1"/>
                      <a:pt x="3461" y="94"/>
                    </a:cubicBezTo>
                    <a:cubicBezTo>
                      <a:pt x="4204" y="210"/>
                      <a:pt x="4878" y="605"/>
                      <a:pt x="5342" y="1208"/>
                    </a:cubicBezTo>
                    <a:lnTo>
                      <a:pt x="5342" y="1208"/>
                    </a:lnTo>
                    <a:cubicBezTo>
                      <a:pt x="6294" y="2463"/>
                      <a:pt x="6085" y="4228"/>
                      <a:pt x="4878" y="5157"/>
                    </a:cubicBezTo>
                    <a:lnTo>
                      <a:pt x="4878" y="5157"/>
                    </a:lnTo>
                    <a:cubicBezTo>
                      <a:pt x="3670" y="6085"/>
                      <a:pt x="1905" y="5807"/>
                      <a:pt x="953" y="4553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2"/>
              <p:cNvSpPr/>
              <p:nvPr/>
            </p:nvSpPr>
            <p:spPr>
              <a:xfrm>
                <a:off x="5147400" y="1855675"/>
                <a:ext cx="109175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511" extrusionOk="0">
                    <a:moveTo>
                      <a:pt x="0" y="0"/>
                    </a:moveTo>
                    <a:lnTo>
                      <a:pt x="4366" y="51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2"/>
              <p:cNvSpPr/>
              <p:nvPr/>
            </p:nvSpPr>
            <p:spPr>
              <a:xfrm>
                <a:off x="5147400" y="1855675"/>
                <a:ext cx="109175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511" fill="none" extrusionOk="0">
                    <a:moveTo>
                      <a:pt x="0" y="0"/>
                    </a:moveTo>
                    <a:lnTo>
                      <a:pt x="4366" y="51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5483575" y="1586275"/>
                <a:ext cx="168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367" extrusionOk="0">
                    <a:moveTo>
                      <a:pt x="0" y="4366"/>
                    </a:moveTo>
                    <a:lnTo>
                      <a:pt x="67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2"/>
              <p:cNvSpPr/>
              <p:nvPr/>
            </p:nvSpPr>
            <p:spPr>
              <a:xfrm>
                <a:off x="5483575" y="1586275"/>
                <a:ext cx="168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367" fill="none" extrusionOk="0">
                    <a:moveTo>
                      <a:pt x="0" y="4366"/>
                    </a:moveTo>
                    <a:lnTo>
                      <a:pt x="673" y="0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2"/>
              <p:cNvSpPr/>
              <p:nvPr/>
            </p:nvSpPr>
            <p:spPr>
              <a:xfrm>
                <a:off x="5646700" y="1909075"/>
                <a:ext cx="109775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4391" h="512" extrusionOk="0">
                    <a:moveTo>
                      <a:pt x="4390" y="512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2"/>
              <p:cNvSpPr/>
              <p:nvPr/>
            </p:nvSpPr>
            <p:spPr>
              <a:xfrm>
                <a:off x="5646700" y="1909075"/>
                <a:ext cx="109775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4391" h="512" fill="none" extrusionOk="0">
                    <a:moveTo>
                      <a:pt x="4390" y="512"/>
                    </a:moveTo>
                    <a:lnTo>
                      <a:pt x="1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2"/>
              <p:cNvSpPr/>
              <p:nvPr/>
            </p:nvSpPr>
            <p:spPr>
              <a:xfrm>
                <a:off x="5403450" y="2082675"/>
                <a:ext cx="1627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344" extrusionOk="0">
                    <a:moveTo>
                      <a:pt x="0" y="4343"/>
                    </a:moveTo>
                    <a:lnTo>
                      <a:pt x="65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2"/>
              <p:cNvSpPr/>
              <p:nvPr/>
            </p:nvSpPr>
            <p:spPr>
              <a:xfrm>
                <a:off x="5403450" y="2082675"/>
                <a:ext cx="1627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344" fill="none" extrusionOk="0">
                    <a:moveTo>
                      <a:pt x="0" y="4343"/>
                    </a:moveTo>
                    <a:lnTo>
                      <a:pt x="650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2"/>
              <p:cNvSpPr/>
              <p:nvPr/>
            </p:nvSpPr>
            <p:spPr>
              <a:xfrm>
                <a:off x="4865800" y="1712250"/>
                <a:ext cx="120800" cy="22355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8942" fill="none" extrusionOk="0">
                    <a:moveTo>
                      <a:pt x="3136" y="8942"/>
                    </a:moveTo>
                    <a:lnTo>
                      <a:pt x="3136" y="8942"/>
                    </a:lnTo>
                    <a:cubicBezTo>
                      <a:pt x="1185" y="8524"/>
                      <a:pt x="1" y="6294"/>
                      <a:pt x="465" y="3949"/>
                    </a:cubicBezTo>
                    <a:cubicBezTo>
                      <a:pt x="930" y="1603"/>
                      <a:pt x="2857" y="1"/>
                      <a:pt x="4831" y="372"/>
                    </a:cubicBez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2"/>
              <p:cNvSpPr/>
              <p:nvPr/>
            </p:nvSpPr>
            <p:spPr>
              <a:xfrm>
                <a:off x="4700325" y="1780775"/>
                <a:ext cx="1666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1208" extrusionOk="0">
                    <a:moveTo>
                      <a:pt x="6666" y="1208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2"/>
              <p:cNvSpPr/>
              <p:nvPr/>
            </p:nvSpPr>
            <p:spPr>
              <a:xfrm>
                <a:off x="4700325" y="1780775"/>
                <a:ext cx="1666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1208" fill="none" extrusionOk="0">
                    <a:moveTo>
                      <a:pt x="6666" y="1208"/>
                    </a:moveTo>
                    <a:lnTo>
                      <a:pt x="1" y="0"/>
                    </a:ln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2"/>
              <p:cNvSpPr/>
              <p:nvPr/>
            </p:nvSpPr>
            <p:spPr>
              <a:xfrm>
                <a:off x="4956950" y="2055975"/>
                <a:ext cx="172475" cy="2044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8176" fill="none" extrusionOk="0">
                    <a:moveTo>
                      <a:pt x="6898" y="7037"/>
                    </a:moveTo>
                    <a:cubicBezTo>
                      <a:pt x="5273" y="8175"/>
                      <a:pt x="2811" y="7548"/>
                      <a:pt x="1418" y="5620"/>
                    </a:cubicBezTo>
                    <a:cubicBezTo>
                      <a:pt x="1" y="3693"/>
                      <a:pt x="140" y="1185"/>
                      <a:pt x="1743" y="0"/>
                    </a:cubicBez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2"/>
              <p:cNvSpPr/>
              <p:nvPr/>
            </p:nvSpPr>
            <p:spPr>
              <a:xfrm>
                <a:off x="4850125" y="2204025"/>
                <a:ext cx="135300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4088" extrusionOk="0">
                    <a:moveTo>
                      <a:pt x="5412" y="0"/>
                    </a:moveTo>
                    <a:lnTo>
                      <a:pt x="1" y="408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2"/>
              <p:cNvSpPr/>
              <p:nvPr/>
            </p:nvSpPr>
            <p:spPr>
              <a:xfrm>
                <a:off x="4850125" y="2204025"/>
                <a:ext cx="135300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4088" fill="none" extrusionOk="0">
                    <a:moveTo>
                      <a:pt x="5412" y="0"/>
                    </a:moveTo>
                    <a:lnTo>
                      <a:pt x="1" y="4088"/>
                    </a:ln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2"/>
              <p:cNvSpPr/>
              <p:nvPr/>
            </p:nvSpPr>
            <p:spPr>
              <a:xfrm>
                <a:off x="5253650" y="2276025"/>
                <a:ext cx="239225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9569" h="5319" fill="none" extrusionOk="0">
                    <a:moveTo>
                      <a:pt x="9569" y="2392"/>
                    </a:moveTo>
                    <a:lnTo>
                      <a:pt x="9569" y="2392"/>
                    </a:lnTo>
                    <a:cubicBezTo>
                      <a:pt x="9011" y="4297"/>
                      <a:pt x="6573" y="5318"/>
                      <a:pt x="4088" y="4645"/>
                    </a:cubicBezTo>
                    <a:cubicBezTo>
                      <a:pt x="1603" y="3995"/>
                      <a:pt x="0" y="1928"/>
                      <a:pt x="465" y="0"/>
                    </a:cubicBez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2"/>
              <p:cNvSpPr/>
              <p:nvPr/>
            </p:nvSpPr>
            <p:spPr>
              <a:xfrm>
                <a:off x="5314600" y="2402600"/>
                <a:ext cx="40675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573" extrusionOk="0">
                    <a:moveTo>
                      <a:pt x="1627" y="0"/>
                    </a:moveTo>
                    <a:lnTo>
                      <a:pt x="1" y="657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2"/>
              <p:cNvSpPr/>
              <p:nvPr/>
            </p:nvSpPr>
            <p:spPr>
              <a:xfrm>
                <a:off x="5314600" y="2402600"/>
                <a:ext cx="40675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573" fill="none" extrusionOk="0">
                    <a:moveTo>
                      <a:pt x="1627" y="0"/>
                    </a:moveTo>
                    <a:lnTo>
                      <a:pt x="1" y="6572"/>
                    </a:ln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2"/>
              <p:cNvSpPr/>
              <p:nvPr/>
            </p:nvSpPr>
            <p:spPr>
              <a:xfrm>
                <a:off x="5641475" y="2179050"/>
                <a:ext cx="2084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8339" h="6759" fill="none" extrusionOk="0">
                    <a:moveTo>
                      <a:pt x="7270" y="1"/>
                    </a:moveTo>
                    <a:lnTo>
                      <a:pt x="7270" y="1"/>
                    </a:lnTo>
                    <a:cubicBezTo>
                      <a:pt x="8338" y="1696"/>
                      <a:pt x="7595" y="4111"/>
                      <a:pt x="5598" y="5435"/>
                    </a:cubicBezTo>
                    <a:cubicBezTo>
                      <a:pt x="3624" y="6759"/>
                      <a:pt x="1116" y="6503"/>
                      <a:pt x="1" y="4855"/>
                    </a:cubicBez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2"/>
              <p:cNvSpPr/>
              <p:nvPr/>
            </p:nvSpPr>
            <p:spPr>
              <a:xfrm>
                <a:off x="5788375" y="2321875"/>
                <a:ext cx="9582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5598" extrusionOk="0">
                    <a:moveTo>
                      <a:pt x="1" y="1"/>
                    </a:moveTo>
                    <a:lnTo>
                      <a:pt x="3833" y="559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2"/>
              <p:cNvSpPr/>
              <p:nvPr/>
            </p:nvSpPr>
            <p:spPr>
              <a:xfrm>
                <a:off x="5788375" y="2321875"/>
                <a:ext cx="9582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5598" fill="none" extrusionOk="0">
                    <a:moveTo>
                      <a:pt x="1" y="1"/>
                    </a:moveTo>
                    <a:lnTo>
                      <a:pt x="3833" y="5598"/>
                    </a:ln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2"/>
              <p:cNvSpPr/>
              <p:nvPr/>
            </p:nvSpPr>
            <p:spPr>
              <a:xfrm>
                <a:off x="4998175" y="1394675"/>
                <a:ext cx="191625" cy="186400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7456" fill="none" extrusionOk="0">
                    <a:moveTo>
                      <a:pt x="1348" y="7455"/>
                    </a:moveTo>
                    <a:lnTo>
                      <a:pt x="1348" y="7455"/>
                    </a:lnTo>
                    <a:cubicBezTo>
                      <a:pt x="1" y="5992"/>
                      <a:pt x="326" y="3484"/>
                      <a:pt x="2044" y="1835"/>
                    </a:cubicBezTo>
                    <a:cubicBezTo>
                      <a:pt x="3763" y="186"/>
                      <a:pt x="6271" y="0"/>
                      <a:pt x="7665" y="1417"/>
                    </a:cubicBez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2"/>
              <p:cNvSpPr/>
              <p:nvPr/>
            </p:nvSpPr>
            <p:spPr>
              <a:xfrm>
                <a:off x="4922125" y="1313375"/>
                <a:ext cx="118475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4832" extrusionOk="0">
                    <a:moveTo>
                      <a:pt x="4738" y="483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2"/>
              <p:cNvSpPr/>
              <p:nvPr/>
            </p:nvSpPr>
            <p:spPr>
              <a:xfrm>
                <a:off x="4922125" y="1313375"/>
                <a:ext cx="118475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4832" fill="none" extrusionOk="0">
                    <a:moveTo>
                      <a:pt x="4738" y="4831"/>
                    </a:moveTo>
                    <a:lnTo>
                      <a:pt x="0" y="1"/>
                    </a:lnTo>
                  </a:path>
                </a:pathLst>
              </a:custGeom>
              <a:noFill/>
              <a:ln w="58050" cap="flat" cmpd="sng">
                <a:solidFill>
                  <a:srgbClr val="CFE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2"/>
              <p:cNvSpPr/>
              <p:nvPr/>
            </p:nvSpPr>
            <p:spPr>
              <a:xfrm>
                <a:off x="2906275" y="2066625"/>
                <a:ext cx="281625" cy="26090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0436" extrusionOk="0">
                    <a:moveTo>
                      <a:pt x="5454" y="0"/>
                    </a:moveTo>
                    <a:cubicBezTo>
                      <a:pt x="5199" y="0"/>
                      <a:pt x="4944" y="21"/>
                      <a:pt x="4692" y="62"/>
                    </a:cubicBezTo>
                    <a:cubicBezTo>
                      <a:pt x="3392" y="294"/>
                      <a:pt x="2254" y="1037"/>
                      <a:pt x="1534" y="2175"/>
                    </a:cubicBezTo>
                    <a:cubicBezTo>
                      <a:pt x="1" y="4498"/>
                      <a:pt x="582" y="7772"/>
                      <a:pt x="2857" y="9444"/>
                    </a:cubicBezTo>
                    <a:cubicBezTo>
                      <a:pt x="3756" y="10114"/>
                      <a:pt x="4781" y="10436"/>
                      <a:pt x="5788" y="10436"/>
                    </a:cubicBezTo>
                    <a:cubicBezTo>
                      <a:pt x="7330" y="10436"/>
                      <a:pt x="8827" y="9680"/>
                      <a:pt x="9755" y="8260"/>
                    </a:cubicBezTo>
                    <a:cubicBezTo>
                      <a:pt x="11265" y="5938"/>
                      <a:pt x="10684" y="2663"/>
                      <a:pt x="8408" y="991"/>
                    </a:cubicBezTo>
                    <a:cubicBezTo>
                      <a:pt x="7532" y="339"/>
                      <a:pt x="6491" y="0"/>
                      <a:pt x="5454" y="0"/>
                    </a:cubicBezTo>
                    <a:close/>
                  </a:path>
                </a:pathLst>
              </a:custGeom>
              <a:solidFill>
                <a:srgbClr val="99FF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2"/>
              <p:cNvSpPr/>
              <p:nvPr/>
            </p:nvSpPr>
            <p:spPr>
              <a:xfrm>
                <a:off x="2906275" y="2062925"/>
                <a:ext cx="281625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1288" fill="none" extrusionOk="0">
                    <a:moveTo>
                      <a:pt x="2857" y="9592"/>
                    </a:moveTo>
                    <a:lnTo>
                      <a:pt x="2857" y="9592"/>
                    </a:lnTo>
                    <a:cubicBezTo>
                      <a:pt x="582" y="7920"/>
                      <a:pt x="1" y="4646"/>
                      <a:pt x="1534" y="2323"/>
                    </a:cubicBezTo>
                    <a:lnTo>
                      <a:pt x="1534" y="2323"/>
                    </a:lnTo>
                    <a:cubicBezTo>
                      <a:pt x="2254" y="1185"/>
                      <a:pt x="3392" y="442"/>
                      <a:pt x="4692" y="210"/>
                    </a:cubicBezTo>
                    <a:cubicBezTo>
                      <a:pt x="5969" y="1"/>
                      <a:pt x="7316" y="326"/>
                      <a:pt x="8408" y="1139"/>
                    </a:cubicBezTo>
                    <a:lnTo>
                      <a:pt x="8408" y="1139"/>
                    </a:lnTo>
                    <a:cubicBezTo>
                      <a:pt x="10684" y="2811"/>
                      <a:pt x="11265" y="6086"/>
                      <a:pt x="9755" y="8408"/>
                    </a:cubicBezTo>
                    <a:lnTo>
                      <a:pt x="9755" y="8408"/>
                    </a:lnTo>
                    <a:cubicBezTo>
                      <a:pt x="8222" y="10754"/>
                      <a:pt x="5133" y="11288"/>
                      <a:pt x="2857" y="9592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2"/>
              <p:cNvSpPr/>
              <p:nvPr/>
            </p:nvSpPr>
            <p:spPr>
              <a:xfrm>
                <a:off x="2974225" y="2240025"/>
                <a:ext cx="551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555" extrusionOk="0">
                    <a:moveTo>
                      <a:pt x="790" y="1045"/>
                    </a:moveTo>
                    <a:cubicBezTo>
                      <a:pt x="1115" y="1301"/>
                      <a:pt x="1370" y="2114"/>
                      <a:pt x="1788" y="1789"/>
                    </a:cubicBezTo>
                    <a:cubicBezTo>
                      <a:pt x="2090" y="1533"/>
                      <a:pt x="2206" y="720"/>
                      <a:pt x="1928" y="581"/>
                    </a:cubicBezTo>
                    <a:cubicBezTo>
                      <a:pt x="1510" y="418"/>
                      <a:pt x="674" y="2555"/>
                      <a:pt x="1138" y="2230"/>
                    </a:cubicBezTo>
                    <a:cubicBezTo>
                      <a:pt x="1370" y="2044"/>
                      <a:pt x="1486" y="1580"/>
                      <a:pt x="1463" y="1301"/>
                    </a:cubicBezTo>
                    <a:cubicBezTo>
                      <a:pt x="1394" y="720"/>
                      <a:pt x="0" y="465"/>
                      <a:pt x="511" y="209"/>
                    </a:cubicBezTo>
                    <a:cubicBezTo>
                      <a:pt x="813" y="47"/>
                      <a:pt x="1277" y="0"/>
                      <a:pt x="1370" y="302"/>
                    </a:cubicBezTo>
                    <a:cubicBezTo>
                      <a:pt x="1486" y="720"/>
                      <a:pt x="813" y="1858"/>
                      <a:pt x="511" y="1626"/>
                    </a:cubicBezTo>
                    <a:cubicBezTo>
                      <a:pt x="232" y="1440"/>
                      <a:pt x="581" y="511"/>
                      <a:pt x="952" y="395"/>
                    </a:cubicBezTo>
                    <a:cubicBezTo>
                      <a:pt x="1324" y="256"/>
                      <a:pt x="1533" y="697"/>
                      <a:pt x="1812" y="906"/>
                    </a:cubicBezTo>
                    <a:cubicBezTo>
                      <a:pt x="1951" y="999"/>
                      <a:pt x="1603" y="1487"/>
                      <a:pt x="1417" y="1510"/>
                    </a:cubicBezTo>
                    <a:cubicBezTo>
                      <a:pt x="1231" y="1533"/>
                      <a:pt x="906" y="1533"/>
                      <a:pt x="976" y="1324"/>
                    </a:cubicBezTo>
                    <a:cubicBezTo>
                      <a:pt x="1115" y="976"/>
                      <a:pt x="1812" y="1161"/>
                      <a:pt x="1881" y="813"/>
                    </a:cubicBezTo>
                    <a:cubicBezTo>
                      <a:pt x="1928" y="349"/>
                      <a:pt x="1347" y="302"/>
                      <a:pt x="1068" y="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2"/>
              <p:cNvSpPr/>
              <p:nvPr/>
            </p:nvSpPr>
            <p:spPr>
              <a:xfrm>
                <a:off x="2974225" y="2240025"/>
                <a:ext cx="551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555" fill="none" extrusionOk="0">
                    <a:moveTo>
                      <a:pt x="790" y="1045"/>
                    </a:moveTo>
                    <a:cubicBezTo>
                      <a:pt x="1115" y="1301"/>
                      <a:pt x="1370" y="2114"/>
                      <a:pt x="1788" y="1789"/>
                    </a:cubicBezTo>
                    <a:cubicBezTo>
                      <a:pt x="2090" y="1533"/>
                      <a:pt x="2206" y="720"/>
                      <a:pt x="1928" y="581"/>
                    </a:cubicBezTo>
                    <a:cubicBezTo>
                      <a:pt x="1510" y="418"/>
                      <a:pt x="674" y="2555"/>
                      <a:pt x="1138" y="2230"/>
                    </a:cubicBezTo>
                    <a:cubicBezTo>
                      <a:pt x="1370" y="2044"/>
                      <a:pt x="1486" y="1580"/>
                      <a:pt x="1463" y="1301"/>
                    </a:cubicBezTo>
                    <a:cubicBezTo>
                      <a:pt x="1394" y="720"/>
                      <a:pt x="0" y="465"/>
                      <a:pt x="511" y="209"/>
                    </a:cubicBezTo>
                    <a:cubicBezTo>
                      <a:pt x="813" y="47"/>
                      <a:pt x="1277" y="0"/>
                      <a:pt x="1370" y="302"/>
                    </a:cubicBezTo>
                    <a:cubicBezTo>
                      <a:pt x="1486" y="720"/>
                      <a:pt x="813" y="1858"/>
                      <a:pt x="511" y="1626"/>
                    </a:cubicBezTo>
                    <a:cubicBezTo>
                      <a:pt x="232" y="1440"/>
                      <a:pt x="581" y="511"/>
                      <a:pt x="952" y="395"/>
                    </a:cubicBezTo>
                    <a:cubicBezTo>
                      <a:pt x="1324" y="256"/>
                      <a:pt x="1533" y="697"/>
                      <a:pt x="1812" y="906"/>
                    </a:cubicBezTo>
                    <a:cubicBezTo>
                      <a:pt x="1951" y="999"/>
                      <a:pt x="1603" y="1487"/>
                      <a:pt x="1417" y="1510"/>
                    </a:cubicBezTo>
                    <a:cubicBezTo>
                      <a:pt x="1231" y="1533"/>
                      <a:pt x="906" y="1533"/>
                      <a:pt x="976" y="1324"/>
                    </a:cubicBezTo>
                    <a:cubicBezTo>
                      <a:pt x="1115" y="976"/>
                      <a:pt x="1812" y="1161"/>
                      <a:pt x="1881" y="813"/>
                    </a:cubicBezTo>
                    <a:cubicBezTo>
                      <a:pt x="1928" y="349"/>
                      <a:pt x="1347" y="302"/>
                      <a:pt x="1068" y="7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2"/>
              <p:cNvSpPr/>
              <p:nvPr/>
            </p:nvSpPr>
            <p:spPr>
              <a:xfrm>
                <a:off x="3108325" y="2123325"/>
                <a:ext cx="435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579" extrusionOk="0">
                    <a:moveTo>
                      <a:pt x="651" y="1324"/>
                    </a:moveTo>
                    <a:cubicBezTo>
                      <a:pt x="489" y="1115"/>
                      <a:pt x="117" y="558"/>
                      <a:pt x="349" y="604"/>
                    </a:cubicBezTo>
                    <a:cubicBezTo>
                      <a:pt x="698" y="720"/>
                      <a:pt x="1487" y="906"/>
                      <a:pt x="1301" y="1208"/>
                    </a:cubicBezTo>
                    <a:cubicBezTo>
                      <a:pt x="1069" y="1556"/>
                      <a:pt x="1" y="1231"/>
                      <a:pt x="163" y="1649"/>
                    </a:cubicBezTo>
                    <a:cubicBezTo>
                      <a:pt x="233" y="1812"/>
                      <a:pt x="605" y="1603"/>
                      <a:pt x="674" y="1440"/>
                    </a:cubicBezTo>
                    <a:cubicBezTo>
                      <a:pt x="814" y="1138"/>
                      <a:pt x="349" y="627"/>
                      <a:pt x="581" y="395"/>
                    </a:cubicBezTo>
                    <a:cubicBezTo>
                      <a:pt x="1046" y="0"/>
                      <a:pt x="1232" y="1533"/>
                      <a:pt x="1673" y="1974"/>
                    </a:cubicBezTo>
                    <a:cubicBezTo>
                      <a:pt x="1743" y="2044"/>
                      <a:pt x="1487" y="1858"/>
                      <a:pt x="1394" y="1789"/>
                    </a:cubicBezTo>
                    <a:cubicBezTo>
                      <a:pt x="1092" y="1556"/>
                      <a:pt x="512" y="883"/>
                      <a:pt x="419" y="1254"/>
                    </a:cubicBezTo>
                    <a:cubicBezTo>
                      <a:pt x="349" y="1487"/>
                      <a:pt x="721" y="1742"/>
                      <a:pt x="953" y="1742"/>
                    </a:cubicBezTo>
                    <a:cubicBezTo>
                      <a:pt x="1185" y="1742"/>
                      <a:pt x="1534" y="999"/>
                      <a:pt x="1394" y="1208"/>
                    </a:cubicBezTo>
                    <a:cubicBezTo>
                      <a:pt x="1209" y="1487"/>
                      <a:pt x="581" y="1278"/>
                      <a:pt x="419" y="952"/>
                    </a:cubicBezTo>
                    <a:cubicBezTo>
                      <a:pt x="280" y="720"/>
                      <a:pt x="744" y="116"/>
                      <a:pt x="907" y="349"/>
                    </a:cubicBezTo>
                    <a:cubicBezTo>
                      <a:pt x="1209" y="743"/>
                      <a:pt x="1510" y="1231"/>
                      <a:pt x="1441" y="1719"/>
                    </a:cubicBezTo>
                    <a:cubicBezTo>
                      <a:pt x="1418" y="2067"/>
                      <a:pt x="1069" y="2299"/>
                      <a:pt x="837" y="2532"/>
                    </a:cubicBezTo>
                    <a:cubicBezTo>
                      <a:pt x="767" y="2578"/>
                      <a:pt x="651" y="2485"/>
                      <a:pt x="581" y="2439"/>
                    </a:cubicBezTo>
                    <a:cubicBezTo>
                      <a:pt x="372" y="2276"/>
                      <a:pt x="94" y="1765"/>
                      <a:pt x="326" y="1672"/>
                    </a:cubicBezTo>
                    <a:cubicBezTo>
                      <a:pt x="512" y="1603"/>
                      <a:pt x="674" y="1835"/>
                      <a:pt x="837" y="19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2"/>
              <p:cNvSpPr/>
              <p:nvPr/>
            </p:nvSpPr>
            <p:spPr>
              <a:xfrm>
                <a:off x="3108325" y="2123325"/>
                <a:ext cx="435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579" fill="none" extrusionOk="0">
                    <a:moveTo>
                      <a:pt x="651" y="1324"/>
                    </a:moveTo>
                    <a:cubicBezTo>
                      <a:pt x="489" y="1115"/>
                      <a:pt x="117" y="558"/>
                      <a:pt x="349" y="604"/>
                    </a:cubicBezTo>
                    <a:cubicBezTo>
                      <a:pt x="698" y="720"/>
                      <a:pt x="1487" y="906"/>
                      <a:pt x="1301" y="1208"/>
                    </a:cubicBezTo>
                    <a:cubicBezTo>
                      <a:pt x="1069" y="1556"/>
                      <a:pt x="1" y="1231"/>
                      <a:pt x="163" y="1649"/>
                    </a:cubicBezTo>
                    <a:cubicBezTo>
                      <a:pt x="233" y="1812"/>
                      <a:pt x="605" y="1603"/>
                      <a:pt x="674" y="1440"/>
                    </a:cubicBezTo>
                    <a:cubicBezTo>
                      <a:pt x="814" y="1138"/>
                      <a:pt x="349" y="627"/>
                      <a:pt x="581" y="395"/>
                    </a:cubicBezTo>
                    <a:cubicBezTo>
                      <a:pt x="1046" y="0"/>
                      <a:pt x="1232" y="1533"/>
                      <a:pt x="1673" y="1974"/>
                    </a:cubicBezTo>
                    <a:cubicBezTo>
                      <a:pt x="1743" y="2044"/>
                      <a:pt x="1487" y="1858"/>
                      <a:pt x="1394" y="1789"/>
                    </a:cubicBezTo>
                    <a:cubicBezTo>
                      <a:pt x="1092" y="1556"/>
                      <a:pt x="512" y="883"/>
                      <a:pt x="419" y="1254"/>
                    </a:cubicBezTo>
                    <a:cubicBezTo>
                      <a:pt x="349" y="1487"/>
                      <a:pt x="721" y="1742"/>
                      <a:pt x="953" y="1742"/>
                    </a:cubicBezTo>
                    <a:cubicBezTo>
                      <a:pt x="1185" y="1742"/>
                      <a:pt x="1534" y="999"/>
                      <a:pt x="1394" y="1208"/>
                    </a:cubicBezTo>
                    <a:cubicBezTo>
                      <a:pt x="1209" y="1487"/>
                      <a:pt x="581" y="1278"/>
                      <a:pt x="419" y="952"/>
                    </a:cubicBezTo>
                    <a:cubicBezTo>
                      <a:pt x="280" y="720"/>
                      <a:pt x="744" y="116"/>
                      <a:pt x="907" y="349"/>
                    </a:cubicBezTo>
                    <a:cubicBezTo>
                      <a:pt x="1209" y="743"/>
                      <a:pt x="1510" y="1231"/>
                      <a:pt x="1441" y="1719"/>
                    </a:cubicBezTo>
                    <a:cubicBezTo>
                      <a:pt x="1418" y="2067"/>
                      <a:pt x="1069" y="2299"/>
                      <a:pt x="837" y="2532"/>
                    </a:cubicBezTo>
                    <a:cubicBezTo>
                      <a:pt x="767" y="2578"/>
                      <a:pt x="651" y="2485"/>
                      <a:pt x="581" y="2439"/>
                    </a:cubicBezTo>
                    <a:cubicBezTo>
                      <a:pt x="372" y="2276"/>
                      <a:pt x="94" y="1765"/>
                      <a:pt x="326" y="1672"/>
                    </a:cubicBezTo>
                    <a:cubicBezTo>
                      <a:pt x="512" y="1603"/>
                      <a:pt x="674" y="1835"/>
                      <a:pt x="837" y="1928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2"/>
              <p:cNvSpPr/>
              <p:nvPr/>
            </p:nvSpPr>
            <p:spPr>
              <a:xfrm>
                <a:off x="3011375" y="2079200"/>
                <a:ext cx="522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859" extrusionOk="0">
                    <a:moveTo>
                      <a:pt x="628" y="860"/>
                    </a:moveTo>
                    <a:cubicBezTo>
                      <a:pt x="813" y="558"/>
                      <a:pt x="1533" y="488"/>
                      <a:pt x="1673" y="836"/>
                    </a:cubicBezTo>
                    <a:cubicBezTo>
                      <a:pt x="1765" y="1069"/>
                      <a:pt x="1162" y="1579"/>
                      <a:pt x="1092" y="1324"/>
                    </a:cubicBezTo>
                    <a:cubicBezTo>
                      <a:pt x="999" y="1045"/>
                      <a:pt x="1812" y="674"/>
                      <a:pt x="1835" y="952"/>
                    </a:cubicBezTo>
                    <a:cubicBezTo>
                      <a:pt x="1858" y="1394"/>
                      <a:pt x="1115" y="1858"/>
                      <a:pt x="767" y="1603"/>
                    </a:cubicBezTo>
                    <a:cubicBezTo>
                      <a:pt x="395" y="1324"/>
                      <a:pt x="1580" y="488"/>
                      <a:pt x="1185" y="209"/>
                    </a:cubicBezTo>
                    <a:cubicBezTo>
                      <a:pt x="906" y="0"/>
                      <a:pt x="279" y="47"/>
                      <a:pt x="186" y="372"/>
                    </a:cubicBezTo>
                    <a:cubicBezTo>
                      <a:pt x="0" y="999"/>
                      <a:pt x="1138" y="1719"/>
                      <a:pt x="1719" y="1533"/>
                    </a:cubicBezTo>
                    <a:cubicBezTo>
                      <a:pt x="2091" y="1394"/>
                      <a:pt x="1533" y="604"/>
                      <a:pt x="1208" y="34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2"/>
              <p:cNvSpPr/>
              <p:nvPr/>
            </p:nvSpPr>
            <p:spPr>
              <a:xfrm>
                <a:off x="3011375" y="2079200"/>
                <a:ext cx="522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859" fill="none" extrusionOk="0">
                    <a:moveTo>
                      <a:pt x="628" y="860"/>
                    </a:moveTo>
                    <a:cubicBezTo>
                      <a:pt x="813" y="558"/>
                      <a:pt x="1533" y="488"/>
                      <a:pt x="1673" y="836"/>
                    </a:cubicBezTo>
                    <a:cubicBezTo>
                      <a:pt x="1765" y="1069"/>
                      <a:pt x="1162" y="1579"/>
                      <a:pt x="1092" y="1324"/>
                    </a:cubicBezTo>
                    <a:cubicBezTo>
                      <a:pt x="999" y="1045"/>
                      <a:pt x="1812" y="674"/>
                      <a:pt x="1835" y="952"/>
                    </a:cubicBezTo>
                    <a:cubicBezTo>
                      <a:pt x="1858" y="1394"/>
                      <a:pt x="1115" y="1858"/>
                      <a:pt x="767" y="1603"/>
                    </a:cubicBezTo>
                    <a:cubicBezTo>
                      <a:pt x="395" y="1324"/>
                      <a:pt x="1580" y="488"/>
                      <a:pt x="1185" y="209"/>
                    </a:cubicBezTo>
                    <a:cubicBezTo>
                      <a:pt x="906" y="0"/>
                      <a:pt x="279" y="47"/>
                      <a:pt x="186" y="372"/>
                    </a:cubicBezTo>
                    <a:cubicBezTo>
                      <a:pt x="0" y="999"/>
                      <a:pt x="1138" y="1719"/>
                      <a:pt x="1719" y="1533"/>
                    </a:cubicBezTo>
                    <a:cubicBezTo>
                      <a:pt x="2091" y="1394"/>
                      <a:pt x="1533" y="604"/>
                      <a:pt x="1208" y="349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2"/>
              <p:cNvSpPr/>
              <p:nvPr/>
            </p:nvSpPr>
            <p:spPr>
              <a:xfrm>
                <a:off x="3076975" y="2234800"/>
                <a:ext cx="470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882" extrusionOk="0">
                    <a:moveTo>
                      <a:pt x="396" y="790"/>
                    </a:moveTo>
                    <a:cubicBezTo>
                      <a:pt x="744" y="790"/>
                      <a:pt x="1278" y="836"/>
                      <a:pt x="1534" y="1161"/>
                    </a:cubicBezTo>
                    <a:cubicBezTo>
                      <a:pt x="1696" y="1347"/>
                      <a:pt x="1046" y="1115"/>
                      <a:pt x="883" y="929"/>
                    </a:cubicBezTo>
                    <a:cubicBezTo>
                      <a:pt x="721" y="720"/>
                      <a:pt x="1673" y="1138"/>
                      <a:pt x="1580" y="1278"/>
                    </a:cubicBezTo>
                    <a:cubicBezTo>
                      <a:pt x="1464" y="1463"/>
                      <a:pt x="1441" y="1881"/>
                      <a:pt x="1162" y="1765"/>
                    </a:cubicBezTo>
                    <a:cubicBezTo>
                      <a:pt x="837" y="1626"/>
                      <a:pt x="1185" y="1231"/>
                      <a:pt x="1116" y="929"/>
                    </a:cubicBezTo>
                    <a:cubicBezTo>
                      <a:pt x="1023" y="581"/>
                      <a:pt x="581" y="93"/>
                      <a:pt x="210" y="24"/>
                    </a:cubicBezTo>
                    <a:cubicBezTo>
                      <a:pt x="1" y="0"/>
                      <a:pt x="233" y="395"/>
                      <a:pt x="303" y="581"/>
                    </a:cubicBezTo>
                    <a:cubicBezTo>
                      <a:pt x="465" y="906"/>
                      <a:pt x="837" y="1254"/>
                      <a:pt x="1162" y="1370"/>
                    </a:cubicBezTo>
                    <a:cubicBezTo>
                      <a:pt x="1557" y="1487"/>
                      <a:pt x="1882" y="1185"/>
                      <a:pt x="1859" y="860"/>
                    </a:cubicBezTo>
                    <a:cubicBezTo>
                      <a:pt x="1835" y="558"/>
                      <a:pt x="1162" y="24"/>
                      <a:pt x="930" y="163"/>
                    </a:cubicBezTo>
                    <a:cubicBezTo>
                      <a:pt x="744" y="279"/>
                      <a:pt x="372" y="627"/>
                      <a:pt x="651" y="743"/>
                    </a:cubicBezTo>
                    <a:cubicBezTo>
                      <a:pt x="976" y="883"/>
                      <a:pt x="1441" y="558"/>
                      <a:pt x="1185" y="279"/>
                    </a:cubicBezTo>
                    <a:cubicBezTo>
                      <a:pt x="976" y="24"/>
                      <a:pt x="488" y="116"/>
                      <a:pt x="372" y="302"/>
                    </a:cubicBezTo>
                    <a:cubicBezTo>
                      <a:pt x="233" y="511"/>
                      <a:pt x="70" y="836"/>
                      <a:pt x="303" y="1115"/>
                    </a:cubicBezTo>
                    <a:cubicBezTo>
                      <a:pt x="512" y="1370"/>
                      <a:pt x="1139" y="1603"/>
                      <a:pt x="1162" y="1370"/>
                    </a:cubicBezTo>
                    <a:cubicBezTo>
                      <a:pt x="1208" y="1138"/>
                      <a:pt x="442" y="906"/>
                      <a:pt x="326" y="106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2"/>
              <p:cNvSpPr/>
              <p:nvPr/>
            </p:nvSpPr>
            <p:spPr>
              <a:xfrm>
                <a:off x="3076975" y="2234800"/>
                <a:ext cx="470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882" fill="none" extrusionOk="0">
                    <a:moveTo>
                      <a:pt x="396" y="790"/>
                    </a:moveTo>
                    <a:cubicBezTo>
                      <a:pt x="744" y="790"/>
                      <a:pt x="1278" y="836"/>
                      <a:pt x="1534" y="1161"/>
                    </a:cubicBezTo>
                    <a:cubicBezTo>
                      <a:pt x="1696" y="1347"/>
                      <a:pt x="1046" y="1115"/>
                      <a:pt x="883" y="929"/>
                    </a:cubicBezTo>
                    <a:cubicBezTo>
                      <a:pt x="721" y="720"/>
                      <a:pt x="1673" y="1138"/>
                      <a:pt x="1580" y="1278"/>
                    </a:cubicBezTo>
                    <a:cubicBezTo>
                      <a:pt x="1464" y="1463"/>
                      <a:pt x="1441" y="1881"/>
                      <a:pt x="1162" y="1765"/>
                    </a:cubicBezTo>
                    <a:cubicBezTo>
                      <a:pt x="837" y="1626"/>
                      <a:pt x="1185" y="1231"/>
                      <a:pt x="1116" y="929"/>
                    </a:cubicBezTo>
                    <a:cubicBezTo>
                      <a:pt x="1023" y="581"/>
                      <a:pt x="581" y="93"/>
                      <a:pt x="210" y="24"/>
                    </a:cubicBezTo>
                    <a:cubicBezTo>
                      <a:pt x="1" y="0"/>
                      <a:pt x="233" y="395"/>
                      <a:pt x="303" y="581"/>
                    </a:cubicBezTo>
                    <a:cubicBezTo>
                      <a:pt x="465" y="906"/>
                      <a:pt x="837" y="1254"/>
                      <a:pt x="1162" y="1370"/>
                    </a:cubicBezTo>
                    <a:cubicBezTo>
                      <a:pt x="1557" y="1487"/>
                      <a:pt x="1882" y="1185"/>
                      <a:pt x="1859" y="860"/>
                    </a:cubicBezTo>
                    <a:cubicBezTo>
                      <a:pt x="1835" y="558"/>
                      <a:pt x="1162" y="24"/>
                      <a:pt x="930" y="163"/>
                    </a:cubicBezTo>
                    <a:cubicBezTo>
                      <a:pt x="744" y="279"/>
                      <a:pt x="372" y="627"/>
                      <a:pt x="651" y="743"/>
                    </a:cubicBezTo>
                    <a:cubicBezTo>
                      <a:pt x="976" y="883"/>
                      <a:pt x="1441" y="558"/>
                      <a:pt x="1185" y="279"/>
                    </a:cubicBezTo>
                    <a:cubicBezTo>
                      <a:pt x="976" y="24"/>
                      <a:pt x="488" y="116"/>
                      <a:pt x="372" y="302"/>
                    </a:cubicBezTo>
                    <a:cubicBezTo>
                      <a:pt x="233" y="511"/>
                      <a:pt x="70" y="836"/>
                      <a:pt x="303" y="1115"/>
                    </a:cubicBezTo>
                    <a:cubicBezTo>
                      <a:pt x="512" y="1370"/>
                      <a:pt x="1139" y="1603"/>
                      <a:pt x="1162" y="1370"/>
                    </a:cubicBezTo>
                    <a:cubicBezTo>
                      <a:pt x="1208" y="1138"/>
                      <a:pt x="442" y="906"/>
                      <a:pt x="326" y="1069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2"/>
              <p:cNvSpPr/>
              <p:nvPr/>
            </p:nvSpPr>
            <p:spPr>
              <a:xfrm>
                <a:off x="2951000" y="2176150"/>
                <a:ext cx="4415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650" extrusionOk="0">
                    <a:moveTo>
                      <a:pt x="511" y="1278"/>
                    </a:moveTo>
                    <a:cubicBezTo>
                      <a:pt x="441" y="976"/>
                      <a:pt x="302" y="558"/>
                      <a:pt x="534" y="372"/>
                    </a:cubicBezTo>
                    <a:cubicBezTo>
                      <a:pt x="767" y="186"/>
                      <a:pt x="1463" y="372"/>
                      <a:pt x="1463" y="697"/>
                    </a:cubicBezTo>
                    <a:cubicBezTo>
                      <a:pt x="1487" y="1139"/>
                      <a:pt x="441" y="372"/>
                      <a:pt x="209" y="697"/>
                    </a:cubicBezTo>
                    <a:cubicBezTo>
                      <a:pt x="0" y="1023"/>
                      <a:pt x="697" y="1650"/>
                      <a:pt x="1068" y="1603"/>
                    </a:cubicBezTo>
                    <a:cubicBezTo>
                      <a:pt x="1533" y="1557"/>
                      <a:pt x="604" y="1"/>
                      <a:pt x="1068" y="140"/>
                    </a:cubicBezTo>
                    <a:cubicBezTo>
                      <a:pt x="1347" y="210"/>
                      <a:pt x="1463" y="1046"/>
                      <a:pt x="1161" y="1023"/>
                    </a:cubicBezTo>
                    <a:cubicBezTo>
                      <a:pt x="929" y="1023"/>
                      <a:pt x="418" y="651"/>
                      <a:pt x="488" y="883"/>
                    </a:cubicBezTo>
                    <a:cubicBezTo>
                      <a:pt x="534" y="1139"/>
                      <a:pt x="836" y="1255"/>
                      <a:pt x="1022" y="1394"/>
                    </a:cubicBezTo>
                    <a:cubicBezTo>
                      <a:pt x="1115" y="1464"/>
                      <a:pt x="1254" y="1580"/>
                      <a:pt x="1324" y="1510"/>
                    </a:cubicBezTo>
                    <a:cubicBezTo>
                      <a:pt x="1626" y="1301"/>
                      <a:pt x="1138" y="651"/>
                      <a:pt x="813" y="395"/>
                    </a:cubicBezTo>
                    <a:cubicBezTo>
                      <a:pt x="697" y="326"/>
                      <a:pt x="534" y="47"/>
                      <a:pt x="465" y="163"/>
                    </a:cubicBezTo>
                    <a:cubicBezTo>
                      <a:pt x="279" y="465"/>
                      <a:pt x="813" y="1115"/>
                      <a:pt x="1185" y="1139"/>
                    </a:cubicBezTo>
                    <a:cubicBezTo>
                      <a:pt x="1440" y="1162"/>
                      <a:pt x="1765" y="744"/>
                      <a:pt x="1579" y="535"/>
                    </a:cubicBezTo>
                    <a:cubicBezTo>
                      <a:pt x="1301" y="140"/>
                      <a:pt x="743" y="906"/>
                      <a:pt x="511" y="127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2"/>
              <p:cNvSpPr/>
              <p:nvPr/>
            </p:nvSpPr>
            <p:spPr>
              <a:xfrm>
                <a:off x="2951000" y="2176150"/>
                <a:ext cx="4415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650" fill="none" extrusionOk="0">
                    <a:moveTo>
                      <a:pt x="511" y="1278"/>
                    </a:moveTo>
                    <a:cubicBezTo>
                      <a:pt x="441" y="976"/>
                      <a:pt x="302" y="558"/>
                      <a:pt x="534" y="372"/>
                    </a:cubicBezTo>
                    <a:cubicBezTo>
                      <a:pt x="767" y="186"/>
                      <a:pt x="1463" y="372"/>
                      <a:pt x="1463" y="697"/>
                    </a:cubicBezTo>
                    <a:cubicBezTo>
                      <a:pt x="1487" y="1139"/>
                      <a:pt x="441" y="372"/>
                      <a:pt x="209" y="697"/>
                    </a:cubicBezTo>
                    <a:cubicBezTo>
                      <a:pt x="0" y="1023"/>
                      <a:pt x="697" y="1650"/>
                      <a:pt x="1068" y="1603"/>
                    </a:cubicBezTo>
                    <a:cubicBezTo>
                      <a:pt x="1533" y="1557"/>
                      <a:pt x="604" y="1"/>
                      <a:pt x="1068" y="140"/>
                    </a:cubicBezTo>
                    <a:cubicBezTo>
                      <a:pt x="1347" y="210"/>
                      <a:pt x="1463" y="1046"/>
                      <a:pt x="1161" y="1023"/>
                    </a:cubicBezTo>
                    <a:cubicBezTo>
                      <a:pt x="929" y="1023"/>
                      <a:pt x="418" y="651"/>
                      <a:pt x="488" y="883"/>
                    </a:cubicBezTo>
                    <a:cubicBezTo>
                      <a:pt x="534" y="1139"/>
                      <a:pt x="836" y="1255"/>
                      <a:pt x="1022" y="1394"/>
                    </a:cubicBezTo>
                    <a:cubicBezTo>
                      <a:pt x="1115" y="1464"/>
                      <a:pt x="1254" y="1580"/>
                      <a:pt x="1324" y="1510"/>
                    </a:cubicBezTo>
                    <a:cubicBezTo>
                      <a:pt x="1626" y="1301"/>
                      <a:pt x="1138" y="651"/>
                      <a:pt x="813" y="395"/>
                    </a:cubicBezTo>
                    <a:cubicBezTo>
                      <a:pt x="697" y="326"/>
                      <a:pt x="534" y="47"/>
                      <a:pt x="465" y="163"/>
                    </a:cubicBezTo>
                    <a:cubicBezTo>
                      <a:pt x="279" y="465"/>
                      <a:pt x="813" y="1115"/>
                      <a:pt x="1185" y="1139"/>
                    </a:cubicBezTo>
                    <a:cubicBezTo>
                      <a:pt x="1440" y="1162"/>
                      <a:pt x="1765" y="744"/>
                      <a:pt x="1579" y="535"/>
                    </a:cubicBezTo>
                    <a:cubicBezTo>
                      <a:pt x="1301" y="140"/>
                      <a:pt x="743" y="906"/>
                      <a:pt x="511" y="1278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2"/>
              <p:cNvSpPr/>
              <p:nvPr/>
            </p:nvSpPr>
            <p:spPr>
              <a:xfrm>
                <a:off x="4008250" y="2227975"/>
                <a:ext cx="754825" cy="610950"/>
              </a:xfrm>
              <a:custGeom>
                <a:avLst/>
                <a:gdLst/>
                <a:ahLst/>
                <a:cxnLst/>
                <a:rect l="l" t="t" r="r" b="b"/>
                <a:pathLst>
                  <a:path w="30193" h="24438" extrusionOk="0">
                    <a:moveTo>
                      <a:pt x="19976" y="0"/>
                    </a:moveTo>
                    <a:cubicBezTo>
                      <a:pt x="16589" y="0"/>
                      <a:pt x="12797" y="1191"/>
                      <a:pt x="9407" y="3571"/>
                    </a:cubicBezTo>
                    <a:cubicBezTo>
                      <a:pt x="2625" y="8332"/>
                      <a:pt x="1" y="16066"/>
                      <a:pt x="3577" y="20850"/>
                    </a:cubicBezTo>
                    <a:cubicBezTo>
                      <a:pt x="5354" y="23242"/>
                      <a:pt x="8338" y="24438"/>
                      <a:pt x="11726" y="24438"/>
                    </a:cubicBezTo>
                    <a:cubicBezTo>
                      <a:pt x="15114" y="24438"/>
                      <a:pt x="18905" y="23242"/>
                      <a:pt x="22296" y="20850"/>
                    </a:cubicBezTo>
                    <a:cubicBezTo>
                      <a:pt x="25547" y="18574"/>
                      <a:pt x="27986" y="15462"/>
                      <a:pt x="29101" y="12210"/>
                    </a:cubicBezTo>
                    <a:cubicBezTo>
                      <a:pt x="30192" y="8982"/>
                      <a:pt x="29844" y="5870"/>
                      <a:pt x="28125" y="3571"/>
                    </a:cubicBezTo>
                    <a:cubicBezTo>
                      <a:pt x="26349" y="1191"/>
                      <a:pt x="23364" y="0"/>
                      <a:pt x="19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2"/>
              <p:cNvSpPr/>
              <p:nvPr/>
            </p:nvSpPr>
            <p:spPr>
              <a:xfrm>
                <a:off x="4008250" y="2198225"/>
                <a:ext cx="754825" cy="670600"/>
              </a:xfrm>
              <a:custGeom>
                <a:avLst/>
                <a:gdLst/>
                <a:ahLst/>
                <a:cxnLst/>
                <a:rect l="l" t="t" r="r" b="b"/>
                <a:pathLst>
                  <a:path w="30193" h="26824" fill="none" extrusionOk="0">
                    <a:moveTo>
                      <a:pt x="9407" y="4761"/>
                    </a:moveTo>
                    <a:lnTo>
                      <a:pt x="9407" y="4761"/>
                    </a:lnTo>
                    <a:cubicBezTo>
                      <a:pt x="16188" y="0"/>
                      <a:pt x="24572" y="0"/>
                      <a:pt x="28125" y="4761"/>
                    </a:cubicBezTo>
                    <a:lnTo>
                      <a:pt x="28125" y="4761"/>
                    </a:lnTo>
                    <a:cubicBezTo>
                      <a:pt x="29844" y="7060"/>
                      <a:pt x="30192" y="10172"/>
                      <a:pt x="29101" y="13400"/>
                    </a:cubicBezTo>
                    <a:cubicBezTo>
                      <a:pt x="27986" y="16652"/>
                      <a:pt x="25547" y="19764"/>
                      <a:pt x="22296" y="22040"/>
                    </a:cubicBezTo>
                    <a:lnTo>
                      <a:pt x="22296" y="22040"/>
                    </a:lnTo>
                    <a:cubicBezTo>
                      <a:pt x="15515" y="26824"/>
                      <a:pt x="7131" y="26824"/>
                      <a:pt x="3577" y="22040"/>
                    </a:cubicBezTo>
                    <a:lnTo>
                      <a:pt x="3577" y="22040"/>
                    </a:lnTo>
                    <a:cubicBezTo>
                      <a:pt x="1" y="17256"/>
                      <a:pt x="2625" y="9522"/>
                      <a:pt x="9407" y="4761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2"/>
              <p:cNvSpPr/>
              <p:nvPr/>
            </p:nvSpPr>
            <p:spPr>
              <a:xfrm>
                <a:off x="3143175" y="2835725"/>
                <a:ext cx="753625" cy="611975"/>
              </a:xfrm>
              <a:custGeom>
                <a:avLst/>
                <a:gdLst/>
                <a:ahLst/>
                <a:cxnLst/>
                <a:rect l="l" t="t" r="r" b="b"/>
                <a:pathLst>
                  <a:path w="30145" h="24479" extrusionOk="0">
                    <a:moveTo>
                      <a:pt x="19938" y="0"/>
                    </a:moveTo>
                    <a:cubicBezTo>
                      <a:pt x="16538" y="0"/>
                      <a:pt x="12732" y="1208"/>
                      <a:pt x="9336" y="3623"/>
                    </a:cubicBezTo>
                    <a:cubicBezTo>
                      <a:pt x="2578" y="8430"/>
                      <a:pt x="0" y="16164"/>
                      <a:pt x="3577" y="20925"/>
                    </a:cubicBezTo>
                    <a:cubicBezTo>
                      <a:pt x="5356" y="23294"/>
                      <a:pt x="8326" y="24478"/>
                      <a:pt x="11694" y="24478"/>
                    </a:cubicBezTo>
                    <a:cubicBezTo>
                      <a:pt x="15094" y="24478"/>
                      <a:pt x="18900" y="23271"/>
                      <a:pt x="22295" y="20855"/>
                    </a:cubicBezTo>
                    <a:cubicBezTo>
                      <a:pt x="25547" y="18556"/>
                      <a:pt x="27985" y="15444"/>
                      <a:pt x="29053" y="12193"/>
                    </a:cubicBezTo>
                    <a:cubicBezTo>
                      <a:pt x="30145" y="8941"/>
                      <a:pt x="29773" y="5829"/>
                      <a:pt x="28055" y="3553"/>
                    </a:cubicBezTo>
                    <a:cubicBezTo>
                      <a:pt x="26275" y="1184"/>
                      <a:pt x="23306" y="0"/>
                      <a:pt x="199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2"/>
              <p:cNvSpPr/>
              <p:nvPr/>
            </p:nvSpPr>
            <p:spPr>
              <a:xfrm>
                <a:off x="3143175" y="2805525"/>
                <a:ext cx="753625" cy="672350"/>
              </a:xfrm>
              <a:custGeom>
                <a:avLst/>
                <a:gdLst/>
                <a:ahLst/>
                <a:cxnLst/>
                <a:rect l="l" t="t" r="r" b="b"/>
                <a:pathLst>
                  <a:path w="30145" h="26894" fill="none" extrusionOk="0">
                    <a:moveTo>
                      <a:pt x="9336" y="4831"/>
                    </a:moveTo>
                    <a:lnTo>
                      <a:pt x="9336" y="4831"/>
                    </a:lnTo>
                    <a:cubicBezTo>
                      <a:pt x="16095" y="24"/>
                      <a:pt x="24478" y="0"/>
                      <a:pt x="28055" y="4761"/>
                    </a:cubicBezTo>
                    <a:lnTo>
                      <a:pt x="28055" y="4761"/>
                    </a:lnTo>
                    <a:cubicBezTo>
                      <a:pt x="29773" y="7037"/>
                      <a:pt x="30145" y="10149"/>
                      <a:pt x="29053" y="13401"/>
                    </a:cubicBezTo>
                    <a:cubicBezTo>
                      <a:pt x="27985" y="16652"/>
                      <a:pt x="25547" y="19764"/>
                      <a:pt x="22295" y="22063"/>
                    </a:cubicBezTo>
                    <a:lnTo>
                      <a:pt x="22295" y="22063"/>
                    </a:lnTo>
                    <a:cubicBezTo>
                      <a:pt x="15537" y="26871"/>
                      <a:pt x="7153" y="26894"/>
                      <a:pt x="3577" y="22133"/>
                    </a:cubicBezTo>
                    <a:lnTo>
                      <a:pt x="3577" y="22133"/>
                    </a:lnTo>
                    <a:cubicBezTo>
                      <a:pt x="0" y="17372"/>
                      <a:pt x="2578" y="9638"/>
                      <a:pt x="9336" y="4831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2399425" y="3643275"/>
                <a:ext cx="724025" cy="639375"/>
              </a:xfrm>
              <a:custGeom>
                <a:avLst/>
                <a:gdLst/>
                <a:ahLst/>
                <a:cxnLst/>
                <a:rect l="l" t="t" r="r" b="b"/>
                <a:pathLst>
                  <a:path w="28961" h="25575" extrusionOk="0">
                    <a:moveTo>
                      <a:pt x="19426" y="1"/>
                    </a:moveTo>
                    <a:cubicBezTo>
                      <a:pt x="15587" y="1"/>
                      <a:pt x="11213" y="1754"/>
                      <a:pt x="7618" y="5089"/>
                    </a:cubicBezTo>
                    <a:cubicBezTo>
                      <a:pt x="1556" y="10732"/>
                      <a:pt x="0" y="18744"/>
                      <a:pt x="4181" y="22994"/>
                    </a:cubicBezTo>
                    <a:cubicBezTo>
                      <a:pt x="5891" y="24733"/>
                      <a:pt x="8290" y="25574"/>
                      <a:pt x="10944" y="25574"/>
                    </a:cubicBezTo>
                    <a:cubicBezTo>
                      <a:pt x="14776" y="25574"/>
                      <a:pt x="19142" y="23821"/>
                      <a:pt x="22737" y="20486"/>
                    </a:cubicBezTo>
                    <a:cubicBezTo>
                      <a:pt x="25663" y="17769"/>
                      <a:pt x="27660" y="14378"/>
                      <a:pt x="28310" y="11011"/>
                    </a:cubicBezTo>
                    <a:cubicBezTo>
                      <a:pt x="28961" y="7643"/>
                      <a:pt x="28194" y="4624"/>
                      <a:pt x="26197" y="2581"/>
                    </a:cubicBezTo>
                    <a:cubicBezTo>
                      <a:pt x="24487" y="842"/>
                      <a:pt x="22084" y="1"/>
                      <a:pt x="19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2399425" y="3601525"/>
                <a:ext cx="724025" cy="722875"/>
              </a:xfrm>
              <a:custGeom>
                <a:avLst/>
                <a:gdLst/>
                <a:ahLst/>
                <a:cxnLst/>
                <a:rect l="l" t="t" r="r" b="b"/>
                <a:pathLst>
                  <a:path w="28961" h="28915" fill="none" extrusionOk="0">
                    <a:moveTo>
                      <a:pt x="7618" y="6759"/>
                    </a:moveTo>
                    <a:lnTo>
                      <a:pt x="7618" y="6759"/>
                    </a:lnTo>
                    <a:cubicBezTo>
                      <a:pt x="13703" y="1115"/>
                      <a:pt x="22017" y="1"/>
                      <a:pt x="26197" y="4251"/>
                    </a:cubicBezTo>
                    <a:lnTo>
                      <a:pt x="26197" y="4251"/>
                    </a:lnTo>
                    <a:cubicBezTo>
                      <a:pt x="28194" y="6294"/>
                      <a:pt x="28961" y="9313"/>
                      <a:pt x="28310" y="12681"/>
                    </a:cubicBezTo>
                    <a:cubicBezTo>
                      <a:pt x="27660" y="16048"/>
                      <a:pt x="25663" y="19439"/>
                      <a:pt x="22737" y="22156"/>
                    </a:cubicBezTo>
                    <a:lnTo>
                      <a:pt x="22737" y="22156"/>
                    </a:lnTo>
                    <a:cubicBezTo>
                      <a:pt x="16652" y="27800"/>
                      <a:pt x="8361" y="28914"/>
                      <a:pt x="4181" y="24664"/>
                    </a:cubicBezTo>
                    <a:lnTo>
                      <a:pt x="4181" y="24664"/>
                    </a:lnTo>
                    <a:cubicBezTo>
                      <a:pt x="0" y="20414"/>
                      <a:pt x="1556" y="12402"/>
                      <a:pt x="7618" y="6759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3148975" y="2721925"/>
                <a:ext cx="2659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10312" extrusionOk="0">
                    <a:moveTo>
                      <a:pt x="5319" y="0"/>
                    </a:moveTo>
                    <a:cubicBezTo>
                      <a:pt x="2369" y="0"/>
                      <a:pt x="1" y="2299"/>
                      <a:pt x="1" y="5156"/>
                    </a:cubicBezTo>
                    <a:cubicBezTo>
                      <a:pt x="1" y="8012"/>
                      <a:pt x="2369" y="10312"/>
                      <a:pt x="5319" y="10312"/>
                    </a:cubicBezTo>
                    <a:cubicBezTo>
                      <a:pt x="8245" y="10312"/>
                      <a:pt x="10637" y="8012"/>
                      <a:pt x="10637" y="5156"/>
                    </a:cubicBezTo>
                    <a:cubicBezTo>
                      <a:pt x="10637" y="3786"/>
                      <a:pt x="10080" y="2485"/>
                      <a:pt x="9081" y="1510"/>
                    </a:cubicBezTo>
                    <a:cubicBezTo>
                      <a:pt x="8082" y="534"/>
                      <a:pt x="6712" y="0"/>
                      <a:pt x="5319" y="0"/>
                    </a:cubicBezTo>
                    <a:close/>
                  </a:path>
                </a:pathLst>
              </a:custGeom>
              <a:solidFill>
                <a:srgbClr val="99FF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2"/>
              <p:cNvSpPr/>
              <p:nvPr/>
            </p:nvSpPr>
            <p:spPr>
              <a:xfrm>
                <a:off x="3148975" y="2721925"/>
                <a:ext cx="2659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10312" fill="none" extrusionOk="0">
                    <a:moveTo>
                      <a:pt x="1" y="5156"/>
                    </a:moveTo>
                    <a:lnTo>
                      <a:pt x="1" y="5156"/>
                    </a:lnTo>
                    <a:cubicBezTo>
                      <a:pt x="1" y="2299"/>
                      <a:pt x="2369" y="0"/>
                      <a:pt x="5319" y="0"/>
                    </a:cubicBezTo>
                    <a:lnTo>
                      <a:pt x="5319" y="0"/>
                    </a:lnTo>
                    <a:cubicBezTo>
                      <a:pt x="6712" y="0"/>
                      <a:pt x="8082" y="534"/>
                      <a:pt x="9081" y="1510"/>
                    </a:cubicBezTo>
                    <a:cubicBezTo>
                      <a:pt x="10080" y="2485"/>
                      <a:pt x="10637" y="3786"/>
                      <a:pt x="10637" y="5156"/>
                    </a:cubicBezTo>
                    <a:lnTo>
                      <a:pt x="10637" y="5156"/>
                    </a:lnTo>
                    <a:cubicBezTo>
                      <a:pt x="10637" y="8012"/>
                      <a:pt x="8245" y="10312"/>
                      <a:pt x="5319" y="10312"/>
                    </a:cubicBezTo>
                    <a:lnTo>
                      <a:pt x="5319" y="10312"/>
                    </a:lnTo>
                    <a:cubicBezTo>
                      <a:pt x="2369" y="10312"/>
                      <a:pt x="1" y="8012"/>
                      <a:pt x="1" y="5156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2"/>
              <p:cNvSpPr/>
              <p:nvPr/>
            </p:nvSpPr>
            <p:spPr>
              <a:xfrm>
                <a:off x="3155950" y="2819450"/>
                <a:ext cx="667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370" extrusionOk="0">
                    <a:moveTo>
                      <a:pt x="1347" y="999"/>
                    </a:moveTo>
                    <a:cubicBezTo>
                      <a:pt x="1347" y="1394"/>
                      <a:pt x="813" y="2068"/>
                      <a:pt x="1347" y="2230"/>
                    </a:cubicBezTo>
                    <a:cubicBezTo>
                      <a:pt x="1765" y="2370"/>
                      <a:pt x="2532" y="1998"/>
                      <a:pt x="2462" y="1696"/>
                    </a:cubicBezTo>
                    <a:cubicBezTo>
                      <a:pt x="2346" y="1255"/>
                      <a:pt x="0" y="1719"/>
                      <a:pt x="581" y="1928"/>
                    </a:cubicBezTo>
                    <a:cubicBezTo>
                      <a:pt x="883" y="2021"/>
                      <a:pt x="1347" y="1882"/>
                      <a:pt x="1579" y="1696"/>
                    </a:cubicBezTo>
                    <a:cubicBezTo>
                      <a:pt x="2021" y="1325"/>
                      <a:pt x="1370" y="1"/>
                      <a:pt x="1905" y="280"/>
                    </a:cubicBezTo>
                    <a:cubicBezTo>
                      <a:pt x="2230" y="465"/>
                      <a:pt x="2555" y="837"/>
                      <a:pt x="2346" y="1069"/>
                    </a:cubicBezTo>
                    <a:cubicBezTo>
                      <a:pt x="2067" y="1394"/>
                      <a:pt x="697" y="1464"/>
                      <a:pt x="697" y="1069"/>
                    </a:cubicBezTo>
                    <a:cubicBezTo>
                      <a:pt x="697" y="744"/>
                      <a:pt x="1696" y="512"/>
                      <a:pt x="2021" y="744"/>
                    </a:cubicBezTo>
                    <a:cubicBezTo>
                      <a:pt x="2369" y="999"/>
                      <a:pt x="2137" y="1417"/>
                      <a:pt x="2137" y="1766"/>
                    </a:cubicBezTo>
                    <a:cubicBezTo>
                      <a:pt x="2137" y="1952"/>
                      <a:pt x="1487" y="1928"/>
                      <a:pt x="1347" y="1766"/>
                    </a:cubicBezTo>
                    <a:cubicBezTo>
                      <a:pt x="1231" y="1627"/>
                      <a:pt x="1022" y="1348"/>
                      <a:pt x="1231" y="1301"/>
                    </a:cubicBezTo>
                    <a:cubicBezTo>
                      <a:pt x="1626" y="1208"/>
                      <a:pt x="1905" y="1928"/>
                      <a:pt x="2230" y="1766"/>
                    </a:cubicBezTo>
                    <a:cubicBezTo>
                      <a:pt x="2671" y="1557"/>
                      <a:pt x="2346" y="1046"/>
                      <a:pt x="2346" y="6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2"/>
              <p:cNvSpPr/>
              <p:nvPr/>
            </p:nvSpPr>
            <p:spPr>
              <a:xfrm>
                <a:off x="3155950" y="2819450"/>
                <a:ext cx="667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370" fill="none" extrusionOk="0">
                    <a:moveTo>
                      <a:pt x="1347" y="999"/>
                    </a:moveTo>
                    <a:cubicBezTo>
                      <a:pt x="1347" y="1394"/>
                      <a:pt x="813" y="2068"/>
                      <a:pt x="1347" y="2230"/>
                    </a:cubicBezTo>
                    <a:cubicBezTo>
                      <a:pt x="1765" y="2370"/>
                      <a:pt x="2532" y="1998"/>
                      <a:pt x="2462" y="1696"/>
                    </a:cubicBezTo>
                    <a:cubicBezTo>
                      <a:pt x="2346" y="1255"/>
                      <a:pt x="0" y="1719"/>
                      <a:pt x="581" y="1928"/>
                    </a:cubicBezTo>
                    <a:cubicBezTo>
                      <a:pt x="883" y="2021"/>
                      <a:pt x="1347" y="1882"/>
                      <a:pt x="1579" y="1696"/>
                    </a:cubicBezTo>
                    <a:cubicBezTo>
                      <a:pt x="2021" y="1325"/>
                      <a:pt x="1370" y="1"/>
                      <a:pt x="1905" y="280"/>
                    </a:cubicBezTo>
                    <a:cubicBezTo>
                      <a:pt x="2230" y="465"/>
                      <a:pt x="2555" y="837"/>
                      <a:pt x="2346" y="1069"/>
                    </a:cubicBezTo>
                    <a:cubicBezTo>
                      <a:pt x="2067" y="1394"/>
                      <a:pt x="697" y="1464"/>
                      <a:pt x="697" y="1069"/>
                    </a:cubicBezTo>
                    <a:cubicBezTo>
                      <a:pt x="697" y="744"/>
                      <a:pt x="1696" y="512"/>
                      <a:pt x="2021" y="744"/>
                    </a:cubicBezTo>
                    <a:cubicBezTo>
                      <a:pt x="2369" y="999"/>
                      <a:pt x="2137" y="1417"/>
                      <a:pt x="2137" y="1766"/>
                    </a:cubicBezTo>
                    <a:cubicBezTo>
                      <a:pt x="2137" y="1952"/>
                      <a:pt x="1487" y="1928"/>
                      <a:pt x="1347" y="1766"/>
                    </a:cubicBezTo>
                    <a:cubicBezTo>
                      <a:pt x="1231" y="1627"/>
                      <a:pt x="1022" y="1348"/>
                      <a:pt x="1231" y="1301"/>
                    </a:cubicBezTo>
                    <a:cubicBezTo>
                      <a:pt x="1626" y="1208"/>
                      <a:pt x="1905" y="1928"/>
                      <a:pt x="2230" y="1766"/>
                    </a:cubicBezTo>
                    <a:cubicBezTo>
                      <a:pt x="2671" y="1557"/>
                      <a:pt x="2346" y="1046"/>
                      <a:pt x="2346" y="67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2"/>
              <p:cNvSpPr/>
              <p:nvPr/>
            </p:nvSpPr>
            <p:spPr>
              <a:xfrm>
                <a:off x="3340000" y="2871700"/>
                <a:ext cx="5925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208" extrusionOk="0">
                    <a:moveTo>
                      <a:pt x="999" y="884"/>
                    </a:moveTo>
                    <a:cubicBezTo>
                      <a:pt x="1069" y="651"/>
                      <a:pt x="1324" y="1"/>
                      <a:pt x="1417" y="233"/>
                    </a:cubicBezTo>
                    <a:cubicBezTo>
                      <a:pt x="1533" y="605"/>
                      <a:pt x="1881" y="1371"/>
                      <a:pt x="1487" y="1371"/>
                    </a:cubicBezTo>
                    <a:cubicBezTo>
                      <a:pt x="1045" y="1371"/>
                      <a:pt x="651" y="280"/>
                      <a:pt x="418" y="651"/>
                    </a:cubicBezTo>
                    <a:cubicBezTo>
                      <a:pt x="302" y="814"/>
                      <a:pt x="720" y="1000"/>
                      <a:pt x="906" y="976"/>
                    </a:cubicBezTo>
                    <a:cubicBezTo>
                      <a:pt x="1254" y="930"/>
                      <a:pt x="1394" y="233"/>
                      <a:pt x="1742" y="326"/>
                    </a:cubicBezTo>
                    <a:cubicBezTo>
                      <a:pt x="2369" y="465"/>
                      <a:pt x="1185" y="1487"/>
                      <a:pt x="1069" y="2091"/>
                    </a:cubicBezTo>
                    <a:cubicBezTo>
                      <a:pt x="1069" y="2207"/>
                      <a:pt x="1069" y="1882"/>
                      <a:pt x="1069" y="1766"/>
                    </a:cubicBezTo>
                    <a:cubicBezTo>
                      <a:pt x="1069" y="1394"/>
                      <a:pt x="1278" y="535"/>
                      <a:pt x="906" y="651"/>
                    </a:cubicBezTo>
                    <a:cubicBezTo>
                      <a:pt x="674" y="721"/>
                      <a:pt x="697" y="1162"/>
                      <a:pt x="836" y="1371"/>
                    </a:cubicBezTo>
                    <a:cubicBezTo>
                      <a:pt x="976" y="1580"/>
                      <a:pt x="1812" y="1441"/>
                      <a:pt x="1579" y="1441"/>
                    </a:cubicBezTo>
                    <a:cubicBezTo>
                      <a:pt x="1208" y="1441"/>
                      <a:pt x="999" y="791"/>
                      <a:pt x="1161" y="489"/>
                    </a:cubicBezTo>
                    <a:cubicBezTo>
                      <a:pt x="1278" y="233"/>
                      <a:pt x="2067" y="303"/>
                      <a:pt x="1974" y="558"/>
                    </a:cubicBezTo>
                    <a:cubicBezTo>
                      <a:pt x="1835" y="1023"/>
                      <a:pt x="1603" y="1557"/>
                      <a:pt x="1161" y="1766"/>
                    </a:cubicBezTo>
                    <a:cubicBezTo>
                      <a:pt x="836" y="1929"/>
                      <a:pt x="441" y="1789"/>
                      <a:pt x="93" y="1696"/>
                    </a:cubicBezTo>
                    <a:cubicBezTo>
                      <a:pt x="0" y="1673"/>
                      <a:pt x="0" y="1534"/>
                      <a:pt x="0" y="1441"/>
                    </a:cubicBezTo>
                    <a:cubicBezTo>
                      <a:pt x="0" y="1185"/>
                      <a:pt x="279" y="651"/>
                      <a:pt x="511" y="814"/>
                    </a:cubicBezTo>
                    <a:cubicBezTo>
                      <a:pt x="674" y="907"/>
                      <a:pt x="581" y="1185"/>
                      <a:pt x="581" y="137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2"/>
              <p:cNvSpPr/>
              <p:nvPr/>
            </p:nvSpPr>
            <p:spPr>
              <a:xfrm>
                <a:off x="3340000" y="2871700"/>
                <a:ext cx="5925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208" fill="none" extrusionOk="0">
                    <a:moveTo>
                      <a:pt x="999" y="884"/>
                    </a:moveTo>
                    <a:cubicBezTo>
                      <a:pt x="1069" y="651"/>
                      <a:pt x="1324" y="1"/>
                      <a:pt x="1417" y="233"/>
                    </a:cubicBezTo>
                    <a:cubicBezTo>
                      <a:pt x="1533" y="605"/>
                      <a:pt x="1881" y="1371"/>
                      <a:pt x="1487" y="1371"/>
                    </a:cubicBezTo>
                    <a:cubicBezTo>
                      <a:pt x="1045" y="1371"/>
                      <a:pt x="651" y="280"/>
                      <a:pt x="418" y="651"/>
                    </a:cubicBezTo>
                    <a:cubicBezTo>
                      <a:pt x="302" y="814"/>
                      <a:pt x="720" y="1000"/>
                      <a:pt x="906" y="976"/>
                    </a:cubicBezTo>
                    <a:cubicBezTo>
                      <a:pt x="1254" y="930"/>
                      <a:pt x="1394" y="233"/>
                      <a:pt x="1742" y="326"/>
                    </a:cubicBezTo>
                    <a:cubicBezTo>
                      <a:pt x="2369" y="465"/>
                      <a:pt x="1185" y="1487"/>
                      <a:pt x="1069" y="2091"/>
                    </a:cubicBezTo>
                    <a:cubicBezTo>
                      <a:pt x="1069" y="2207"/>
                      <a:pt x="1069" y="1882"/>
                      <a:pt x="1069" y="1766"/>
                    </a:cubicBezTo>
                    <a:cubicBezTo>
                      <a:pt x="1069" y="1394"/>
                      <a:pt x="1278" y="535"/>
                      <a:pt x="906" y="651"/>
                    </a:cubicBezTo>
                    <a:cubicBezTo>
                      <a:pt x="674" y="721"/>
                      <a:pt x="697" y="1162"/>
                      <a:pt x="836" y="1371"/>
                    </a:cubicBezTo>
                    <a:cubicBezTo>
                      <a:pt x="976" y="1580"/>
                      <a:pt x="1812" y="1441"/>
                      <a:pt x="1579" y="1441"/>
                    </a:cubicBezTo>
                    <a:cubicBezTo>
                      <a:pt x="1208" y="1441"/>
                      <a:pt x="999" y="791"/>
                      <a:pt x="1161" y="489"/>
                    </a:cubicBezTo>
                    <a:cubicBezTo>
                      <a:pt x="1278" y="233"/>
                      <a:pt x="2067" y="303"/>
                      <a:pt x="1974" y="558"/>
                    </a:cubicBezTo>
                    <a:cubicBezTo>
                      <a:pt x="1835" y="1023"/>
                      <a:pt x="1603" y="1557"/>
                      <a:pt x="1161" y="1766"/>
                    </a:cubicBezTo>
                    <a:cubicBezTo>
                      <a:pt x="836" y="1929"/>
                      <a:pt x="441" y="1789"/>
                      <a:pt x="93" y="1696"/>
                    </a:cubicBezTo>
                    <a:cubicBezTo>
                      <a:pt x="0" y="1673"/>
                      <a:pt x="0" y="1534"/>
                      <a:pt x="0" y="1441"/>
                    </a:cubicBezTo>
                    <a:cubicBezTo>
                      <a:pt x="0" y="1185"/>
                      <a:pt x="279" y="651"/>
                      <a:pt x="511" y="814"/>
                    </a:cubicBezTo>
                    <a:cubicBezTo>
                      <a:pt x="674" y="907"/>
                      <a:pt x="581" y="1185"/>
                      <a:pt x="581" y="137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2"/>
              <p:cNvSpPr/>
              <p:nvPr/>
            </p:nvSpPr>
            <p:spPr>
              <a:xfrm>
                <a:off x="3337100" y="2761400"/>
                <a:ext cx="36600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2300" extrusionOk="0">
                    <a:moveTo>
                      <a:pt x="557" y="767"/>
                    </a:moveTo>
                    <a:cubicBezTo>
                      <a:pt x="929" y="767"/>
                      <a:pt x="1417" y="1324"/>
                      <a:pt x="1231" y="1626"/>
                    </a:cubicBezTo>
                    <a:cubicBezTo>
                      <a:pt x="1068" y="1835"/>
                      <a:pt x="279" y="1626"/>
                      <a:pt x="441" y="1417"/>
                    </a:cubicBezTo>
                    <a:cubicBezTo>
                      <a:pt x="627" y="1185"/>
                      <a:pt x="1463" y="1673"/>
                      <a:pt x="1231" y="1835"/>
                    </a:cubicBezTo>
                    <a:cubicBezTo>
                      <a:pt x="859" y="2091"/>
                      <a:pt x="0" y="1742"/>
                      <a:pt x="0" y="1301"/>
                    </a:cubicBezTo>
                    <a:cubicBezTo>
                      <a:pt x="0" y="813"/>
                      <a:pt x="1440" y="1371"/>
                      <a:pt x="1440" y="883"/>
                    </a:cubicBezTo>
                    <a:cubicBezTo>
                      <a:pt x="1440" y="511"/>
                      <a:pt x="1022" y="0"/>
                      <a:pt x="674" y="117"/>
                    </a:cubicBezTo>
                    <a:cubicBezTo>
                      <a:pt x="47" y="326"/>
                      <a:pt x="139" y="1673"/>
                      <a:pt x="674" y="2067"/>
                    </a:cubicBezTo>
                    <a:cubicBezTo>
                      <a:pt x="1022" y="2300"/>
                      <a:pt x="1324" y="1394"/>
                      <a:pt x="1324" y="97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2"/>
              <p:cNvSpPr/>
              <p:nvPr/>
            </p:nvSpPr>
            <p:spPr>
              <a:xfrm>
                <a:off x="3337100" y="2761400"/>
                <a:ext cx="36600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2300" fill="none" extrusionOk="0">
                    <a:moveTo>
                      <a:pt x="557" y="767"/>
                    </a:moveTo>
                    <a:cubicBezTo>
                      <a:pt x="929" y="767"/>
                      <a:pt x="1417" y="1324"/>
                      <a:pt x="1231" y="1626"/>
                    </a:cubicBezTo>
                    <a:cubicBezTo>
                      <a:pt x="1068" y="1835"/>
                      <a:pt x="279" y="1626"/>
                      <a:pt x="441" y="1417"/>
                    </a:cubicBezTo>
                    <a:cubicBezTo>
                      <a:pt x="627" y="1185"/>
                      <a:pt x="1463" y="1673"/>
                      <a:pt x="1231" y="1835"/>
                    </a:cubicBezTo>
                    <a:cubicBezTo>
                      <a:pt x="859" y="2091"/>
                      <a:pt x="0" y="1742"/>
                      <a:pt x="0" y="1301"/>
                    </a:cubicBezTo>
                    <a:cubicBezTo>
                      <a:pt x="0" y="813"/>
                      <a:pt x="1440" y="1371"/>
                      <a:pt x="1440" y="883"/>
                    </a:cubicBezTo>
                    <a:cubicBezTo>
                      <a:pt x="1440" y="511"/>
                      <a:pt x="1022" y="0"/>
                      <a:pt x="674" y="117"/>
                    </a:cubicBezTo>
                    <a:cubicBezTo>
                      <a:pt x="47" y="326"/>
                      <a:pt x="139" y="1673"/>
                      <a:pt x="674" y="2067"/>
                    </a:cubicBezTo>
                    <a:cubicBezTo>
                      <a:pt x="1022" y="2300"/>
                      <a:pt x="1324" y="1394"/>
                      <a:pt x="1324" y="976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2"/>
              <p:cNvSpPr/>
              <p:nvPr/>
            </p:nvSpPr>
            <p:spPr>
              <a:xfrm>
                <a:off x="3247100" y="2897250"/>
                <a:ext cx="389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231" extrusionOk="0">
                    <a:moveTo>
                      <a:pt x="442" y="767"/>
                    </a:moveTo>
                    <a:cubicBezTo>
                      <a:pt x="674" y="1046"/>
                      <a:pt x="953" y="1534"/>
                      <a:pt x="836" y="1928"/>
                    </a:cubicBezTo>
                    <a:cubicBezTo>
                      <a:pt x="767" y="2161"/>
                      <a:pt x="581" y="1487"/>
                      <a:pt x="627" y="1255"/>
                    </a:cubicBezTo>
                    <a:cubicBezTo>
                      <a:pt x="697" y="999"/>
                      <a:pt x="953" y="2021"/>
                      <a:pt x="767" y="2021"/>
                    </a:cubicBezTo>
                    <a:cubicBezTo>
                      <a:pt x="535" y="2021"/>
                      <a:pt x="163" y="2230"/>
                      <a:pt x="93" y="1928"/>
                    </a:cubicBezTo>
                    <a:cubicBezTo>
                      <a:pt x="24" y="1580"/>
                      <a:pt x="558" y="1650"/>
                      <a:pt x="767" y="1441"/>
                    </a:cubicBezTo>
                    <a:cubicBezTo>
                      <a:pt x="999" y="1185"/>
                      <a:pt x="1138" y="535"/>
                      <a:pt x="976" y="187"/>
                    </a:cubicBezTo>
                    <a:cubicBezTo>
                      <a:pt x="883" y="1"/>
                      <a:pt x="674" y="396"/>
                      <a:pt x="558" y="558"/>
                    </a:cubicBezTo>
                    <a:cubicBezTo>
                      <a:pt x="395" y="860"/>
                      <a:pt x="302" y="1371"/>
                      <a:pt x="442" y="1743"/>
                    </a:cubicBezTo>
                    <a:cubicBezTo>
                      <a:pt x="558" y="2114"/>
                      <a:pt x="1045" y="2230"/>
                      <a:pt x="1301" y="2021"/>
                    </a:cubicBezTo>
                    <a:cubicBezTo>
                      <a:pt x="1556" y="1859"/>
                      <a:pt x="1556" y="976"/>
                      <a:pt x="1301" y="860"/>
                    </a:cubicBezTo>
                    <a:cubicBezTo>
                      <a:pt x="1092" y="767"/>
                      <a:pt x="558" y="651"/>
                      <a:pt x="627" y="953"/>
                    </a:cubicBezTo>
                    <a:cubicBezTo>
                      <a:pt x="720" y="1301"/>
                      <a:pt x="1301" y="1487"/>
                      <a:pt x="1371" y="1162"/>
                    </a:cubicBezTo>
                    <a:cubicBezTo>
                      <a:pt x="1440" y="814"/>
                      <a:pt x="1069" y="465"/>
                      <a:pt x="836" y="465"/>
                    </a:cubicBezTo>
                    <a:cubicBezTo>
                      <a:pt x="581" y="465"/>
                      <a:pt x="186" y="512"/>
                      <a:pt x="93" y="860"/>
                    </a:cubicBezTo>
                    <a:cubicBezTo>
                      <a:pt x="0" y="1162"/>
                      <a:pt x="209" y="1836"/>
                      <a:pt x="442" y="1743"/>
                    </a:cubicBezTo>
                    <a:cubicBezTo>
                      <a:pt x="651" y="1627"/>
                      <a:pt x="395" y="860"/>
                      <a:pt x="163" y="86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2"/>
              <p:cNvSpPr/>
              <p:nvPr/>
            </p:nvSpPr>
            <p:spPr>
              <a:xfrm>
                <a:off x="3247100" y="2897250"/>
                <a:ext cx="389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231" fill="none" extrusionOk="0">
                    <a:moveTo>
                      <a:pt x="442" y="767"/>
                    </a:moveTo>
                    <a:cubicBezTo>
                      <a:pt x="674" y="1046"/>
                      <a:pt x="953" y="1534"/>
                      <a:pt x="836" y="1928"/>
                    </a:cubicBezTo>
                    <a:cubicBezTo>
                      <a:pt x="767" y="2161"/>
                      <a:pt x="581" y="1487"/>
                      <a:pt x="627" y="1255"/>
                    </a:cubicBezTo>
                    <a:cubicBezTo>
                      <a:pt x="697" y="999"/>
                      <a:pt x="953" y="2021"/>
                      <a:pt x="767" y="2021"/>
                    </a:cubicBezTo>
                    <a:cubicBezTo>
                      <a:pt x="535" y="2021"/>
                      <a:pt x="163" y="2230"/>
                      <a:pt x="93" y="1928"/>
                    </a:cubicBezTo>
                    <a:cubicBezTo>
                      <a:pt x="24" y="1580"/>
                      <a:pt x="558" y="1650"/>
                      <a:pt x="767" y="1441"/>
                    </a:cubicBezTo>
                    <a:cubicBezTo>
                      <a:pt x="999" y="1185"/>
                      <a:pt x="1138" y="535"/>
                      <a:pt x="976" y="187"/>
                    </a:cubicBezTo>
                    <a:cubicBezTo>
                      <a:pt x="883" y="1"/>
                      <a:pt x="674" y="396"/>
                      <a:pt x="558" y="558"/>
                    </a:cubicBezTo>
                    <a:cubicBezTo>
                      <a:pt x="395" y="860"/>
                      <a:pt x="302" y="1371"/>
                      <a:pt x="442" y="1743"/>
                    </a:cubicBezTo>
                    <a:cubicBezTo>
                      <a:pt x="558" y="2114"/>
                      <a:pt x="1045" y="2230"/>
                      <a:pt x="1301" y="2021"/>
                    </a:cubicBezTo>
                    <a:cubicBezTo>
                      <a:pt x="1556" y="1859"/>
                      <a:pt x="1556" y="976"/>
                      <a:pt x="1301" y="860"/>
                    </a:cubicBezTo>
                    <a:cubicBezTo>
                      <a:pt x="1092" y="767"/>
                      <a:pt x="558" y="651"/>
                      <a:pt x="627" y="953"/>
                    </a:cubicBezTo>
                    <a:cubicBezTo>
                      <a:pt x="720" y="1301"/>
                      <a:pt x="1301" y="1487"/>
                      <a:pt x="1371" y="1162"/>
                    </a:cubicBezTo>
                    <a:cubicBezTo>
                      <a:pt x="1440" y="814"/>
                      <a:pt x="1069" y="465"/>
                      <a:pt x="836" y="465"/>
                    </a:cubicBezTo>
                    <a:cubicBezTo>
                      <a:pt x="581" y="465"/>
                      <a:pt x="186" y="512"/>
                      <a:pt x="93" y="860"/>
                    </a:cubicBezTo>
                    <a:cubicBezTo>
                      <a:pt x="0" y="1162"/>
                      <a:pt x="209" y="1836"/>
                      <a:pt x="442" y="1743"/>
                    </a:cubicBezTo>
                    <a:cubicBezTo>
                      <a:pt x="651" y="1627"/>
                      <a:pt x="395" y="860"/>
                      <a:pt x="163" y="86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2"/>
              <p:cNvSpPr/>
              <p:nvPr/>
            </p:nvSpPr>
            <p:spPr>
              <a:xfrm>
                <a:off x="3215175" y="2770100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186" y="651"/>
                    </a:moveTo>
                    <a:cubicBezTo>
                      <a:pt x="418" y="442"/>
                      <a:pt x="674" y="94"/>
                      <a:pt x="975" y="163"/>
                    </a:cubicBezTo>
                    <a:cubicBezTo>
                      <a:pt x="1277" y="256"/>
                      <a:pt x="1556" y="953"/>
                      <a:pt x="1277" y="1162"/>
                    </a:cubicBezTo>
                    <a:cubicBezTo>
                      <a:pt x="929" y="1394"/>
                      <a:pt x="929" y="94"/>
                      <a:pt x="511" y="94"/>
                    </a:cubicBezTo>
                    <a:cubicBezTo>
                      <a:pt x="116" y="94"/>
                      <a:pt x="0" y="1023"/>
                      <a:pt x="279" y="1325"/>
                    </a:cubicBezTo>
                    <a:cubicBezTo>
                      <a:pt x="627" y="1673"/>
                      <a:pt x="1324" y="24"/>
                      <a:pt x="1510" y="488"/>
                    </a:cubicBezTo>
                    <a:cubicBezTo>
                      <a:pt x="1626" y="790"/>
                      <a:pt x="975" y="1325"/>
                      <a:pt x="813" y="1069"/>
                    </a:cubicBezTo>
                    <a:cubicBezTo>
                      <a:pt x="697" y="860"/>
                      <a:pt x="674" y="233"/>
                      <a:pt x="511" y="419"/>
                    </a:cubicBezTo>
                    <a:cubicBezTo>
                      <a:pt x="348" y="581"/>
                      <a:pt x="418" y="907"/>
                      <a:pt x="418" y="1162"/>
                    </a:cubicBezTo>
                    <a:cubicBezTo>
                      <a:pt x="418" y="1255"/>
                      <a:pt x="395" y="1441"/>
                      <a:pt x="511" y="1487"/>
                    </a:cubicBezTo>
                    <a:cubicBezTo>
                      <a:pt x="883" y="1603"/>
                      <a:pt x="1115" y="837"/>
                      <a:pt x="1115" y="419"/>
                    </a:cubicBezTo>
                    <a:cubicBezTo>
                      <a:pt x="1115" y="279"/>
                      <a:pt x="1254" y="1"/>
                      <a:pt x="1115" y="1"/>
                    </a:cubicBezTo>
                    <a:cubicBezTo>
                      <a:pt x="743" y="1"/>
                      <a:pt x="534" y="814"/>
                      <a:pt x="743" y="1162"/>
                    </a:cubicBezTo>
                    <a:cubicBezTo>
                      <a:pt x="883" y="1371"/>
                      <a:pt x="1440" y="1417"/>
                      <a:pt x="1510" y="1162"/>
                    </a:cubicBezTo>
                    <a:cubicBezTo>
                      <a:pt x="1672" y="674"/>
                      <a:pt x="650" y="651"/>
                      <a:pt x="186" y="65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2"/>
              <p:cNvSpPr/>
              <p:nvPr/>
            </p:nvSpPr>
            <p:spPr>
              <a:xfrm>
                <a:off x="3215175" y="2770100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fill="none" extrusionOk="0">
                    <a:moveTo>
                      <a:pt x="186" y="651"/>
                    </a:moveTo>
                    <a:cubicBezTo>
                      <a:pt x="418" y="442"/>
                      <a:pt x="674" y="94"/>
                      <a:pt x="975" y="163"/>
                    </a:cubicBezTo>
                    <a:cubicBezTo>
                      <a:pt x="1277" y="256"/>
                      <a:pt x="1556" y="953"/>
                      <a:pt x="1277" y="1162"/>
                    </a:cubicBezTo>
                    <a:cubicBezTo>
                      <a:pt x="929" y="1394"/>
                      <a:pt x="929" y="94"/>
                      <a:pt x="511" y="94"/>
                    </a:cubicBezTo>
                    <a:cubicBezTo>
                      <a:pt x="116" y="94"/>
                      <a:pt x="0" y="1023"/>
                      <a:pt x="279" y="1325"/>
                    </a:cubicBezTo>
                    <a:cubicBezTo>
                      <a:pt x="627" y="1673"/>
                      <a:pt x="1324" y="24"/>
                      <a:pt x="1510" y="488"/>
                    </a:cubicBezTo>
                    <a:cubicBezTo>
                      <a:pt x="1626" y="790"/>
                      <a:pt x="975" y="1325"/>
                      <a:pt x="813" y="1069"/>
                    </a:cubicBezTo>
                    <a:cubicBezTo>
                      <a:pt x="697" y="860"/>
                      <a:pt x="674" y="233"/>
                      <a:pt x="511" y="419"/>
                    </a:cubicBezTo>
                    <a:cubicBezTo>
                      <a:pt x="348" y="581"/>
                      <a:pt x="418" y="907"/>
                      <a:pt x="418" y="1162"/>
                    </a:cubicBezTo>
                    <a:cubicBezTo>
                      <a:pt x="418" y="1255"/>
                      <a:pt x="395" y="1441"/>
                      <a:pt x="511" y="1487"/>
                    </a:cubicBezTo>
                    <a:cubicBezTo>
                      <a:pt x="883" y="1603"/>
                      <a:pt x="1115" y="837"/>
                      <a:pt x="1115" y="419"/>
                    </a:cubicBezTo>
                    <a:cubicBezTo>
                      <a:pt x="1115" y="279"/>
                      <a:pt x="1254" y="1"/>
                      <a:pt x="1115" y="1"/>
                    </a:cubicBezTo>
                    <a:cubicBezTo>
                      <a:pt x="743" y="1"/>
                      <a:pt x="534" y="814"/>
                      <a:pt x="743" y="1162"/>
                    </a:cubicBezTo>
                    <a:cubicBezTo>
                      <a:pt x="883" y="1371"/>
                      <a:pt x="1440" y="1417"/>
                      <a:pt x="1510" y="1162"/>
                    </a:cubicBezTo>
                    <a:cubicBezTo>
                      <a:pt x="1672" y="674"/>
                      <a:pt x="650" y="651"/>
                      <a:pt x="186" y="65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2"/>
              <p:cNvSpPr/>
              <p:nvPr/>
            </p:nvSpPr>
            <p:spPr>
              <a:xfrm>
                <a:off x="3284250" y="2818300"/>
                <a:ext cx="58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7" extrusionOk="0">
                    <a:moveTo>
                      <a:pt x="396" y="697"/>
                    </a:moveTo>
                    <a:cubicBezTo>
                      <a:pt x="814" y="697"/>
                      <a:pt x="1510" y="953"/>
                      <a:pt x="1650" y="488"/>
                    </a:cubicBezTo>
                    <a:cubicBezTo>
                      <a:pt x="1743" y="186"/>
                      <a:pt x="1232" y="929"/>
                      <a:pt x="976" y="929"/>
                    </a:cubicBezTo>
                    <a:cubicBezTo>
                      <a:pt x="744" y="929"/>
                      <a:pt x="465" y="1115"/>
                      <a:pt x="303" y="929"/>
                    </a:cubicBezTo>
                    <a:cubicBezTo>
                      <a:pt x="163" y="767"/>
                      <a:pt x="442" y="488"/>
                      <a:pt x="581" y="372"/>
                    </a:cubicBezTo>
                    <a:cubicBezTo>
                      <a:pt x="697" y="279"/>
                      <a:pt x="883" y="0"/>
                      <a:pt x="976" y="140"/>
                    </a:cubicBezTo>
                    <a:cubicBezTo>
                      <a:pt x="1232" y="581"/>
                      <a:pt x="651" y="1347"/>
                      <a:pt x="976" y="1719"/>
                    </a:cubicBezTo>
                    <a:cubicBezTo>
                      <a:pt x="1208" y="1998"/>
                      <a:pt x="1650" y="1858"/>
                      <a:pt x="1928" y="1719"/>
                    </a:cubicBezTo>
                    <a:cubicBezTo>
                      <a:pt x="2346" y="1533"/>
                      <a:pt x="721" y="1533"/>
                      <a:pt x="790" y="1045"/>
                    </a:cubicBezTo>
                    <a:cubicBezTo>
                      <a:pt x="860" y="558"/>
                      <a:pt x="1835" y="0"/>
                      <a:pt x="1928" y="488"/>
                    </a:cubicBezTo>
                    <a:cubicBezTo>
                      <a:pt x="2114" y="1301"/>
                      <a:pt x="1" y="767"/>
                      <a:pt x="1" y="1603"/>
                    </a:cubicBezTo>
                    <a:cubicBezTo>
                      <a:pt x="1" y="1742"/>
                      <a:pt x="187" y="1789"/>
                      <a:pt x="303" y="1835"/>
                    </a:cubicBezTo>
                    <a:cubicBezTo>
                      <a:pt x="605" y="1974"/>
                      <a:pt x="1046" y="2207"/>
                      <a:pt x="1255" y="1951"/>
                    </a:cubicBezTo>
                    <a:cubicBezTo>
                      <a:pt x="1626" y="1533"/>
                      <a:pt x="1023" y="674"/>
                      <a:pt x="1255" y="140"/>
                    </a:cubicBezTo>
                    <a:cubicBezTo>
                      <a:pt x="1324" y="0"/>
                      <a:pt x="1394" y="442"/>
                      <a:pt x="1464" y="604"/>
                    </a:cubicBezTo>
                    <a:cubicBezTo>
                      <a:pt x="1603" y="906"/>
                      <a:pt x="1928" y="1324"/>
                      <a:pt x="1743" y="1603"/>
                    </a:cubicBezTo>
                    <a:cubicBezTo>
                      <a:pt x="1510" y="1974"/>
                      <a:pt x="210" y="1719"/>
                      <a:pt x="581" y="1719"/>
                    </a:cubicBezTo>
                    <a:cubicBezTo>
                      <a:pt x="976" y="1719"/>
                      <a:pt x="1371" y="1765"/>
                      <a:pt x="1743" y="160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2"/>
              <p:cNvSpPr/>
              <p:nvPr/>
            </p:nvSpPr>
            <p:spPr>
              <a:xfrm>
                <a:off x="3284250" y="2818300"/>
                <a:ext cx="58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7" fill="none" extrusionOk="0">
                    <a:moveTo>
                      <a:pt x="396" y="697"/>
                    </a:moveTo>
                    <a:cubicBezTo>
                      <a:pt x="814" y="697"/>
                      <a:pt x="1510" y="953"/>
                      <a:pt x="1650" y="488"/>
                    </a:cubicBezTo>
                    <a:cubicBezTo>
                      <a:pt x="1743" y="186"/>
                      <a:pt x="1232" y="929"/>
                      <a:pt x="976" y="929"/>
                    </a:cubicBezTo>
                    <a:cubicBezTo>
                      <a:pt x="744" y="929"/>
                      <a:pt x="465" y="1115"/>
                      <a:pt x="303" y="929"/>
                    </a:cubicBezTo>
                    <a:cubicBezTo>
                      <a:pt x="163" y="767"/>
                      <a:pt x="442" y="488"/>
                      <a:pt x="581" y="372"/>
                    </a:cubicBezTo>
                    <a:cubicBezTo>
                      <a:pt x="697" y="279"/>
                      <a:pt x="883" y="0"/>
                      <a:pt x="976" y="140"/>
                    </a:cubicBezTo>
                    <a:cubicBezTo>
                      <a:pt x="1232" y="581"/>
                      <a:pt x="651" y="1347"/>
                      <a:pt x="976" y="1719"/>
                    </a:cubicBezTo>
                    <a:cubicBezTo>
                      <a:pt x="1208" y="1998"/>
                      <a:pt x="1650" y="1858"/>
                      <a:pt x="1928" y="1719"/>
                    </a:cubicBezTo>
                    <a:cubicBezTo>
                      <a:pt x="2346" y="1533"/>
                      <a:pt x="721" y="1533"/>
                      <a:pt x="790" y="1045"/>
                    </a:cubicBezTo>
                    <a:cubicBezTo>
                      <a:pt x="860" y="558"/>
                      <a:pt x="1835" y="0"/>
                      <a:pt x="1928" y="488"/>
                    </a:cubicBezTo>
                    <a:cubicBezTo>
                      <a:pt x="2114" y="1301"/>
                      <a:pt x="1" y="767"/>
                      <a:pt x="1" y="1603"/>
                    </a:cubicBezTo>
                    <a:cubicBezTo>
                      <a:pt x="1" y="1742"/>
                      <a:pt x="187" y="1789"/>
                      <a:pt x="303" y="1835"/>
                    </a:cubicBezTo>
                    <a:cubicBezTo>
                      <a:pt x="605" y="1974"/>
                      <a:pt x="1046" y="2207"/>
                      <a:pt x="1255" y="1951"/>
                    </a:cubicBezTo>
                    <a:cubicBezTo>
                      <a:pt x="1626" y="1533"/>
                      <a:pt x="1023" y="674"/>
                      <a:pt x="1255" y="140"/>
                    </a:cubicBezTo>
                    <a:cubicBezTo>
                      <a:pt x="1324" y="0"/>
                      <a:pt x="1394" y="442"/>
                      <a:pt x="1464" y="604"/>
                    </a:cubicBezTo>
                    <a:cubicBezTo>
                      <a:pt x="1603" y="906"/>
                      <a:pt x="1928" y="1324"/>
                      <a:pt x="1743" y="1603"/>
                    </a:cubicBezTo>
                    <a:cubicBezTo>
                      <a:pt x="1510" y="1974"/>
                      <a:pt x="210" y="1719"/>
                      <a:pt x="581" y="1719"/>
                    </a:cubicBezTo>
                    <a:cubicBezTo>
                      <a:pt x="976" y="1719"/>
                      <a:pt x="1371" y="1765"/>
                      <a:pt x="1743" y="160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2"/>
              <p:cNvSpPr/>
              <p:nvPr/>
            </p:nvSpPr>
            <p:spPr>
              <a:xfrm>
                <a:off x="2424975" y="2167925"/>
                <a:ext cx="282200" cy="260950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10438" extrusionOk="0">
                    <a:moveTo>
                      <a:pt x="5516" y="1"/>
                    </a:moveTo>
                    <a:cubicBezTo>
                      <a:pt x="5242" y="1"/>
                      <a:pt x="4966" y="25"/>
                      <a:pt x="4692" y="74"/>
                    </a:cubicBezTo>
                    <a:cubicBezTo>
                      <a:pt x="3414" y="283"/>
                      <a:pt x="2276" y="1050"/>
                      <a:pt x="1533" y="2164"/>
                    </a:cubicBezTo>
                    <a:cubicBezTo>
                      <a:pt x="0" y="4510"/>
                      <a:pt x="604" y="7761"/>
                      <a:pt x="2880" y="9457"/>
                    </a:cubicBezTo>
                    <a:cubicBezTo>
                      <a:pt x="3771" y="10118"/>
                      <a:pt x="4793" y="10438"/>
                      <a:pt x="5797" y="10438"/>
                    </a:cubicBezTo>
                    <a:cubicBezTo>
                      <a:pt x="7332" y="10438"/>
                      <a:pt x="8828" y="9690"/>
                      <a:pt x="9754" y="8272"/>
                    </a:cubicBezTo>
                    <a:cubicBezTo>
                      <a:pt x="11287" y="5927"/>
                      <a:pt x="10683" y="2675"/>
                      <a:pt x="8407" y="980"/>
                    </a:cubicBezTo>
                    <a:cubicBezTo>
                      <a:pt x="7546" y="339"/>
                      <a:pt x="6541" y="1"/>
                      <a:pt x="5516" y="1"/>
                    </a:cubicBezTo>
                    <a:close/>
                  </a:path>
                </a:pathLst>
              </a:custGeom>
              <a:solidFill>
                <a:srgbClr val="99FF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2"/>
              <p:cNvSpPr/>
              <p:nvPr/>
            </p:nvSpPr>
            <p:spPr>
              <a:xfrm>
                <a:off x="2424975" y="2163950"/>
                <a:ext cx="282200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11288" fill="none" extrusionOk="0">
                    <a:moveTo>
                      <a:pt x="2880" y="9616"/>
                    </a:moveTo>
                    <a:lnTo>
                      <a:pt x="2880" y="9616"/>
                    </a:lnTo>
                    <a:cubicBezTo>
                      <a:pt x="604" y="7920"/>
                      <a:pt x="0" y="4669"/>
                      <a:pt x="1533" y="2323"/>
                    </a:cubicBezTo>
                    <a:lnTo>
                      <a:pt x="1533" y="2323"/>
                    </a:lnTo>
                    <a:cubicBezTo>
                      <a:pt x="2276" y="1209"/>
                      <a:pt x="3414" y="442"/>
                      <a:pt x="4692" y="233"/>
                    </a:cubicBezTo>
                    <a:cubicBezTo>
                      <a:pt x="5992" y="1"/>
                      <a:pt x="7316" y="326"/>
                      <a:pt x="8407" y="1139"/>
                    </a:cubicBezTo>
                    <a:lnTo>
                      <a:pt x="8407" y="1139"/>
                    </a:lnTo>
                    <a:cubicBezTo>
                      <a:pt x="10683" y="2834"/>
                      <a:pt x="11287" y="6086"/>
                      <a:pt x="9754" y="8431"/>
                    </a:cubicBezTo>
                    <a:lnTo>
                      <a:pt x="9754" y="8431"/>
                    </a:lnTo>
                    <a:cubicBezTo>
                      <a:pt x="8222" y="10777"/>
                      <a:pt x="5133" y="11288"/>
                      <a:pt x="2880" y="9616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2"/>
              <p:cNvSpPr/>
              <p:nvPr/>
            </p:nvSpPr>
            <p:spPr>
              <a:xfrm>
                <a:off x="2493475" y="2341625"/>
                <a:ext cx="55175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556" extrusionOk="0">
                    <a:moveTo>
                      <a:pt x="767" y="1046"/>
                    </a:moveTo>
                    <a:cubicBezTo>
                      <a:pt x="1115" y="1278"/>
                      <a:pt x="1348" y="2114"/>
                      <a:pt x="1766" y="1789"/>
                    </a:cubicBezTo>
                    <a:cubicBezTo>
                      <a:pt x="2091" y="1533"/>
                      <a:pt x="2207" y="697"/>
                      <a:pt x="1905" y="581"/>
                    </a:cubicBezTo>
                    <a:cubicBezTo>
                      <a:pt x="1510" y="395"/>
                      <a:pt x="651" y="2555"/>
                      <a:pt x="1115" y="2207"/>
                    </a:cubicBezTo>
                    <a:cubicBezTo>
                      <a:pt x="1371" y="2021"/>
                      <a:pt x="1487" y="1580"/>
                      <a:pt x="1441" y="1278"/>
                    </a:cubicBezTo>
                    <a:cubicBezTo>
                      <a:pt x="1394" y="720"/>
                      <a:pt x="1" y="442"/>
                      <a:pt x="512" y="186"/>
                    </a:cubicBezTo>
                    <a:cubicBezTo>
                      <a:pt x="814" y="24"/>
                      <a:pt x="1278" y="0"/>
                      <a:pt x="1348" y="302"/>
                    </a:cubicBezTo>
                    <a:cubicBezTo>
                      <a:pt x="1464" y="720"/>
                      <a:pt x="790" y="1858"/>
                      <a:pt x="488" y="1626"/>
                    </a:cubicBezTo>
                    <a:cubicBezTo>
                      <a:pt x="233" y="1417"/>
                      <a:pt x="581" y="511"/>
                      <a:pt x="930" y="372"/>
                    </a:cubicBezTo>
                    <a:cubicBezTo>
                      <a:pt x="1301" y="256"/>
                      <a:pt x="1534" y="674"/>
                      <a:pt x="1789" y="883"/>
                    </a:cubicBezTo>
                    <a:cubicBezTo>
                      <a:pt x="1952" y="999"/>
                      <a:pt x="1580" y="1487"/>
                      <a:pt x="1394" y="1510"/>
                    </a:cubicBezTo>
                    <a:cubicBezTo>
                      <a:pt x="1232" y="1533"/>
                      <a:pt x="883" y="1510"/>
                      <a:pt x="953" y="1324"/>
                    </a:cubicBezTo>
                    <a:cubicBezTo>
                      <a:pt x="1092" y="953"/>
                      <a:pt x="1812" y="1162"/>
                      <a:pt x="1859" y="790"/>
                    </a:cubicBezTo>
                    <a:cubicBezTo>
                      <a:pt x="1928" y="326"/>
                      <a:pt x="1324" y="279"/>
                      <a:pt x="1046" y="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2"/>
              <p:cNvSpPr/>
              <p:nvPr/>
            </p:nvSpPr>
            <p:spPr>
              <a:xfrm>
                <a:off x="2493475" y="2341625"/>
                <a:ext cx="55175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556" fill="none" extrusionOk="0">
                    <a:moveTo>
                      <a:pt x="767" y="1046"/>
                    </a:moveTo>
                    <a:cubicBezTo>
                      <a:pt x="1115" y="1278"/>
                      <a:pt x="1348" y="2114"/>
                      <a:pt x="1766" y="1789"/>
                    </a:cubicBezTo>
                    <a:cubicBezTo>
                      <a:pt x="2091" y="1533"/>
                      <a:pt x="2207" y="697"/>
                      <a:pt x="1905" y="581"/>
                    </a:cubicBezTo>
                    <a:cubicBezTo>
                      <a:pt x="1510" y="395"/>
                      <a:pt x="651" y="2555"/>
                      <a:pt x="1115" y="2207"/>
                    </a:cubicBezTo>
                    <a:cubicBezTo>
                      <a:pt x="1371" y="2021"/>
                      <a:pt x="1487" y="1580"/>
                      <a:pt x="1441" y="1278"/>
                    </a:cubicBezTo>
                    <a:cubicBezTo>
                      <a:pt x="1394" y="720"/>
                      <a:pt x="1" y="442"/>
                      <a:pt x="512" y="186"/>
                    </a:cubicBezTo>
                    <a:cubicBezTo>
                      <a:pt x="814" y="24"/>
                      <a:pt x="1278" y="0"/>
                      <a:pt x="1348" y="302"/>
                    </a:cubicBezTo>
                    <a:cubicBezTo>
                      <a:pt x="1464" y="720"/>
                      <a:pt x="790" y="1858"/>
                      <a:pt x="488" y="1626"/>
                    </a:cubicBezTo>
                    <a:cubicBezTo>
                      <a:pt x="233" y="1417"/>
                      <a:pt x="581" y="511"/>
                      <a:pt x="930" y="372"/>
                    </a:cubicBezTo>
                    <a:cubicBezTo>
                      <a:pt x="1301" y="256"/>
                      <a:pt x="1534" y="674"/>
                      <a:pt x="1789" y="883"/>
                    </a:cubicBezTo>
                    <a:cubicBezTo>
                      <a:pt x="1952" y="999"/>
                      <a:pt x="1580" y="1487"/>
                      <a:pt x="1394" y="1510"/>
                    </a:cubicBezTo>
                    <a:cubicBezTo>
                      <a:pt x="1232" y="1533"/>
                      <a:pt x="883" y="1510"/>
                      <a:pt x="953" y="1324"/>
                    </a:cubicBezTo>
                    <a:cubicBezTo>
                      <a:pt x="1092" y="953"/>
                      <a:pt x="1812" y="1162"/>
                      <a:pt x="1859" y="790"/>
                    </a:cubicBezTo>
                    <a:cubicBezTo>
                      <a:pt x="1928" y="326"/>
                      <a:pt x="1324" y="279"/>
                      <a:pt x="1046" y="7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2"/>
              <p:cNvSpPr/>
              <p:nvPr/>
            </p:nvSpPr>
            <p:spPr>
              <a:xfrm>
                <a:off x="2627600" y="2224350"/>
                <a:ext cx="43000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579" extrusionOk="0">
                    <a:moveTo>
                      <a:pt x="651" y="1347"/>
                    </a:moveTo>
                    <a:cubicBezTo>
                      <a:pt x="488" y="1138"/>
                      <a:pt x="93" y="558"/>
                      <a:pt x="349" y="627"/>
                    </a:cubicBezTo>
                    <a:cubicBezTo>
                      <a:pt x="697" y="720"/>
                      <a:pt x="1487" y="929"/>
                      <a:pt x="1278" y="1231"/>
                    </a:cubicBezTo>
                    <a:cubicBezTo>
                      <a:pt x="1046" y="1579"/>
                      <a:pt x="0" y="1254"/>
                      <a:pt x="140" y="1649"/>
                    </a:cubicBezTo>
                    <a:cubicBezTo>
                      <a:pt x="209" y="1835"/>
                      <a:pt x="581" y="1626"/>
                      <a:pt x="651" y="1440"/>
                    </a:cubicBezTo>
                    <a:cubicBezTo>
                      <a:pt x="813" y="1138"/>
                      <a:pt x="326" y="627"/>
                      <a:pt x="581" y="418"/>
                    </a:cubicBezTo>
                    <a:cubicBezTo>
                      <a:pt x="1022" y="0"/>
                      <a:pt x="1208" y="1533"/>
                      <a:pt x="1649" y="1998"/>
                    </a:cubicBezTo>
                    <a:cubicBezTo>
                      <a:pt x="1719" y="2067"/>
                      <a:pt x="1487" y="1858"/>
                      <a:pt x="1394" y="1788"/>
                    </a:cubicBezTo>
                    <a:cubicBezTo>
                      <a:pt x="1092" y="1579"/>
                      <a:pt x="511" y="906"/>
                      <a:pt x="395" y="1254"/>
                    </a:cubicBezTo>
                    <a:cubicBezTo>
                      <a:pt x="349" y="1487"/>
                      <a:pt x="697" y="1742"/>
                      <a:pt x="929" y="1765"/>
                    </a:cubicBezTo>
                    <a:cubicBezTo>
                      <a:pt x="1162" y="1765"/>
                      <a:pt x="1510" y="1022"/>
                      <a:pt x="1394" y="1208"/>
                    </a:cubicBezTo>
                    <a:cubicBezTo>
                      <a:pt x="1208" y="1487"/>
                      <a:pt x="581" y="1278"/>
                      <a:pt x="395" y="976"/>
                    </a:cubicBezTo>
                    <a:cubicBezTo>
                      <a:pt x="279" y="720"/>
                      <a:pt x="744" y="140"/>
                      <a:pt x="906" y="349"/>
                    </a:cubicBezTo>
                    <a:cubicBezTo>
                      <a:pt x="1185" y="767"/>
                      <a:pt x="1487" y="1254"/>
                      <a:pt x="1440" y="1719"/>
                    </a:cubicBezTo>
                    <a:cubicBezTo>
                      <a:pt x="1394" y="2067"/>
                      <a:pt x="1069" y="2299"/>
                      <a:pt x="813" y="2532"/>
                    </a:cubicBezTo>
                    <a:cubicBezTo>
                      <a:pt x="744" y="2578"/>
                      <a:pt x="651" y="2508"/>
                      <a:pt x="581" y="2462"/>
                    </a:cubicBezTo>
                    <a:cubicBezTo>
                      <a:pt x="372" y="2299"/>
                      <a:pt x="70" y="1765"/>
                      <a:pt x="326" y="1672"/>
                    </a:cubicBezTo>
                    <a:cubicBezTo>
                      <a:pt x="488" y="1626"/>
                      <a:pt x="651" y="1835"/>
                      <a:pt x="813" y="195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2"/>
              <p:cNvSpPr/>
              <p:nvPr/>
            </p:nvSpPr>
            <p:spPr>
              <a:xfrm>
                <a:off x="2627600" y="2224350"/>
                <a:ext cx="43000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579" fill="none" extrusionOk="0">
                    <a:moveTo>
                      <a:pt x="651" y="1347"/>
                    </a:moveTo>
                    <a:cubicBezTo>
                      <a:pt x="488" y="1138"/>
                      <a:pt x="93" y="558"/>
                      <a:pt x="349" y="627"/>
                    </a:cubicBezTo>
                    <a:cubicBezTo>
                      <a:pt x="697" y="720"/>
                      <a:pt x="1487" y="929"/>
                      <a:pt x="1278" y="1231"/>
                    </a:cubicBezTo>
                    <a:cubicBezTo>
                      <a:pt x="1046" y="1579"/>
                      <a:pt x="0" y="1254"/>
                      <a:pt x="140" y="1649"/>
                    </a:cubicBezTo>
                    <a:cubicBezTo>
                      <a:pt x="209" y="1835"/>
                      <a:pt x="581" y="1626"/>
                      <a:pt x="651" y="1440"/>
                    </a:cubicBezTo>
                    <a:cubicBezTo>
                      <a:pt x="813" y="1138"/>
                      <a:pt x="326" y="627"/>
                      <a:pt x="581" y="418"/>
                    </a:cubicBezTo>
                    <a:cubicBezTo>
                      <a:pt x="1022" y="0"/>
                      <a:pt x="1208" y="1533"/>
                      <a:pt x="1649" y="1998"/>
                    </a:cubicBezTo>
                    <a:cubicBezTo>
                      <a:pt x="1719" y="2067"/>
                      <a:pt x="1487" y="1858"/>
                      <a:pt x="1394" y="1788"/>
                    </a:cubicBezTo>
                    <a:cubicBezTo>
                      <a:pt x="1092" y="1579"/>
                      <a:pt x="511" y="906"/>
                      <a:pt x="395" y="1254"/>
                    </a:cubicBezTo>
                    <a:cubicBezTo>
                      <a:pt x="349" y="1487"/>
                      <a:pt x="697" y="1742"/>
                      <a:pt x="929" y="1765"/>
                    </a:cubicBezTo>
                    <a:cubicBezTo>
                      <a:pt x="1162" y="1765"/>
                      <a:pt x="1510" y="1022"/>
                      <a:pt x="1394" y="1208"/>
                    </a:cubicBezTo>
                    <a:cubicBezTo>
                      <a:pt x="1208" y="1487"/>
                      <a:pt x="581" y="1278"/>
                      <a:pt x="395" y="976"/>
                    </a:cubicBezTo>
                    <a:cubicBezTo>
                      <a:pt x="279" y="720"/>
                      <a:pt x="744" y="140"/>
                      <a:pt x="906" y="349"/>
                    </a:cubicBezTo>
                    <a:cubicBezTo>
                      <a:pt x="1185" y="767"/>
                      <a:pt x="1487" y="1254"/>
                      <a:pt x="1440" y="1719"/>
                    </a:cubicBezTo>
                    <a:cubicBezTo>
                      <a:pt x="1394" y="2067"/>
                      <a:pt x="1069" y="2299"/>
                      <a:pt x="813" y="2532"/>
                    </a:cubicBezTo>
                    <a:cubicBezTo>
                      <a:pt x="744" y="2578"/>
                      <a:pt x="651" y="2508"/>
                      <a:pt x="581" y="2462"/>
                    </a:cubicBezTo>
                    <a:cubicBezTo>
                      <a:pt x="372" y="2299"/>
                      <a:pt x="70" y="1765"/>
                      <a:pt x="326" y="1672"/>
                    </a:cubicBezTo>
                    <a:cubicBezTo>
                      <a:pt x="488" y="1626"/>
                      <a:pt x="651" y="1835"/>
                      <a:pt x="813" y="195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2"/>
              <p:cNvSpPr/>
              <p:nvPr/>
            </p:nvSpPr>
            <p:spPr>
              <a:xfrm>
                <a:off x="2530650" y="2180225"/>
                <a:ext cx="5227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882" extrusionOk="0">
                    <a:moveTo>
                      <a:pt x="627" y="860"/>
                    </a:moveTo>
                    <a:cubicBezTo>
                      <a:pt x="813" y="558"/>
                      <a:pt x="1510" y="511"/>
                      <a:pt x="1649" y="836"/>
                    </a:cubicBezTo>
                    <a:cubicBezTo>
                      <a:pt x="1742" y="1092"/>
                      <a:pt x="1161" y="1579"/>
                      <a:pt x="1068" y="1324"/>
                    </a:cubicBezTo>
                    <a:cubicBezTo>
                      <a:pt x="975" y="1045"/>
                      <a:pt x="1812" y="674"/>
                      <a:pt x="1812" y="976"/>
                    </a:cubicBezTo>
                    <a:cubicBezTo>
                      <a:pt x="1835" y="1417"/>
                      <a:pt x="1092" y="1881"/>
                      <a:pt x="766" y="1626"/>
                    </a:cubicBezTo>
                    <a:cubicBezTo>
                      <a:pt x="372" y="1324"/>
                      <a:pt x="1556" y="511"/>
                      <a:pt x="1161" y="209"/>
                    </a:cubicBezTo>
                    <a:cubicBezTo>
                      <a:pt x="883" y="0"/>
                      <a:pt x="256" y="47"/>
                      <a:pt x="163" y="395"/>
                    </a:cubicBezTo>
                    <a:cubicBezTo>
                      <a:pt x="0" y="1022"/>
                      <a:pt x="1115" y="1742"/>
                      <a:pt x="1695" y="1533"/>
                    </a:cubicBezTo>
                    <a:cubicBezTo>
                      <a:pt x="2090" y="1417"/>
                      <a:pt x="1533" y="627"/>
                      <a:pt x="1184" y="37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2530650" y="2180225"/>
                <a:ext cx="5227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882" fill="none" extrusionOk="0">
                    <a:moveTo>
                      <a:pt x="627" y="860"/>
                    </a:moveTo>
                    <a:cubicBezTo>
                      <a:pt x="813" y="558"/>
                      <a:pt x="1510" y="511"/>
                      <a:pt x="1649" y="836"/>
                    </a:cubicBezTo>
                    <a:cubicBezTo>
                      <a:pt x="1742" y="1092"/>
                      <a:pt x="1161" y="1579"/>
                      <a:pt x="1068" y="1324"/>
                    </a:cubicBezTo>
                    <a:cubicBezTo>
                      <a:pt x="975" y="1045"/>
                      <a:pt x="1812" y="674"/>
                      <a:pt x="1812" y="976"/>
                    </a:cubicBezTo>
                    <a:cubicBezTo>
                      <a:pt x="1835" y="1417"/>
                      <a:pt x="1092" y="1881"/>
                      <a:pt x="766" y="1626"/>
                    </a:cubicBezTo>
                    <a:cubicBezTo>
                      <a:pt x="372" y="1324"/>
                      <a:pt x="1556" y="511"/>
                      <a:pt x="1161" y="209"/>
                    </a:cubicBezTo>
                    <a:cubicBezTo>
                      <a:pt x="883" y="0"/>
                      <a:pt x="256" y="47"/>
                      <a:pt x="163" y="395"/>
                    </a:cubicBezTo>
                    <a:cubicBezTo>
                      <a:pt x="0" y="1022"/>
                      <a:pt x="1115" y="1742"/>
                      <a:pt x="1695" y="1533"/>
                    </a:cubicBezTo>
                    <a:cubicBezTo>
                      <a:pt x="2090" y="1417"/>
                      <a:pt x="1533" y="627"/>
                      <a:pt x="1184" y="372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2596250" y="2335825"/>
                <a:ext cx="464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905" extrusionOk="0">
                    <a:moveTo>
                      <a:pt x="372" y="813"/>
                    </a:moveTo>
                    <a:cubicBezTo>
                      <a:pt x="720" y="790"/>
                      <a:pt x="1254" y="860"/>
                      <a:pt x="1510" y="1185"/>
                    </a:cubicBezTo>
                    <a:cubicBezTo>
                      <a:pt x="1672" y="1370"/>
                      <a:pt x="1022" y="1115"/>
                      <a:pt x="883" y="929"/>
                    </a:cubicBezTo>
                    <a:cubicBezTo>
                      <a:pt x="720" y="743"/>
                      <a:pt x="1649" y="1138"/>
                      <a:pt x="1556" y="1301"/>
                    </a:cubicBezTo>
                    <a:cubicBezTo>
                      <a:pt x="1440" y="1463"/>
                      <a:pt x="1417" y="1905"/>
                      <a:pt x="1138" y="1765"/>
                    </a:cubicBezTo>
                    <a:cubicBezTo>
                      <a:pt x="813" y="1626"/>
                      <a:pt x="1162" y="1231"/>
                      <a:pt x="1092" y="952"/>
                    </a:cubicBezTo>
                    <a:cubicBezTo>
                      <a:pt x="1022" y="604"/>
                      <a:pt x="558" y="93"/>
                      <a:pt x="186" y="47"/>
                    </a:cubicBezTo>
                    <a:cubicBezTo>
                      <a:pt x="0" y="0"/>
                      <a:pt x="209" y="395"/>
                      <a:pt x="302" y="581"/>
                    </a:cubicBezTo>
                    <a:cubicBezTo>
                      <a:pt x="442" y="906"/>
                      <a:pt x="813" y="1278"/>
                      <a:pt x="1162" y="1394"/>
                    </a:cubicBezTo>
                    <a:cubicBezTo>
                      <a:pt x="1533" y="1510"/>
                      <a:pt x="1858" y="1185"/>
                      <a:pt x="1835" y="860"/>
                    </a:cubicBezTo>
                    <a:cubicBezTo>
                      <a:pt x="1835" y="558"/>
                      <a:pt x="1138" y="47"/>
                      <a:pt x="906" y="163"/>
                    </a:cubicBezTo>
                    <a:cubicBezTo>
                      <a:pt x="720" y="279"/>
                      <a:pt x="349" y="651"/>
                      <a:pt x="651" y="767"/>
                    </a:cubicBezTo>
                    <a:cubicBezTo>
                      <a:pt x="953" y="906"/>
                      <a:pt x="1417" y="558"/>
                      <a:pt x="1185" y="302"/>
                    </a:cubicBezTo>
                    <a:cubicBezTo>
                      <a:pt x="953" y="47"/>
                      <a:pt x="488" y="140"/>
                      <a:pt x="349" y="325"/>
                    </a:cubicBezTo>
                    <a:cubicBezTo>
                      <a:pt x="233" y="534"/>
                      <a:pt x="47" y="860"/>
                      <a:pt x="279" y="1138"/>
                    </a:cubicBezTo>
                    <a:cubicBezTo>
                      <a:pt x="488" y="1394"/>
                      <a:pt x="1115" y="1626"/>
                      <a:pt x="1162" y="1394"/>
                    </a:cubicBezTo>
                    <a:cubicBezTo>
                      <a:pt x="1185" y="1161"/>
                      <a:pt x="442" y="906"/>
                      <a:pt x="326" y="109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2596250" y="2335825"/>
                <a:ext cx="464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905" fill="none" extrusionOk="0">
                    <a:moveTo>
                      <a:pt x="372" y="813"/>
                    </a:moveTo>
                    <a:cubicBezTo>
                      <a:pt x="720" y="790"/>
                      <a:pt x="1254" y="860"/>
                      <a:pt x="1510" y="1185"/>
                    </a:cubicBezTo>
                    <a:cubicBezTo>
                      <a:pt x="1672" y="1370"/>
                      <a:pt x="1022" y="1115"/>
                      <a:pt x="883" y="929"/>
                    </a:cubicBezTo>
                    <a:cubicBezTo>
                      <a:pt x="720" y="743"/>
                      <a:pt x="1649" y="1138"/>
                      <a:pt x="1556" y="1301"/>
                    </a:cubicBezTo>
                    <a:cubicBezTo>
                      <a:pt x="1440" y="1463"/>
                      <a:pt x="1417" y="1905"/>
                      <a:pt x="1138" y="1765"/>
                    </a:cubicBezTo>
                    <a:cubicBezTo>
                      <a:pt x="813" y="1626"/>
                      <a:pt x="1162" y="1231"/>
                      <a:pt x="1092" y="952"/>
                    </a:cubicBezTo>
                    <a:cubicBezTo>
                      <a:pt x="1022" y="604"/>
                      <a:pt x="558" y="93"/>
                      <a:pt x="186" y="47"/>
                    </a:cubicBezTo>
                    <a:cubicBezTo>
                      <a:pt x="0" y="0"/>
                      <a:pt x="209" y="395"/>
                      <a:pt x="302" y="581"/>
                    </a:cubicBezTo>
                    <a:cubicBezTo>
                      <a:pt x="442" y="906"/>
                      <a:pt x="813" y="1278"/>
                      <a:pt x="1162" y="1394"/>
                    </a:cubicBezTo>
                    <a:cubicBezTo>
                      <a:pt x="1533" y="1510"/>
                      <a:pt x="1858" y="1185"/>
                      <a:pt x="1835" y="860"/>
                    </a:cubicBezTo>
                    <a:cubicBezTo>
                      <a:pt x="1835" y="558"/>
                      <a:pt x="1138" y="47"/>
                      <a:pt x="906" y="163"/>
                    </a:cubicBezTo>
                    <a:cubicBezTo>
                      <a:pt x="720" y="279"/>
                      <a:pt x="349" y="651"/>
                      <a:pt x="651" y="767"/>
                    </a:cubicBezTo>
                    <a:cubicBezTo>
                      <a:pt x="953" y="906"/>
                      <a:pt x="1417" y="558"/>
                      <a:pt x="1185" y="302"/>
                    </a:cubicBezTo>
                    <a:cubicBezTo>
                      <a:pt x="953" y="47"/>
                      <a:pt x="488" y="140"/>
                      <a:pt x="349" y="325"/>
                    </a:cubicBezTo>
                    <a:cubicBezTo>
                      <a:pt x="233" y="534"/>
                      <a:pt x="47" y="860"/>
                      <a:pt x="279" y="1138"/>
                    </a:cubicBezTo>
                    <a:cubicBezTo>
                      <a:pt x="488" y="1394"/>
                      <a:pt x="1115" y="1626"/>
                      <a:pt x="1162" y="1394"/>
                    </a:cubicBezTo>
                    <a:cubicBezTo>
                      <a:pt x="1185" y="1161"/>
                      <a:pt x="442" y="906"/>
                      <a:pt x="326" y="1092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2470250" y="2277175"/>
                <a:ext cx="4357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673" extrusionOk="0">
                    <a:moveTo>
                      <a:pt x="488" y="1301"/>
                    </a:moveTo>
                    <a:cubicBezTo>
                      <a:pt x="419" y="999"/>
                      <a:pt x="279" y="558"/>
                      <a:pt x="512" y="395"/>
                    </a:cubicBezTo>
                    <a:cubicBezTo>
                      <a:pt x="744" y="186"/>
                      <a:pt x="1441" y="395"/>
                      <a:pt x="1464" y="721"/>
                    </a:cubicBezTo>
                    <a:cubicBezTo>
                      <a:pt x="1464" y="1139"/>
                      <a:pt x="419" y="372"/>
                      <a:pt x="210" y="721"/>
                    </a:cubicBezTo>
                    <a:cubicBezTo>
                      <a:pt x="1" y="1022"/>
                      <a:pt x="674" y="1673"/>
                      <a:pt x="1069" y="1626"/>
                    </a:cubicBezTo>
                    <a:cubicBezTo>
                      <a:pt x="1534" y="1557"/>
                      <a:pt x="581" y="1"/>
                      <a:pt x="1046" y="140"/>
                    </a:cubicBezTo>
                    <a:cubicBezTo>
                      <a:pt x="1348" y="233"/>
                      <a:pt x="1441" y="1069"/>
                      <a:pt x="1139" y="1046"/>
                    </a:cubicBezTo>
                    <a:cubicBezTo>
                      <a:pt x="930" y="1022"/>
                      <a:pt x="419" y="674"/>
                      <a:pt x="465" y="906"/>
                    </a:cubicBezTo>
                    <a:cubicBezTo>
                      <a:pt x="512" y="1139"/>
                      <a:pt x="814" y="1255"/>
                      <a:pt x="999" y="1394"/>
                    </a:cubicBezTo>
                    <a:cubicBezTo>
                      <a:pt x="1092" y="1464"/>
                      <a:pt x="1232" y="1603"/>
                      <a:pt x="1301" y="1533"/>
                    </a:cubicBezTo>
                    <a:cubicBezTo>
                      <a:pt x="1603" y="1301"/>
                      <a:pt x="1116" y="651"/>
                      <a:pt x="790" y="419"/>
                    </a:cubicBezTo>
                    <a:cubicBezTo>
                      <a:pt x="674" y="326"/>
                      <a:pt x="535" y="70"/>
                      <a:pt x="465" y="163"/>
                    </a:cubicBezTo>
                    <a:cubicBezTo>
                      <a:pt x="256" y="465"/>
                      <a:pt x="790" y="1115"/>
                      <a:pt x="1162" y="1162"/>
                    </a:cubicBezTo>
                    <a:cubicBezTo>
                      <a:pt x="1417" y="1185"/>
                      <a:pt x="1743" y="744"/>
                      <a:pt x="1580" y="535"/>
                    </a:cubicBezTo>
                    <a:cubicBezTo>
                      <a:pt x="1278" y="140"/>
                      <a:pt x="744" y="930"/>
                      <a:pt x="488" y="130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2470250" y="2277175"/>
                <a:ext cx="4357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673" fill="none" extrusionOk="0">
                    <a:moveTo>
                      <a:pt x="488" y="1301"/>
                    </a:moveTo>
                    <a:cubicBezTo>
                      <a:pt x="419" y="999"/>
                      <a:pt x="279" y="558"/>
                      <a:pt x="512" y="395"/>
                    </a:cubicBezTo>
                    <a:cubicBezTo>
                      <a:pt x="744" y="186"/>
                      <a:pt x="1441" y="395"/>
                      <a:pt x="1464" y="721"/>
                    </a:cubicBezTo>
                    <a:cubicBezTo>
                      <a:pt x="1464" y="1139"/>
                      <a:pt x="419" y="372"/>
                      <a:pt x="210" y="721"/>
                    </a:cubicBezTo>
                    <a:cubicBezTo>
                      <a:pt x="1" y="1022"/>
                      <a:pt x="674" y="1673"/>
                      <a:pt x="1069" y="1626"/>
                    </a:cubicBezTo>
                    <a:cubicBezTo>
                      <a:pt x="1534" y="1557"/>
                      <a:pt x="581" y="1"/>
                      <a:pt x="1046" y="140"/>
                    </a:cubicBezTo>
                    <a:cubicBezTo>
                      <a:pt x="1348" y="233"/>
                      <a:pt x="1441" y="1069"/>
                      <a:pt x="1139" y="1046"/>
                    </a:cubicBezTo>
                    <a:cubicBezTo>
                      <a:pt x="930" y="1022"/>
                      <a:pt x="419" y="674"/>
                      <a:pt x="465" y="906"/>
                    </a:cubicBezTo>
                    <a:cubicBezTo>
                      <a:pt x="512" y="1139"/>
                      <a:pt x="814" y="1255"/>
                      <a:pt x="999" y="1394"/>
                    </a:cubicBezTo>
                    <a:cubicBezTo>
                      <a:pt x="1092" y="1464"/>
                      <a:pt x="1232" y="1603"/>
                      <a:pt x="1301" y="1533"/>
                    </a:cubicBezTo>
                    <a:cubicBezTo>
                      <a:pt x="1603" y="1301"/>
                      <a:pt x="1116" y="651"/>
                      <a:pt x="790" y="419"/>
                    </a:cubicBezTo>
                    <a:cubicBezTo>
                      <a:pt x="674" y="326"/>
                      <a:pt x="535" y="70"/>
                      <a:pt x="465" y="163"/>
                    </a:cubicBezTo>
                    <a:cubicBezTo>
                      <a:pt x="256" y="465"/>
                      <a:pt x="790" y="1115"/>
                      <a:pt x="1162" y="1162"/>
                    </a:cubicBezTo>
                    <a:cubicBezTo>
                      <a:pt x="1417" y="1185"/>
                      <a:pt x="1743" y="744"/>
                      <a:pt x="1580" y="535"/>
                    </a:cubicBezTo>
                    <a:cubicBezTo>
                      <a:pt x="1278" y="140"/>
                      <a:pt x="744" y="930"/>
                      <a:pt x="488" y="130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2687975" y="2425800"/>
                <a:ext cx="265950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10313" extrusionOk="0">
                    <a:moveTo>
                      <a:pt x="5319" y="1"/>
                    </a:moveTo>
                    <a:cubicBezTo>
                      <a:pt x="2393" y="1"/>
                      <a:pt x="1" y="2300"/>
                      <a:pt x="1" y="5157"/>
                    </a:cubicBezTo>
                    <a:cubicBezTo>
                      <a:pt x="1" y="8013"/>
                      <a:pt x="2393" y="10312"/>
                      <a:pt x="5319" y="10312"/>
                    </a:cubicBezTo>
                    <a:cubicBezTo>
                      <a:pt x="8268" y="10312"/>
                      <a:pt x="10637" y="8013"/>
                      <a:pt x="10637" y="5157"/>
                    </a:cubicBezTo>
                    <a:cubicBezTo>
                      <a:pt x="10637" y="3786"/>
                      <a:pt x="10080" y="2486"/>
                      <a:pt x="9081" y="1511"/>
                    </a:cubicBezTo>
                    <a:cubicBezTo>
                      <a:pt x="8083" y="535"/>
                      <a:pt x="6736" y="1"/>
                      <a:pt x="5319" y="1"/>
                    </a:cubicBezTo>
                    <a:close/>
                  </a:path>
                </a:pathLst>
              </a:custGeom>
              <a:solidFill>
                <a:srgbClr val="99FF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2687975" y="2425800"/>
                <a:ext cx="265950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10313" fill="none" extrusionOk="0">
                    <a:moveTo>
                      <a:pt x="1" y="5157"/>
                    </a:moveTo>
                    <a:lnTo>
                      <a:pt x="1" y="5157"/>
                    </a:lnTo>
                    <a:cubicBezTo>
                      <a:pt x="1" y="2300"/>
                      <a:pt x="2393" y="1"/>
                      <a:pt x="5319" y="1"/>
                    </a:cubicBezTo>
                    <a:lnTo>
                      <a:pt x="5319" y="1"/>
                    </a:lnTo>
                    <a:cubicBezTo>
                      <a:pt x="6736" y="1"/>
                      <a:pt x="8083" y="535"/>
                      <a:pt x="9081" y="1511"/>
                    </a:cubicBezTo>
                    <a:cubicBezTo>
                      <a:pt x="10080" y="2486"/>
                      <a:pt x="10637" y="3786"/>
                      <a:pt x="10637" y="5157"/>
                    </a:cubicBezTo>
                    <a:lnTo>
                      <a:pt x="10637" y="5157"/>
                    </a:lnTo>
                    <a:cubicBezTo>
                      <a:pt x="10637" y="8013"/>
                      <a:pt x="8268" y="10312"/>
                      <a:pt x="5319" y="10312"/>
                    </a:cubicBezTo>
                    <a:lnTo>
                      <a:pt x="5319" y="10312"/>
                    </a:lnTo>
                    <a:cubicBezTo>
                      <a:pt x="2393" y="10312"/>
                      <a:pt x="1" y="8013"/>
                      <a:pt x="1" y="5157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2695525" y="2523350"/>
                <a:ext cx="66800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370" extrusionOk="0">
                    <a:moveTo>
                      <a:pt x="1348" y="999"/>
                    </a:moveTo>
                    <a:cubicBezTo>
                      <a:pt x="1348" y="1417"/>
                      <a:pt x="813" y="2068"/>
                      <a:pt x="1348" y="2230"/>
                    </a:cubicBezTo>
                    <a:cubicBezTo>
                      <a:pt x="1766" y="2369"/>
                      <a:pt x="2532" y="1998"/>
                      <a:pt x="2439" y="1696"/>
                    </a:cubicBezTo>
                    <a:cubicBezTo>
                      <a:pt x="2346" y="1255"/>
                      <a:pt x="1" y="1719"/>
                      <a:pt x="558" y="1928"/>
                    </a:cubicBezTo>
                    <a:cubicBezTo>
                      <a:pt x="883" y="2044"/>
                      <a:pt x="1324" y="1882"/>
                      <a:pt x="1557" y="1696"/>
                    </a:cubicBezTo>
                    <a:cubicBezTo>
                      <a:pt x="1998" y="1324"/>
                      <a:pt x="1348" y="1"/>
                      <a:pt x="1905" y="303"/>
                    </a:cubicBezTo>
                    <a:cubicBezTo>
                      <a:pt x="2207" y="465"/>
                      <a:pt x="2555" y="837"/>
                      <a:pt x="2346" y="1069"/>
                    </a:cubicBezTo>
                    <a:cubicBezTo>
                      <a:pt x="2044" y="1394"/>
                      <a:pt x="674" y="1464"/>
                      <a:pt x="674" y="1069"/>
                    </a:cubicBezTo>
                    <a:cubicBezTo>
                      <a:pt x="674" y="744"/>
                      <a:pt x="1673" y="535"/>
                      <a:pt x="1998" y="767"/>
                    </a:cubicBezTo>
                    <a:cubicBezTo>
                      <a:pt x="2346" y="999"/>
                      <a:pt x="2114" y="1440"/>
                      <a:pt x="2114" y="1766"/>
                    </a:cubicBezTo>
                    <a:cubicBezTo>
                      <a:pt x="2114" y="1951"/>
                      <a:pt x="1487" y="1928"/>
                      <a:pt x="1348" y="1766"/>
                    </a:cubicBezTo>
                    <a:cubicBezTo>
                      <a:pt x="1208" y="1650"/>
                      <a:pt x="1023" y="1348"/>
                      <a:pt x="1232" y="1301"/>
                    </a:cubicBezTo>
                    <a:cubicBezTo>
                      <a:pt x="1603" y="1208"/>
                      <a:pt x="1905" y="1928"/>
                      <a:pt x="2230" y="1766"/>
                    </a:cubicBezTo>
                    <a:cubicBezTo>
                      <a:pt x="2671" y="1580"/>
                      <a:pt x="2346" y="1046"/>
                      <a:pt x="2346" y="6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2695525" y="2523350"/>
                <a:ext cx="66800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370" fill="none" extrusionOk="0">
                    <a:moveTo>
                      <a:pt x="1348" y="999"/>
                    </a:moveTo>
                    <a:cubicBezTo>
                      <a:pt x="1348" y="1417"/>
                      <a:pt x="813" y="2068"/>
                      <a:pt x="1348" y="2230"/>
                    </a:cubicBezTo>
                    <a:cubicBezTo>
                      <a:pt x="1766" y="2369"/>
                      <a:pt x="2532" y="1998"/>
                      <a:pt x="2439" y="1696"/>
                    </a:cubicBezTo>
                    <a:cubicBezTo>
                      <a:pt x="2346" y="1255"/>
                      <a:pt x="1" y="1719"/>
                      <a:pt x="558" y="1928"/>
                    </a:cubicBezTo>
                    <a:cubicBezTo>
                      <a:pt x="883" y="2044"/>
                      <a:pt x="1324" y="1882"/>
                      <a:pt x="1557" y="1696"/>
                    </a:cubicBezTo>
                    <a:cubicBezTo>
                      <a:pt x="1998" y="1324"/>
                      <a:pt x="1348" y="1"/>
                      <a:pt x="1905" y="303"/>
                    </a:cubicBezTo>
                    <a:cubicBezTo>
                      <a:pt x="2207" y="465"/>
                      <a:pt x="2555" y="837"/>
                      <a:pt x="2346" y="1069"/>
                    </a:cubicBezTo>
                    <a:cubicBezTo>
                      <a:pt x="2044" y="1394"/>
                      <a:pt x="674" y="1464"/>
                      <a:pt x="674" y="1069"/>
                    </a:cubicBezTo>
                    <a:cubicBezTo>
                      <a:pt x="674" y="744"/>
                      <a:pt x="1673" y="535"/>
                      <a:pt x="1998" y="767"/>
                    </a:cubicBezTo>
                    <a:cubicBezTo>
                      <a:pt x="2346" y="999"/>
                      <a:pt x="2114" y="1440"/>
                      <a:pt x="2114" y="1766"/>
                    </a:cubicBezTo>
                    <a:cubicBezTo>
                      <a:pt x="2114" y="1951"/>
                      <a:pt x="1487" y="1928"/>
                      <a:pt x="1348" y="1766"/>
                    </a:cubicBezTo>
                    <a:cubicBezTo>
                      <a:pt x="1208" y="1650"/>
                      <a:pt x="1023" y="1348"/>
                      <a:pt x="1232" y="1301"/>
                    </a:cubicBezTo>
                    <a:cubicBezTo>
                      <a:pt x="1603" y="1208"/>
                      <a:pt x="1905" y="1928"/>
                      <a:pt x="2230" y="1766"/>
                    </a:cubicBezTo>
                    <a:cubicBezTo>
                      <a:pt x="2671" y="1580"/>
                      <a:pt x="2346" y="1046"/>
                      <a:pt x="2346" y="67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2879575" y="2575600"/>
                <a:ext cx="58675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8" extrusionOk="0">
                    <a:moveTo>
                      <a:pt x="976" y="883"/>
                    </a:moveTo>
                    <a:cubicBezTo>
                      <a:pt x="1046" y="651"/>
                      <a:pt x="1301" y="1"/>
                      <a:pt x="1394" y="256"/>
                    </a:cubicBezTo>
                    <a:cubicBezTo>
                      <a:pt x="1533" y="605"/>
                      <a:pt x="1859" y="1371"/>
                      <a:pt x="1487" y="1371"/>
                    </a:cubicBezTo>
                    <a:cubicBezTo>
                      <a:pt x="1046" y="1371"/>
                      <a:pt x="651" y="303"/>
                      <a:pt x="419" y="651"/>
                    </a:cubicBezTo>
                    <a:cubicBezTo>
                      <a:pt x="303" y="814"/>
                      <a:pt x="697" y="999"/>
                      <a:pt x="906" y="976"/>
                    </a:cubicBezTo>
                    <a:cubicBezTo>
                      <a:pt x="1255" y="930"/>
                      <a:pt x="1394" y="233"/>
                      <a:pt x="1719" y="326"/>
                    </a:cubicBezTo>
                    <a:cubicBezTo>
                      <a:pt x="2346" y="488"/>
                      <a:pt x="1162" y="1487"/>
                      <a:pt x="1069" y="2091"/>
                    </a:cubicBezTo>
                    <a:cubicBezTo>
                      <a:pt x="1046" y="2207"/>
                      <a:pt x="1069" y="1882"/>
                      <a:pt x="1069" y="1789"/>
                    </a:cubicBezTo>
                    <a:cubicBezTo>
                      <a:pt x="1069" y="1394"/>
                      <a:pt x="1278" y="535"/>
                      <a:pt x="906" y="651"/>
                    </a:cubicBezTo>
                    <a:cubicBezTo>
                      <a:pt x="674" y="721"/>
                      <a:pt x="674" y="1162"/>
                      <a:pt x="813" y="1371"/>
                    </a:cubicBezTo>
                    <a:cubicBezTo>
                      <a:pt x="953" y="1580"/>
                      <a:pt x="1812" y="1464"/>
                      <a:pt x="1557" y="1464"/>
                    </a:cubicBezTo>
                    <a:cubicBezTo>
                      <a:pt x="1208" y="1464"/>
                      <a:pt x="999" y="790"/>
                      <a:pt x="1139" y="488"/>
                    </a:cubicBezTo>
                    <a:cubicBezTo>
                      <a:pt x="1278" y="256"/>
                      <a:pt x="2068" y="303"/>
                      <a:pt x="1975" y="558"/>
                    </a:cubicBezTo>
                    <a:cubicBezTo>
                      <a:pt x="1812" y="1023"/>
                      <a:pt x="1580" y="1557"/>
                      <a:pt x="1139" y="1789"/>
                    </a:cubicBezTo>
                    <a:cubicBezTo>
                      <a:pt x="837" y="1928"/>
                      <a:pt x="419" y="1789"/>
                      <a:pt x="70" y="1696"/>
                    </a:cubicBezTo>
                    <a:cubicBezTo>
                      <a:pt x="1" y="1673"/>
                      <a:pt x="1" y="1534"/>
                      <a:pt x="1" y="1464"/>
                    </a:cubicBezTo>
                    <a:cubicBezTo>
                      <a:pt x="1" y="1185"/>
                      <a:pt x="256" y="651"/>
                      <a:pt x="488" y="814"/>
                    </a:cubicBezTo>
                    <a:cubicBezTo>
                      <a:pt x="651" y="906"/>
                      <a:pt x="581" y="1185"/>
                      <a:pt x="581" y="137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2879575" y="2575600"/>
                <a:ext cx="58675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8" fill="none" extrusionOk="0">
                    <a:moveTo>
                      <a:pt x="976" y="883"/>
                    </a:moveTo>
                    <a:cubicBezTo>
                      <a:pt x="1046" y="651"/>
                      <a:pt x="1301" y="1"/>
                      <a:pt x="1394" y="256"/>
                    </a:cubicBezTo>
                    <a:cubicBezTo>
                      <a:pt x="1533" y="605"/>
                      <a:pt x="1859" y="1371"/>
                      <a:pt x="1487" y="1371"/>
                    </a:cubicBezTo>
                    <a:cubicBezTo>
                      <a:pt x="1046" y="1371"/>
                      <a:pt x="651" y="303"/>
                      <a:pt x="419" y="651"/>
                    </a:cubicBezTo>
                    <a:cubicBezTo>
                      <a:pt x="303" y="814"/>
                      <a:pt x="697" y="999"/>
                      <a:pt x="906" y="976"/>
                    </a:cubicBezTo>
                    <a:cubicBezTo>
                      <a:pt x="1255" y="930"/>
                      <a:pt x="1394" y="233"/>
                      <a:pt x="1719" y="326"/>
                    </a:cubicBezTo>
                    <a:cubicBezTo>
                      <a:pt x="2346" y="488"/>
                      <a:pt x="1162" y="1487"/>
                      <a:pt x="1069" y="2091"/>
                    </a:cubicBezTo>
                    <a:cubicBezTo>
                      <a:pt x="1046" y="2207"/>
                      <a:pt x="1069" y="1882"/>
                      <a:pt x="1069" y="1789"/>
                    </a:cubicBezTo>
                    <a:cubicBezTo>
                      <a:pt x="1069" y="1394"/>
                      <a:pt x="1278" y="535"/>
                      <a:pt x="906" y="651"/>
                    </a:cubicBezTo>
                    <a:cubicBezTo>
                      <a:pt x="674" y="721"/>
                      <a:pt x="674" y="1162"/>
                      <a:pt x="813" y="1371"/>
                    </a:cubicBezTo>
                    <a:cubicBezTo>
                      <a:pt x="953" y="1580"/>
                      <a:pt x="1812" y="1464"/>
                      <a:pt x="1557" y="1464"/>
                    </a:cubicBezTo>
                    <a:cubicBezTo>
                      <a:pt x="1208" y="1464"/>
                      <a:pt x="999" y="790"/>
                      <a:pt x="1139" y="488"/>
                    </a:cubicBezTo>
                    <a:cubicBezTo>
                      <a:pt x="1278" y="256"/>
                      <a:pt x="2068" y="303"/>
                      <a:pt x="1975" y="558"/>
                    </a:cubicBezTo>
                    <a:cubicBezTo>
                      <a:pt x="1812" y="1023"/>
                      <a:pt x="1580" y="1557"/>
                      <a:pt x="1139" y="1789"/>
                    </a:cubicBezTo>
                    <a:cubicBezTo>
                      <a:pt x="837" y="1928"/>
                      <a:pt x="419" y="1789"/>
                      <a:pt x="70" y="1696"/>
                    </a:cubicBezTo>
                    <a:cubicBezTo>
                      <a:pt x="1" y="1673"/>
                      <a:pt x="1" y="1534"/>
                      <a:pt x="1" y="1464"/>
                    </a:cubicBezTo>
                    <a:cubicBezTo>
                      <a:pt x="1" y="1185"/>
                      <a:pt x="256" y="651"/>
                      <a:pt x="488" y="814"/>
                    </a:cubicBezTo>
                    <a:cubicBezTo>
                      <a:pt x="651" y="906"/>
                      <a:pt x="581" y="1185"/>
                      <a:pt x="581" y="137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2876675" y="2465875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extrusionOk="0">
                    <a:moveTo>
                      <a:pt x="535" y="744"/>
                    </a:moveTo>
                    <a:cubicBezTo>
                      <a:pt x="906" y="744"/>
                      <a:pt x="1417" y="1301"/>
                      <a:pt x="1208" y="1603"/>
                    </a:cubicBezTo>
                    <a:cubicBezTo>
                      <a:pt x="1069" y="1835"/>
                      <a:pt x="279" y="1603"/>
                      <a:pt x="442" y="1394"/>
                    </a:cubicBezTo>
                    <a:cubicBezTo>
                      <a:pt x="604" y="1162"/>
                      <a:pt x="1440" y="1649"/>
                      <a:pt x="1208" y="1812"/>
                    </a:cubicBezTo>
                    <a:cubicBezTo>
                      <a:pt x="860" y="2091"/>
                      <a:pt x="1" y="1719"/>
                      <a:pt x="1" y="1278"/>
                    </a:cubicBezTo>
                    <a:cubicBezTo>
                      <a:pt x="1" y="790"/>
                      <a:pt x="1440" y="1347"/>
                      <a:pt x="1440" y="860"/>
                    </a:cubicBezTo>
                    <a:cubicBezTo>
                      <a:pt x="1440" y="511"/>
                      <a:pt x="999" y="0"/>
                      <a:pt x="651" y="93"/>
                    </a:cubicBezTo>
                    <a:cubicBezTo>
                      <a:pt x="24" y="302"/>
                      <a:pt x="117" y="1649"/>
                      <a:pt x="651" y="2044"/>
                    </a:cubicBezTo>
                    <a:cubicBezTo>
                      <a:pt x="999" y="2300"/>
                      <a:pt x="1324" y="1371"/>
                      <a:pt x="1324" y="95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2876675" y="2465875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fill="none" extrusionOk="0">
                    <a:moveTo>
                      <a:pt x="535" y="744"/>
                    </a:moveTo>
                    <a:cubicBezTo>
                      <a:pt x="906" y="744"/>
                      <a:pt x="1417" y="1301"/>
                      <a:pt x="1208" y="1603"/>
                    </a:cubicBezTo>
                    <a:cubicBezTo>
                      <a:pt x="1069" y="1835"/>
                      <a:pt x="279" y="1603"/>
                      <a:pt x="442" y="1394"/>
                    </a:cubicBezTo>
                    <a:cubicBezTo>
                      <a:pt x="604" y="1162"/>
                      <a:pt x="1440" y="1649"/>
                      <a:pt x="1208" y="1812"/>
                    </a:cubicBezTo>
                    <a:cubicBezTo>
                      <a:pt x="860" y="2091"/>
                      <a:pt x="1" y="1719"/>
                      <a:pt x="1" y="1278"/>
                    </a:cubicBezTo>
                    <a:cubicBezTo>
                      <a:pt x="1" y="790"/>
                      <a:pt x="1440" y="1347"/>
                      <a:pt x="1440" y="860"/>
                    </a:cubicBezTo>
                    <a:cubicBezTo>
                      <a:pt x="1440" y="511"/>
                      <a:pt x="999" y="0"/>
                      <a:pt x="651" y="93"/>
                    </a:cubicBezTo>
                    <a:cubicBezTo>
                      <a:pt x="24" y="302"/>
                      <a:pt x="117" y="1649"/>
                      <a:pt x="651" y="2044"/>
                    </a:cubicBezTo>
                    <a:cubicBezTo>
                      <a:pt x="999" y="2300"/>
                      <a:pt x="1324" y="1371"/>
                      <a:pt x="1324" y="95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2"/>
              <p:cNvSpPr/>
              <p:nvPr/>
            </p:nvSpPr>
            <p:spPr>
              <a:xfrm>
                <a:off x="2786675" y="2601150"/>
                <a:ext cx="389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231" extrusionOk="0">
                    <a:moveTo>
                      <a:pt x="419" y="767"/>
                    </a:moveTo>
                    <a:cubicBezTo>
                      <a:pt x="651" y="1046"/>
                      <a:pt x="930" y="1533"/>
                      <a:pt x="814" y="1928"/>
                    </a:cubicBezTo>
                    <a:cubicBezTo>
                      <a:pt x="767" y="2160"/>
                      <a:pt x="558" y="1487"/>
                      <a:pt x="628" y="1255"/>
                    </a:cubicBezTo>
                    <a:cubicBezTo>
                      <a:pt x="698" y="999"/>
                      <a:pt x="953" y="2021"/>
                      <a:pt x="767" y="2021"/>
                    </a:cubicBezTo>
                    <a:cubicBezTo>
                      <a:pt x="535" y="2021"/>
                      <a:pt x="163" y="2230"/>
                      <a:pt x="94" y="1928"/>
                    </a:cubicBezTo>
                    <a:cubicBezTo>
                      <a:pt x="1" y="1580"/>
                      <a:pt x="558" y="1673"/>
                      <a:pt x="767" y="1441"/>
                    </a:cubicBezTo>
                    <a:cubicBezTo>
                      <a:pt x="999" y="1185"/>
                      <a:pt x="1139" y="535"/>
                      <a:pt x="953" y="186"/>
                    </a:cubicBezTo>
                    <a:cubicBezTo>
                      <a:pt x="860" y="1"/>
                      <a:pt x="651" y="395"/>
                      <a:pt x="558" y="581"/>
                    </a:cubicBezTo>
                    <a:cubicBezTo>
                      <a:pt x="372" y="883"/>
                      <a:pt x="303" y="1394"/>
                      <a:pt x="419" y="1742"/>
                    </a:cubicBezTo>
                    <a:cubicBezTo>
                      <a:pt x="558" y="2114"/>
                      <a:pt x="1023" y="2230"/>
                      <a:pt x="1301" y="2021"/>
                    </a:cubicBezTo>
                    <a:cubicBezTo>
                      <a:pt x="1534" y="1859"/>
                      <a:pt x="1557" y="976"/>
                      <a:pt x="1301" y="860"/>
                    </a:cubicBezTo>
                    <a:cubicBezTo>
                      <a:pt x="1092" y="767"/>
                      <a:pt x="558" y="651"/>
                      <a:pt x="628" y="953"/>
                    </a:cubicBezTo>
                    <a:cubicBezTo>
                      <a:pt x="698" y="1301"/>
                      <a:pt x="1278" y="1487"/>
                      <a:pt x="1371" y="1162"/>
                    </a:cubicBezTo>
                    <a:cubicBezTo>
                      <a:pt x="1441" y="837"/>
                      <a:pt x="1069" y="465"/>
                      <a:pt x="814" y="465"/>
                    </a:cubicBezTo>
                    <a:cubicBezTo>
                      <a:pt x="558" y="465"/>
                      <a:pt x="187" y="512"/>
                      <a:pt x="94" y="860"/>
                    </a:cubicBezTo>
                    <a:cubicBezTo>
                      <a:pt x="1" y="1162"/>
                      <a:pt x="210" y="1835"/>
                      <a:pt x="419" y="1742"/>
                    </a:cubicBezTo>
                    <a:cubicBezTo>
                      <a:pt x="628" y="1626"/>
                      <a:pt x="372" y="860"/>
                      <a:pt x="163" y="86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2"/>
              <p:cNvSpPr/>
              <p:nvPr/>
            </p:nvSpPr>
            <p:spPr>
              <a:xfrm>
                <a:off x="2786675" y="2601150"/>
                <a:ext cx="389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231" fill="none" extrusionOk="0">
                    <a:moveTo>
                      <a:pt x="419" y="767"/>
                    </a:moveTo>
                    <a:cubicBezTo>
                      <a:pt x="651" y="1046"/>
                      <a:pt x="930" y="1533"/>
                      <a:pt x="814" y="1928"/>
                    </a:cubicBezTo>
                    <a:cubicBezTo>
                      <a:pt x="767" y="2160"/>
                      <a:pt x="558" y="1487"/>
                      <a:pt x="628" y="1255"/>
                    </a:cubicBezTo>
                    <a:cubicBezTo>
                      <a:pt x="698" y="999"/>
                      <a:pt x="953" y="2021"/>
                      <a:pt x="767" y="2021"/>
                    </a:cubicBezTo>
                    <a:cubicBezTo>
                      <a:pt x="535" y="2021"/>
                      <a:pt x="163" y="2230"/>
                      <a:pt x="94" y="1928"/>
                    </a:cubicBezTo>
                    <a:cubicBezTo>
                      <a:pt x="1" y="1580"/>
                      <a:pt x="558" y="1673"/>
                      <a:pt x="767" y="1441"/>
                    </a:cubicBezTo>
                    <a:cubicBezTo>
                      <a:pt x="999" y="1185"/>
                      <a:pt x="1139" y="535"/>
                      <a:pt x="953" y="186"/>
                    </a:cubicBezTo>
                    <a:cubicBezTo>
                      <a:pt x="860" y="1"/>
                      <a:pt x="651" y="395"/>
                      <a:pt x="558" y="581"/>
                    </a:cubicBezTo>
                    <a:cubicBezTo>
                      <a:pt x="372" y="883"/>
                      <a:pt x="303" y="1394"/>
                      <a:pt x="419" y="1742"/>
                    </a:cubicBezTo>
                    <a:cubicBezTo>
                      <a:pt x="558" y="2114"/>
                      <a:pt x="1023" y="2230"/>
                      <a:pt x="1301" y="2021"/>
                    </a:cubicBezTo>
                    <a:cubicBezTo>
                      <a:pt x="1534" y="1859"/>
                      <a:pt x="1557" y="976"/>
                      <a:pt x="1301" y="860"/>
                    </a:cubicBezTo>
                    <a:cubicBezTo>
                      <a:pt x="1092" y="767"/>
                      <a:pt x="558" y="651"/>
                      <a:pt x="628" y="953"/>
                    </a:cubicBezTo>
                    <a:cubicBezTo>
                      <a:pt x="698" y="1301"/>
                      <a:pt x="1278" y="1487"/>
                      <a:pt x="1371" y="1162"/>
                    </a:cubicBezTo>
                    <a:cubicBezTo>
                      <a:pt x="1441" y="837"/>
                      <a:pt x="1069" y="465"/>
                      <a:pt x="814" y="465"/>
                    </a:cubicBezTo>
                    <a:cubicBezTo>
                      <a:pt x="558" y="465"/>
                      <a:pt x="187" y="512"/>
                      <a:pt x="94" y="860"/>
                    </a:cubicBezTo>
                    <a:cubicBezTo>
                      <a:pt x="1" y="1162"/>
                      <a:pt x="210" y="1835"/>
                      <a:pt x="419" y="1742"/>
                    </a:cubicBezTo>
                    <a:cubicBezTo>
                      <a:pt x="628" y="1626"/>
                      <a:pt x="372" y="860"/>
                      <a:pt x="163" y="86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2754175" y="2474000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209" y="674"/>
                    </a:moveTo>
                    <a:cubicBezTo>
                      <a:pt x="418" y="442"/>
                      <a:pt x="697" y="93"/>
                      <a:pt x="976" y="163"/>
                    </a:cubicBezTo>
                    <a:cubicBezTo>
                      <a:pt x="1301" y="279"/>
                      <a:pt x="1556" y="953"/>
                      <a:pt x="1301" y="1162"/>
                    </a:cubicBezTo>
                    <a:cubicBezTo>
                      <a:pt x="929" y="1394"/>
                      <a:pt x="952" y="93"/>
                      <a:pt x="511" y="93"/>
                    </a:cubicBezTo>
                    <a:cubicBezTo>
                      <a:pt x="116" y="93"/>
                      <a:pt x="0" y="1022"/>
                      <a:pt x="279" y="1324"/>
                    </a:cubicBezTo>
                    <a:cubicBezTo>
                      <a:pt x="627" y="1673"/>
                      <a:pt x="1347" y="24"/>
                      <a:pt x="1533" y="511"/>
                    </a:cubicBezTo>
                    <a:cubicBezTo>
                      <a:pt x="1626" y="790"/>
                      <a:pt x="999" y="1324"/>
                      <a:pt x="836" y="1069"/>
                    </a:cubicBezTo>
                    <a:cubicBezTo>
                      <a:pt x="697" y="860"/>
                      <a:pt x="674" y="256"/>
                      <a:pt x="511" y="419"/>
                    </a:cubicBezTo>
                    <a:cubicBezTo>
                      <a:pt x="349" y="604"/>
                      <a:pt x="442" y="906"/>
                      <a:pt x="442" y="1162"/>
                    </a:cubicBezTo>
                    <a:cubicBezTo>
                      <a:pt x="442" y="1278"/>
                      <a:pt x="418" y="1440"/>
                      <a:pt x="511" y="1487"/>
                    </a:cubicBezTo>
                    <a:cubicBezTo>
                      <a:pt x="883" y="1603"/>
                      <a:pt x="1138" y="837"/>
                      <a:pt x="1138" y="419"/>
                    </a:cubicBezTo>
                    <a:cubicBezTo>
                      <a:pt x="1138" y="279"/>
                      <a:pt x="1278" y="1"/>
                      <a:pt x="1138" y="1"/>
                    </a:cubicBezTo>
                    <a:cubicBezTo>
                      <a:pt x="743" y="1"/>
                      <a:pt x="534" y="813"/>
                      <a:pt x="743" y="1162"/>
                    </a:cubicBezTo>
                    <a:cubicBezTo>
                      <a:pt x="883" y="1371"/>
                      <a:pt x="1440" y="1417"/>
                      <a:pt x="1533" y="1162"/>
                    </a:cubicBezTo>
                    <a:cubicBezTo>
                      <a:pt x="1672" y="697"/>
                      <a:pt x="674" y="674"/>
                      <a:pt x="209" y="6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754175" y="2474000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fill="none" extrusionOk="0">
                    <a:moveTo>
                      <a:pt x="209" y="674"/>
                    </a:moveTo>
                    <a:cubicBezTo>
                      <a:pt x="418" y="442"/>
                      <a:pt x="697" y="93"/>
                      <a:pt x="976" y="163"/>
                    </a:cubicBezTo>
                    <a:cubicBezTo>
                      <a:pt x="1301" y="279"/>
                      <a:pt x="1556" y="953"/>
                      <a:pt x="1301" y="1162"/>
                    </a:cubicBezTo>
                    <a:cubicBezTo>
                      <a:pt x="929" y="1394"/>
                      <a:pt x="952" y="93"/>
                      <a:pt x="511" y="93"/>
                    </a:cubicBezTo>
                    <a:cubicBezTo>
                      <a:pt x="116" y="93"/>
                      <a:pt x="0" y="1022"/>
                      <a:pt x="279" y="1324"/>
                    </a:cubicBezTo>
                    <a:cubicBezTo>
                      <a:pt x="627" y="1673"/>
                      <a:pt x="1347" y="24"/>
                      <a:pt x="1533" y="511"/>
                    </a:cubicBezTo>
                    <a:cubicBezTo>
                      <a:pt x="1626" y="790"/>
                      <a:pt x="999" y="1324"/>
                      <a:pt x="836" y="1069"/>
                    </a:cubicBezTo>
                    <a:cubicBezTo>
                      <a:pt x="697" y="860"/>
                      <a:pt x="674" y="256"/>
                      <a:pt x="511" y="419"/>
                    </a:cubicBezTo>
                    <a:cubicBezTo>
                      <a:pt x="349" y="604"/>
                      <a:pt x="442" y="906"/>
                      <a:pt x="442" y="1162"/>
                    </a:cubicBezTo>
                    <a:cubicBezTo>
                      <a:pt x="442" y="1278"/>
                      <a:pt x="418" y="1440"/>
                      <a:pt x="511" y="1487"/>
                    </a:cubicBezTo>
                    <a:cubicBezTo>
                      <a:pt x="883" y="1603"/>
                      <a:pt x="1138" y="837"/>
                      <a:pt x="1138" y="419"/>
                    </a:cubicBezTo>
                    <a:cubicBezTo>
                      <a:pt x="1138" y="279"/>
                      <a:pt x="1278" y="1"/>
                      <a:pt x="1138" y="1"/>
                    </a:cubicBezTo>
                    <a:cubicBezTo>
                      <a:pt x="743" y="1"/>
                      <a:pt x="534" y="813"/>
                      <a:pt x="743" y="1162"/>
                    </a:cubicBezTo>
                    <a:cubicBezTo>
                      <a:pt x="883" y="1371"/>
                      <a:pt x="1440" y="1417"/>
                      <a:pt x="1533" y="1162"/>
                    </a:cubicBezTo>
                    <a:cubicBezTo>
                      <a:pt x="1672" y="697"/>
                      <a:pt x="674" y="674"/>
                      <a:pt x="209" y="67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2870300" y="2590125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209" y="674"/>
                    </a:moveTo>
                    <a:cubicBezTo>
                      <a:pt x="418" y="442"/>
                      <a:pt x="697" y="93"/>
                      <a:pt x="975" y="163"/>
                    </a:cubicBezTo>
                    <a:cubicBezTo>
                      <a:pt x="1301" y="279"/>
                      <a:pt x="1556" y="953"/>
                      <a:pt x="1301" y="1162"/>
                    </a:cubicBezTo>
                    <a:cubicBezTo>
                      <a:pt x="929" y="1394"/>
                      <a:pt x="952" y="93"/>
                      <a:pt x="511" y="93"/>
                    </a:cubicBezTo>
                    <a:cubicBezTo>
                      <a:pt x="116" y="93"/>
                      <a:pt x="0" y="1022"/>
                      <a:pt x="279" y="1324"/>
                    </a:cubicBezTo>
                    <a:cubicBezTo>
                      <a:pt x="627" y="1672"/>
                      <a:pt x="1347" y="24"/>
                      <a:pt x="1533" y="511"/>
                    </a:cubicBezTo>
                    <a:cubicBezTo>
                      <a:pt x="1626" y="790"/>
                      <a:pt x="999" y="1324"/>
                      <a:pt x="836" y="1069"/>
                    </a:cubicBezTo>
                    <a:cubicBezTo>
                      <a:pt x="697" y="860"/>
                      <a:pt x="674" y="256"/>
                      <a:pt x="511" y="418"/>
                    </a:cubicBezTo>
                    <a:cubicBezTo>
                      <a:pt x="348" y="604"/>
                      <a:pt x="441" y="906"/>
                      <a:pt x="441" y="1162"/>
                    </a:cubicBezTo>
                    <a:cubicBezTo>
                      <a:pt x="441" y="1278"/>
                      <a:pt x="418" y="1440"/>
                      <a:pt x="511" y="1487"/>
                    </a:cubicBezTo>
                    <a:cubicBezTo>
                      <a:pt x="883" y="1603"/>
                      <a:pt x="1138" y="836"/>
                      <a:pt x="1138" y="418"/>
                    </a:cubicBezTo>
                    <a:cubicBezTo>
                      <a:pt x="1138" y="279"/>
                      <a:pt x="1277" y="0"/>
                      <a:pt x="1138" y="0"/>
                    </a:cubicBezTo>
                    <a:cubicBezTo>
                      <a:pt x="743" y="0"/>
                      <a:pt x="534" y="813"/>
                      <a:pt x="743" y="1162"/>
                    </a:cubicBezTo>
                    <a:cubicBezTo>
                      <a:pt x="883" y="1371"/>
                      <a:pt x="1440" y="1417"/>
                      <a:pt x="1533" y="1162"/>
                    </a:cubicBezTo>
                    <a:cubicBezTo>
                      <a:pt x="1672" y="697"/>
                      <a:pt x="674" y="674"/>
                      <a:pt x="209" y="6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2870300" y="2590125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fill="none" extrusionOk="0">
                    <a:moveTo>
                      <a:pt x="209" y="674"/>
                    </a:moveTo>
                    <a:cubicBezTo>
                      <a:pt x="418" y="442"/>
                      <a:pt x="697" y="93"/>
                      <a:pt x="975" y="163"/>
                    </a:cubicBezTo>
                    <a:cubicBezTo>
                      <a:pt x="1301" y="279"/>
                      <a:pt x="1556" y="953"/>
                      <a:pt x="1301" y="1162"/>
                    </a:cubicBezTo>
                    <a:cubicBezTo>
                      <a:pt x="929" y="1394"/>
                      <a:pt x="952" y="93"/>
                      <a:pt x="511" y="93"/>
                    </a:cubicBezTo>
                    <a:cubicBezTo>
                      <a:pt x="116" y="93"/>
                      <a:pt x="0" y="1022"/>
                      <a:pt x="279" y="1324"/>
                    </a:cubicBezTo>
                    <a:cubicBezTo>
                      <a:pt x="627" y="1672"/>
                      <a:pt x="1347" y="24"/>
                      <a:pt x="1533" y="511"/>
                    </a:cubicBezTo>
                    <a:cubicBezTo>
                      <a:pt x="1626" y="790"/>
                      <a:pt x="999" y="1324"/>
                      <a:pt x="836" y="1069"/>
                    </a:cubicBezTo>
                    <a:cubicBezTo>
                      <a:pt x="697" y="860"/>
                      <a:pt x="674" y="256"/>
                      <a:pt x="511" y="418"/>
                    </a:cubicBezTo>
                    <a:cubicBezTo>
                      <a:pt x="348" y="604"/>
                      <a:pt x="441" y="906"/>
                      <a:pt x="441" y="1162"/>
                    </a:cubicBezTo>
                    <a:cubicBezTo>
                      <a:pt x="441" y="1278"/>
                      <a:pt x="418" y="1440"/>
                      <a:pt x="511" y="1487"/>
                    </a:cubicBezTo>
                    <a:cubicBezTo>
                      <a:pt x="883" y="1603"/>
                      <a:pt x="1138" y="836"/>
                      <a:pt x="1138" y="418"/>
                    </a:cubicBezTo>
                    <a:cubicBezTo>
                      <a:pt x="1138" y="279"/>
                      <a:pt x="1277" y="0"/>
                      <a:pt x="1138" y="0"/>
                    </a:cubicBezTo>
                    <a:cubicBezTo>
                      <a:pt x="743" y="0"/>
                      <a:pt x="534" y="813"/>
                      <a:pt x="743" y="1162"/>
                    </a:cubicBezTo>
                    <a:cubicBezTo>
                      <a:pt x="883" y="1371"/>
                      <a:pt x="1440" y="1417"/>
                      <a:pt x="1533" y="1162"/>
                    </a:cubicBezTo>
                    <a:cubicBezTo>
                      <a:pt x="1672" y="697"/>
                      <a:pt x="674" y="674"/>
                      <a:pt x="209" y="67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2949825" y="3756550"/>
                <a:ext cx="6215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255" extrusionOk="0">
                    <a:moveTo>
                      <a:pt x="2486" y="0"/>
                    </a:moveTo>
                    <a:cubicBezTo>
                      <a:pt x="1557" y="0"/>
                      <a:pt x="837" y="836"/>
                      <a:pt x="1" y="125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2949825" y="3756550"/>
                <a:ext cx="6215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255" fill="none" extrusionOk="0">
                    <a:moveTo>
                      <a:pt x="2486" y="0"/>
                    </a:moveTo>
                    <a:cubicBezTo>
                      <a:pt x="1557" y="0"/>
                      <a:pt x="837" y="836"/>
                      <a:pt x="1" y="125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2762300" y="3672950"/>
                <a:ext cx="1045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2509" extrusionOk="0">
                    <a:moveTo>
                      <a:pt x="0" y="2508"/>
                    </a:moveTo>
                    <a:cubicBezTo>
                      <a:pt x="1626" y="2508"/>
                      <a:pt x="3020" y="1161"/>
                      <a:pt x="4181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2762300" y="3672950"/>
                <a:ext cx="1045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2509" fill="none" extrusionOk="0">
                    <a:moveTo>
                      <a:pt x="0" y="2508"/>
                    </a:moveTo>
                    <a:cubicBezTo>
                      <a:pt x="1626" y="2508"/>
                      <a:pt x="3020" y="1161"/>
                      <a:pt x="4181" y="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2939375" y="3704300"/>
                <a:ext cx="726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37" extrusionOk="0">
                    <a:moveTo>
                      <a:pt x="1" y="0"/>
                    </a:moveTo>
                    <a:cubicBezTo>
                      <a:pt x="906" y="465"/>
                      <a:pt x="1905" y="836"/>
                      <a:pt x="2904" y="8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2939375" y="3704300"/>
                <a:ext cx="726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37" fill="none" extrusionOk="0">
                    <a:moveTo>
                      <a:pt x="1" y="0"/>
                    </a:moveTo>
                    <a:cubicBezTo>
                      <a:pt x="906" y="465"/>
                      <a:pt x="1905" y="836"/>
                      <a:pt x="2904" y="836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2481300" y="4068900"/>
                <a:ext cx="4182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322" extrusionOk="0">
                    <a:moveTo>
                      <a:pt x="0" y="1"/>
                    </a:moveTo>
                    <a:cubicBezTo>
                      <a:pt x="0" y="1232"/>
                      <a:pt x="790" y="2439"/>
                      <a:pt x="1672" y="332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2481300" y="4068900"/>
                <a:ext cx="4182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322" fill="none" extrusionOk="0">
                    <a:moveTo>
                      <a:pt x="0" y="1"/>
                    </a:moveTo>
                    <a:cubicBezTo>
                      <a:pt x="0" y="1232"/>
                      <a:pt x="790" y="2439"/>
                      <a:pt x="1672" y="3322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2787275" y="3709700"/>
                <a:ext cx="130500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9083" extrusionOk="0">
                    <a:moveTo>
                      <a:pt x="4523" y="1"/>
                    </a:moveTo>
                    <a:cubicBezTo>
                      <a:pt x="4488" y="1"/>
                      <a:pt x="4451" y="6"/>
                      <a:pt x="4413" y="16"/>
                    </a:cubicBezTo>
                    <a:cubicBezTo>
                      <a:pt x="3809" y="156"/>
                      <a:pt x="1904" y="1642"/>
                      <a:pt x="1208" y="2780"/>
                    </a:cubicBezTo>
                    <a:cubicBezTo>
                      <a:pt x="511" y="3941"/>
                      <a:pt x="0" y="5892"/>
                      <a:pt x="186" y="6937"/>
                    </a:cubicBezTo>
                    <a:cubicBezTo>
                      <a:pt x="335" y="7893"/>
                      <a:pt x="1727" y="9083"/>
                      <a:pt x="2177" y="9083"/>
                    </a:cubicBezTo>
                    <a:cubicBezTo>
                      <a:pt x="2219" y="9083"/>
                      <a:pt x="2252" y="9072"/>
                      <a:pt x="2276" y="9051"/>
                    </a:cubicBezTo>
                    <a:cubicBezTo>
                      <a:pt x="2531" y="8795"/>
                      <a:pt x="1347" y="6589"/>
                      <a:pt x="1765" y="5381"/>
                    </a:cubicBezTo>
                    <a:cubicBezTo>
                      <a:pt x="2183" y="4197"/>
                      <a:pt x="4366" y="2780"/>
                      <a:pt x="4807" y="1874"/>
                    </a:cubicBezTo>
                    <a:cubicBezTo>
                      <a:pt x="5219" y="1029"/>
                      <a:pt x="5024" y="1"/>
                      <a:pt x="4523" y="1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2787275" y="3706025"/>
                <a:ext cx="13122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9454" fill="none" extrusionOk="0">
                    <a:moveTo>
                      <a:pt x="2276" y="9198"/>
                    </a:moveTo>
                    <a:cubicBezTo>
                      <a:pt x="1997" y="9453"/>
                      <a:pt x="348" y="8129"/>
                      <a:pt x="186" y="7084"/>
                    </a:cubicBezTo>
                    <a:cubicBezTo>
                      <a:pt x="0" y="6039"/>
                      <a:pt x="511" y="4088"/>
                      <a:pt x="1208" y="2927"/>
                    </a:cubicBezTo>
                    <a:cubicBezTo>
                      <a:pt x="1904" y="1789"/>
                      <a:pt x="3809" y="303"/>
                      <a:pt x="4413" y="163"/>
                    </a:cubicBezTo>
                    <a:cubicBezTo>
                      <a:pt x="4993" y="1"/>
                      <a:pt x="5249" y="1116"/>
                      <a:pt x="4807" y="2021"/>
                    </a:cubicBezTo>
                    <a:cubicBezTo>
                      <a:pt x="4366" y="2927"/>
                      <a:pt x="2183" y="4344"/>
                      <a:pt x="1765" y="5528"/>
                    </a:cubicBezTo>
                    <a:cubicBezTo>
                      <a:pt x="1347" y="6736"/>
                      <a:pt x="2531" y="8942"/>
                      <a:pt x="2276" y="9198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2691475" y="3976175"/>
                <a:ext cx="338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3502" extrusionOk="0">
                    <a:moveTo>
                      <a:pt x="13143" y="0"/>
                    </a:moveTo>
                    <a:cubicBezTo>
                      <a:pt x="12676" y="0"/>
                      <a:pt x="11246" y="1059"/>
                      <a:pt x="9383" y="1457"/>
                    </a:cubicBezTo>
                    <a:cubicBezTo>
                      <a:pt x="7339" y="1875"/>
                      <a:pt x="1835" y="2293"/>
                      <a:pt x="929" y="2618"/>
                    </a:cubicBezTo>
                    <a:cubicBezTo>
                      <a:pt x="0" y="2943"/>
                      <a:pt x="2183" y="3292"/>
                      <a:pt x="3878" y="3385"/>
                    </a:cubicBezTo>
                    <a:cubicBezTo>
                      <a:pt x="4684" y="3429"/>
                      <a:pt x="6012" y="3501"/>
                      <a:pt x="7349" y="3501"/>
                    </a:cubicBezTo>
                    <a:cubicBezTo>
                      <a:pt x="8787" y="3501"/>
                      <a:pt x="10236" y="3418"/>
                      <a:pt x="11055" y="3129"/>
                    </a:cubicBezTo>
                    <a:cubicBezTo>
                      <a:pt x="12611" y="2572"/>
                      <a:pt x="13540" y="319"/>
                      <a:pt x="13261" y="40"/>
                    </a:cubicBezTo>
                    <a:cubicBezTo>
                      <a:pt x="13234" y="13"/>
                      <a:pt x="13194" y="0"/>
                      <a:pt x="13143" y="0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2691475" y="3970200"/>
                <a:ext cx="33850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3926" fill="none" extrusionOk="0">
                    <a:moveTo>
                      <a:pt x="929" y="2857"/>
                    </a:moveTo>
                    <a:cubicBezTo>
                      <a:pt x="0" y="3182"/>
                      <a:pt x="2183" y="3531"/>
                      <a:pt x="3878" y="3624"/>
                    </a:cubicBezTo>
                    <a:cubicBezTo>
                      <a:pt x="5551" y="3717"/>
                      <a:pt x="9475" y="3926"/>
                      <a:pt x="11055" y="3368"/>
                    </a:cubicBezTo>
                    <a:cubicBezTo>
                      <a:pt x="12611" y="2811"/>
                      <a:pt x="13540" y="558"/>
                      <a:pt x="13261" y="279"/>
                    </a:cubicBezTo>
                    <a:cubicBezTo>
                      <a:pt x="12982" y="1"/>
                      <a:pt x="11449" y="1255"/>
                      <a:pt x="9383" y="1696"/>
                    </a:cubicBezTo>
                    <a:cubicBezTo>
                      <a:pt x="7339" y="2114"/>
                      <a:pt x="1835" y="2532"/>
                      <a:pt x="929" y="2857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2523100" y="4120800"/>
                <a:ext cx="6387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253" extrusionOk="0">
                    <a:moveTo>
                      <a:pt x="808" y="0"/>
                    </a:moveTo>
                    <a:cubicBezTo>
                      <a:pt x="510" y="0"/>
                      <a:pt x="241" y="41"/>
                      <a:pt x="163" y="131"/>
                    </a:cubicBezTo>
                    <a:cubicBezTo>
                      <a:pt x="0" y="294"/>
                      <a:pt x="325" y="990"/>
                      <a:pt x="697" y="1153"/>
                    </a:cubicBezTo>
                    <a:cubicBezTo>
                      <a:pt x="852" y="1221"/>
                      <a:pt x="1145" y="1252"/>
                      <a:pt x="1446" y="1252"/>
                    </a:cubicBezTo>
                    <a:cubicBezTo>
                      <a:pt x="1865" y="1252"/>
                      <a:pt x="2298" y="1191"/>
                      <a:pt x="2392" y="1083"/>
                    </a:cubicBezTo>
                    <a:cubicBezTo>
                      <a:pt x="2555" y="921"/>
                      <a:pt x="2044" y="294"/>
                      <a:pt x="1672" y="131"/>
                    </a:cubicBezTo>
                    <a:cubicBezTo>
                      <a:pt x="1480" y="47"/>
                      <a:pt x="1127" y="0"/>
                      <a:pt x="808" y="0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2523100" y="4119425"/>
                <a:ext cx="6387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371" fill="none" extrusionOk="0">
                    <a:moveTo>
                      <a:pt x="2392" y="1138"/>
                    </a:moveTo>
                    <a:cubicBezTo>
                      <a:pt x="2555" y="976"/>
                      <a:pt x="2044" y="349"/>
                      <a:pt x="1672" y="186"/>
                    </a:cubicBezTo>
                    <a:cubicBezTo>
                      <a:pt x="1301" y="24"/>
                      <a:pt x="325" y="0"/>
                      <a:pt x="163" y="186"/>
                    </a:cubicBezTo>
                    <a:cubicBezTo>
                      <a:pt x="0" y="349"/>
                      <a:pt x="325" y="1045"/>
                      <a:pt x="697" y="1208"/>
                    </a:cubicBezTo>
                    <a:cubicBezTo>
                      <a:pt x="1068" y="1371"/>
                      <a:pt x="2230" y="1324"/>
                      <a:pt x="2392" y="1138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2579400" y="3825825"/>
                <a:ext cx="181750" cy="388325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5533" extrusionOk="0">
                    <a:moveTo>
                      <a:pt x="4667" y="1"/>
                    </a:moveTo>
                    <a:cubicBezTo>
                      <a:pt x="3542" y="1"/>
                      <a:pt x="441" y="2047"/>
                      <a:pt x="233" y="4150"/>
                    </a:cubicBezTo>
                    <a:cubicBezTo>
                      <a:pt x="1" y="6496"/>
                      <a:pt x="2370" y="12371"/>
                      <a:pt x="3508" y="14136"/>
                    </a:cubicBezTo>
                    <a:cubicBezTo>
                      <a:pt x="4148" y="15110"/>
                      <a:pt x="5156" y="15532"/>
                      <a:pt x="5950" y="15532"/>
                    </a:cubicBezTo>
                    <a:cubicBezTo>
                      <a:pt x="6597" y="15532"/>
                      <a:pt x="7102" y="15253"/>
                      <a:pt x="7154" y="14763"/>
                    </a:cubicBezTo>
                    <a:cubicBezTo>
                      <a:pt x="7270" y="13649"/>
                      <a:pt x="4599" y="10026"/>
                      <a:pt x="4251" y="7587"/>
                    </a:cubicBezTo>
                    <a:cubicBezTo>
                      <a:pt x="3879" y="5125"/>
                      <a:pt x="5644" y="666"/>
                      <a:pt x="4971" y="86"/>
                    </a:cubicBezTo>
                    <a:cubicBezTo>
                      <a:pt x="4901" y="28"/>
                      <a:pt x="4797" y="1"/>
                      <a:pt x="4667" y="1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2579400" y="3814025"/>
                <a:ext cx="1817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6374" fill="none" extrusionOk="0">
                    <a:moveTo>
                      <a:pt x="3508" y="14608"/>
                    </a:moveTo>
                    <a:cubicBezTo>
                      <a:pt x="2370" y="12843"/>
                      <a:pt x="1" y="6968"/>
                      <a:pt x="233" y="4622"/>
                    </a:cubicBezTo>
                    <a:cubicBezTo>
                      <a:pt x="465" y="2276"/>
                      <a:pt x="4297" y="1"/>
                      <a:pt x="4971" y="558"/>
                    </a:cubicBezTo>
                    <a:cubicBezTo>
                      <a:pt x="5644" y="1138"/>
                      <a:pt x="3879" y="5597"/>
                      <a:pt x="4251" y="8059"/>
                    </a:cubicBezTo>
                    <a:cubicBezTo>
                      <a:pt x="4599" y="10498"/>
                      <a:pt x="7270" y="14121"/>
                      <a:pt x="7154" y="15235"/>
                    </a:cubicBezTo>
                    <a:cubicBezTo>
                      <a:pt x="7038" y="16327"/>
                      <a:pt x="4669" y="16373"/>
                      <a:pt x="3508" y="14608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2930675" y="3825375"/>
                <a:ext cx="137975" cy="136125"/>
              </a:xfrm>
              <a:custGeom>
                <a:avLst/>
                <a:gdLst/>
                <a:ahLst/>
                <a:cxnLst/>
                <a:rect l="l" t="t" r="r" b="b"/>
                <a:pathLst>
                  <a:path w="5519" h="5445" extrusionOk="0">
                    <a:moveTo>
                      <a:pt x="1081" y="1"/>
                    </a:moveTo>
                    <a:cubicBezTo>
                      <a:pt x="862" y="1"/>
                      <a:pt x="695" y="40"/>
                      <a:pt x="604" y="127"/>
                    </a:cubicBezTo>
                    <a:cubicBezTo>
                      <a:pt x="0" y="684"/>
                      <a:pt x="906" y="5120"/>
                      <a:pt x="1696" y="5422"/>
                    </a:cubicBezTo>
                    <a:cubicBezTo>
                      <a:pt x="1735" y="5437"/>
                      <a:pt x="1780" y="5444"/>
                      <a:pt x="1830" y="5444"/>
                    </a:cubicBezTo>
                    <a:cubicBezTo>
                      <a:pt x="2780" y="5444"/>
                      <a:pt x="5518" y="2824"/>
                      <a:pt x="5342" y="1985"/>
                    </a:cubicBezTo>
                    <a:cubicBezTo>
                      <a:pt x="5184" y="1236"/>
                      <a:pt x="2313" y="1"/>
                      <a:pt x="1081" y="1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2930675" y="3814025"/>
                <a:ext cx="138200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179" fill="none" extrusionOk="0">
                    <a:moveTo>
                      <a:pt x="5342" y="2439"/>
                    </a:moveTo>
                    <a:cubicBezTo>
                      <a:pt x="5156" y="1557"/>
                      <a:pt x="1208" y="1"/>
                      <a:pt x="604" y="581"/>
                    </a:cubicBezTo>
                    <a:cubicBezTo>
                      <a:pt x="0" y="1138"/>
                      <a:pt x="906" y="5574"/>
                      <a:pt x="1696" y="5876"/>
                    </a:cubicBezTo>
                    <a:cubicBezTo>
                      <a:pt x="2485" y="6178"/>
                      <a:pt x="5528" y="3322"/>
                      <a:pt x="5342" y="2439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2825000" y="4120575"/>
                <a:ext cx="8305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091" extrusionOk="0">
                    <a:moveTo>
                      <a:pt x="1" y="2091"/>
                    </a:moveTo>
                    <a:cubicBezTo>
                      <a:pt x="930" y="1162"/>
                      <a:pt x="2021" y="1"/>
                      <a:pt x="3322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2825000" y="4120575"/>
                <a:ext cx="8305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091" fill="none" extrusionOk="0">
                    <a:moveTo>
                      <a:pt x="1" y="2091"/>
                    </a:moveTo>
                    <a:cubicBezTo>
                      <a:pt x="930" y="1162"/>
                      <a:pt x="2021" y="1"/>
                      <a:pt x="3322" y="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2512650" y="3953950"/>
                <a:ext cx="627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927" extrusionOk="0">
                    <a:moveTo>
                      <a:pt x="0" y="2927"/>
                    </a:moveTo>
                    <a:cubicBezTo>
                      <a:pt x="1022" y="2160"/>
                      <a:pt x="2508" y="1278"/>
                      <a:pt x="2508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2512650" y="3953950"/>
                <a:ext cx="627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927" fill="none" extrusionOk="0">
                    <a:moveTo>
                      <a:pt x="0" y="2927"/>
                    </a:moveTo>
                    <a:cubicBezTo>
                      <a:pt x="1022" y="2160"/>
                      <a:pt x="2508" y="1278"/>
                      <a:pt x="2508" y="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2887125" y="3933625"/>
                <a:ext cx="209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068" extrusionOk="0">
                    <a:moveTo>
                      <a:pt x="837" y="1"/>
                    </a:moveTo>
                    <a:cubicBezTo>
                      <a:pt x="837" y="744"/>
                      <a:pt x="767" y="2068"/>
                      <a:pt x="1" y="206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2887125" y="3933625"/>
                <a:ext cx="209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068" fill="none" extrusionOk="0">
                    <a:moveTo>
                      <a:pt x="837" y="1"/>
                    </a:moveTo>
                    <a:cubicBezTo>
                      <a:pt x="837" y="744"/>
                      <a:pt x="767" y="2068"/>
                      <a:pt x="1" y="2068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2720500" y="3767000"/>
                <a:ext cx="4182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322" extrusionOk="0">
                    <a:moveTo>
                      <a:pt x="0" y="0"/>
                    </a:moveTo>
                    <a:cubicBezTo>
                      <a:pt x="0" y="1231"/>
                      <a:pt x="442" y="3321"/>
                      <a:pt x="1672" y="33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2720500" y="3767000"/>
                <a:ext cx="4182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322" fill="none" extrusionOk="0">
                    <a:moveTo>
                      <a:pt x="0" y="0"/>
                    </a:moveTo>
                    <a:cubicBezTo>
                      <a:pt x="0" y="1231"/>
                      <a:pt x="442" y="3321"/>
                      <a:pt x="1672" y="332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2575350" y="4204200"/>
                <a:ext cx="830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837" extrusionOk="0">
                    <a:moveTo>
                      <a:pt x="0" y="836"/>
                    </a:moveTo>
                    <a:cubicBezTo>
                      <a:pt x="1069" y="465"/>
                      <a:pt x="2183" y="0"/>
                      <a:pt x="3321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2"/>
              <p:cNvSpPr/>
              <p:nvPr/>
            </p:nvSpPr>
            <p:spPr>
              <a:xfrm>
                <a:off x="2575350" y="4204200"/>
                <a:ext cx="830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837" fill="none" extrusionOk="0">
                    <a:moveTo>
                      <a:pt x="0" y="836"/>
                    </a:moveTo>
                    <a:cubicBezTo>
                      <a:pt x="1069" y="465"/>
                      <a:pt x="2183" y="0"/>
                      <a:pt x="3321" y="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2758225" y="3952800"/>
                <a:ext cx="6565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114" extrusionOk="0">
                    <a:moveTo>
                      <a:pt x="1" y="0"/>
                    </a:moveTo>
                    <a:cubicBezTo>
                      <a:pt x="303" y="650"/>
                      <a:pt x="233" y="1463"/>
                      <a:pt x="1139" y="1951"/>
                    </a:cubicBezTo>
                    <a:cubicBezTo>
                      <a:pt x="1278" y="2021"/>
                      <a:pt x="1580" y="2113"/>
                      <a:pt x="1673" y="2044"/>
                    </a:cubicBezTo>
                    <a:cubicBezTo>
                      <a:pt x="2230" y="1556"/>
                      <a:pt x="2625" y="975"/>
                      <a:pt x="2439" y="441"/>
                    </a:cubicBezTo>
                    <a:cubicBezTo>
                      <a:pt x="2393" y="279"/>
                      <a:pt x="1812" y="256"/>
                      <a:pt x="1603" y="34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2758225" y="3952800"/>
                <a:ext cx="6565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114" fill="none" extrusionOk="0">
                    <a:moveTo>
                      <a:pt x="1" y="0"/>
                    </a:moveTo>
                    <a:cubicBezTo>
                      <a:pt x="303" y="650"/>
                      <a:pt x="233" y="1463"/>
                      <a:pt x="1139" y="1951"/>
                    </a:cubicBezTo>
                    <a:cubicBezTo>
                      <a:pt x="1278" y="2021"/>
                      <a:pt x="1580" y="2113"/>
                      <a:pt x="1673" y="2044"/>
                    </a:cubicBezTo>
                    <a:cubicBezTo>
                      <a:pt x="2230" y="1556"/>
                      <a:pt x="2625" y="975"/>
                      <a:pt x="2439" y="441"/>
                    </a:cubicBezTo>
                    <a:cubicBezTo>
                      <a:pt x="2393" y="279"/>
                      <a:pt x="1812" y="256"/>
                      <a:pt x="1603" y="348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2772750" y="4095625"/>
                <a:ext cx="627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581" extrusionOk="0">
                    <a:moveTo>
                      <a:pt x="0" y="163"/>
                    </a:moveTo>
                    <a:cubicBezTo>
                      <a:pt x="837" y="163"/>
                      <a:pt x="1905" y="0"/>
                      <a:pt x="2509" y="58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2772750" y="4095625"/>
                <a:ext cx="627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581" fill="none" extrusionOk="0">
                    <a:moveTo>
                      <a:pt x="0" y="163"/>
                    </a:moveTo>
                    <a:cubicBezTo>
                      <a:pt x="837" y="163"/>
                      <a:pt x="1905" y="0"/>
                      <a:pt x="2509" y="58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2730950" y="4214650"/>
                <a:ext cx="940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649" extrusionOk="0">
                    <a:moveTo>
                      <a:pt x="0" y="1649"/>
                    </a:moveTo>
                    <a:cubicBezTo>
                      <a:pt x="1371" y="1649"/>
                      <a:pt x="2787" y="952"/>
                      <a:pt x="3763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2"/>
              <p:cNvSpPr/>
              <p:nvPr/>
            </p:nvSpPr>
            <p:spPr>
              <a:xfrm>
                <a:off x="2730950" y="4214650"/>
                <a:ext cx="940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649" fill="none" extrusionOk="0">
                    <a:moveTo>
                      <a:pt x="0" y="1649"/>
                    </a:moveTo>
                    <a:cubicBezTo>
                      <a:pt x="1371" y="1649"/>
                      <a:pt x="2787" y="952"/>
                      <a:pt x="3763" y="0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1976750" y="4644275"/>
                <a:ext cx="8305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091" extrusionOk="0">
                    <a:moveTo>
                      <a:pt x="0" y="2091"/>
                    </a:moveTo>
                    <a:cubicBezTo>
                      <a:pt x="906" y="1162"/>
                      <a:pt x="2021" y="1"/>
                      <a:pt x="3321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1976750" y="4644275"/>
                <a:ext cx="8305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091" fill="none" extrusionOk="0">
                    <a:moveTo>
                      <a:pt x="0" y="2091"/>
                    </a:moveTo>
                    <a:cubicBezTo>
                      <a:pt x="906" y="1162"/>
                      <a:pt x="2021" y="1"/>
                      <a:pt x="3321" y="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1872250" y="4526425"/>
                <a:ext cx="2092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091" extrusionOk="0">
                    <a:moveTo>
                      <a:pt x="836" y="0"/>
                    </a:moveTo>
                    <a:cubicBezTo>
                      <a:pt x="836" y="767"/>
                      <a:pt x="743" y="2091"/>
                      <a:pt x="0" y="209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2038875" y="4531650"/>
                <a:ext cx="41825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345" fill="none" extrusionOk="0">
                    <a:moveTo>
                      <a:pt x="0" y="0"/>
                    </a:moveTo>
                    <a:cubicBezTo>
                      <a:pt x="0" y="1254"/>
                      <a:pt x="418" y="3345"/>
                      <a:pt x="1673" y="3345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2174150" y="4762725"/>
                <a:ext cx="6272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255" extrusionOk="0">
                    <a:moveTo>
                      <a:pt x="2509" y="1"/>
                    </a:moveTo>
                    <a:cubicBezTo>
                      <a:pt x="1580" y="1"/>
                      <a:pt x="837" y="837"/>
                      <a:pt x="1" y="125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2174150" y="4762725"/>
                <a:ext cx="6272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255" fill="none" extrusionOk="0">
                    <a:moveTo>
                      <a:pt x="2509" y="1"/>
                    </a:moveTo>
                    <a:cubicBezTo>
                      <a:pt x="1580" y="1"/>
                      <a:pt x="837" y="837"/>
                      <a:pt x="1" y="1255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2163700" y="4703500"/>
                <a:ext cx="836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837" extrusionOk="0">
                    <a:moveTo>
                      <a:pt x="1" y="837"/>
                    </a:moveTo>
                    <a:cubicBezTo>
                      <a:pt x="1092" y="465"/>
                      <a:pt x="2207" y="1"/>
                      <a:pt x="3345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2163700" y="4703500"/>
                <a:ext cx="836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837" fill="none" extrusionOk="0">
                    <a:moveTo>
                      <a:pt x="1" y="837"/>
                    </a:moveTo>
                    <a:cubicBezTo>
                      <a:pt x="1092" y="465"/>
                      <a:pt x="2207" y="1"/>
                      <a:pt x="3345" y="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2065000" y="4556025"/>
                <a:ext cx="103950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2509" extrusionOk="0">
                    <a:moveTo>
                      <a:pt x="0" y="2509"/>
                    </a:moveTo>
                    <a:cubicBezTo>
                      <a:pt x="1626" y="2509"/>
                      <a:pt x="3020" y="1139"/>
                      <a:pt x="4158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2168925" y="4381275"/>
                <a:ext cx="731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837" extrusionOk="0">
                    <a:moveTo>
                      <a:pt x="1" y="0"/>
                    </a:moveTo>
                    <a:cubicBezTo>
                      <a:pt x="906" y="442"/>
                      <a:pt x="1905" y="836"/>
                      <a:pt x="2927" y="8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2168925" y="4381275"/>
                <a:ext cx="731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837" fill="none" extrusionOk="0">
                    <a:moveTo>
                      <a:pt x="1" y="0"/>
                    </a:moveTo>
                    <a:cubicBezTo>
                      <a:pt x="906" y="442"/>
                      <a:pt x="1905" y="836"/>
                      <a:pt x="2927" y="836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1908825" y="4446300"/>
                <a:ext cx="627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605" extrusionOk="0">
                    <a:moveTo>
                      <a:pt x="0" y="186"/>
                    </a:moveTo>
                    <a:cubicBezTo>
                      <a:pt x="836" y="186"/>
                      <a:pt x="1905" y="0"/>
                      <a:pt x="2508" y="60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1908825" y="4446300"/>
                <a:ext cx="627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605" fill="none" extrusionOk="0">
                    <a:moveTo>
                      <a:pt x="0" y="186"/>
                    </a:moveTo>
                    <a:cubicBezTo>
                      <a:pt x="836" y="186"/>
                      <a:pt x="1905" y="0"/>
                      <a:pt x="2508" y="60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2"/>
              <p:cNvSpPr/>
              <p:nvPr/>
            </p:nvSpPr>
            <p:spPr>
              <a:xfrm>
                <a:off x="1971525" y="4500875"/>
                <a:ext cx="9350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650" extrusionOk="0">
                    <a:moveTo>
                      <a:pt x="0" y="1649"/>
                    </a:moveTo>
                    <a:cubicBezTo>
                      <a:pt x="1371" y="1649"/>
                      <a:pt x="2764" y="953"/>
                      <a:pt x="3739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2"/>
              <p:cNvSpPr/>
              <p:nvPr/>
            </p:nvSpPr>
            <p:spPr>
              <a:xfrm>
                <a:off x="1955850" y="4506100"/>
                <a:ext cx="207875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3740" extrusionOk="0">
                    <a:moveTo>
                      <a:pt x="0" y="3740"/>
                    </a:moveTo>
                    <a:cubicBezTo>
                      <a:pt x="2810" y="2578"/>
                      <a:pt x="5435" y="953"/>
                      <a:pt x="8315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1955850" y="4506100"/>
                <a:ext cx="207875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3740" fill="none" extrusionOk="0">
                    <a:moveTo>
                      <a:pt x="0" y="3740"/>
                    </a:moveTo>
                    <a:cubicBezTo>
                      <a:pt x="2810" y="2578"/>
                      <a:pt x="5435" y="953"/>
                      <a:pt x="8315" y="1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2226400" y="4440500"/>
                <a:ext cx="123125" cy="2409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9639" fill="none" extrusionOk="0">
                    <a:moveTo>
                      <a:pt x="2509" y="0"/>
                    </a:moveTo>
                    <a:cubicBezTo>
                      <a:pt x="2509" y="2926"/>
                      <a:pt x="4924" y="7130"/>
                      <a:pt x="2509" y="8756"/>
                    </a:cubicBezTo>
                    <a:cubicBezTo>
                      <a:pt x="1162" y="9638"/>
                      <a:pt x="1" y="6201"/>
                      <a:pt x="1" y="4575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2"/>
              <p:cNvSpPr/>
              <p:nvPr/>
            </p:nvSpPr>
            <p:spPr>
              <a:xfrm>
                <a:off x="1992425" y="4676225"/>
                <a:ext cx="135300" cy="11440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4576" extrusionOk="0">
                    <a:moveTo>
                      <a:pt x="5412" y="0"/>
                    </a:moveTo>
                    <a:cubicBezTo>
                      <a:pt x="3740" y="1672"/>
                      <a:pt x="1649" y="2903"/>
                      <a:pt x="0" y="457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2"/>
              <p:cNvSpPr/>
              <p:nvPr/>
            </p:nvSpPr>
            <p:spPr>
              <a:xfrm>
                <a:off x="1992425" y="4676225"/>
                <a:ext cx="135300" cy="11440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4576" fill="none" extrusionOk="0">
                    <a:moveTo>
                      <a:pt x="5412" y="0"/>
                    </a:moveTo>
                    <a:cubicBezTo>
                      <a:pt x="3740" y="1672"/>
                      <a:pt x="1649" y="2903"/>
                      <a:pt x="0" y="4575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2077775" y="4578675"/>
                <a:ext cx="3137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3763" extrusionOk="0">
                    <a:moveTo>
                      <a:pt x="1254" y="1"/>
                    </a:moveTo>
                    <a:cubicBezTo>
                      <a:pt x="1045" y="1301"/>
                      <a:pt x="744" y="2648"/>
                      <a:pt x="0" y="376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2077775" y="4578675"/>
                <a:ext cx="3137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3763" fill="none" extrusionOk="0">
                    <a:moveTo>
                      <a:pt x="1254" y="1"/>
                    </a:moveTo>
                    <a:cubicBezTo>
                      <a:pt x="1045" y="1301"/>
                      <a:pt x="744" y="2648"/>
                      <a:pt x="0" y="3763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2"/>
              <p:cNvSpPr/>
              <p:nvPr/>
            </p:nvSpPr>
            <p:spPr>
              <a:xfrm>
                <a:off x="2189825" y="4417275"/>
                <a:ext cx="104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81" extrusionOk="0">
                    <a:moveTo>
                      <a:pt x="419" y="0"/>
                    </a:moveTo>
                    <a:cubicBezTo>
                      <a:pt x="233" y="1394"/>
                      <a:pt x="1" y="2787"/>
                      <a:pt x="1" y="418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2"/>
              <p:cNvSpPr/>
              <p:nvPr/>
            </p:nvSpPr>
            <p:spPr>
              <a:xfrm>
                <a:off x="2189825" y="4417275"/>
                <a:ext cx="104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81" fill="none" extrusionOk="0">
                    <a:moveTo>
                      <a:pt x="419" y="0"/>
                    </a:moveTo>
                    <a:cubicBezTo>
                      <a:pt x="233" y="1394"/>
                      <a:pt x="1" y="2787"/>
                      <a:pt x="1" y="4181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2"/>
              <p:cNvSpPr/>
              <p:nvPr/>
            </p:nvSpPr>
            <p:spPr>
              <a:xfrm>
                <a:off x="1956425" y="4387650"/>
                <a:ext cx="151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509" extrusionOk="0">
                    <a:moveTo>
                      <a:pt x="186" y="1"/>
                    </a:moveTo>
                    <a:cubicBezTo>
                      <a:pt x="186" y="860"/>
                      <a:pt x="1" y="1905"/>
                      <a:pt x="604" y="250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1956425" y="4387650"/>
                <a:ext cx="151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509" fill="none" extrusionOk="0">
                    <a:moveTo>
                      <a:pt x="186" y="1"/>
                    </a:moveTo>
                    <a:cubicBezTo>
                      <a:pt x="186" y="860"/>
                      <a:pt x="1" y="1905"/>
                      <a:pt x="604" y="2509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2065000" y="4366750"/>
                <a:ext cx="31375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4182" extrusionOk="0">
                    <a:moveTo>
                      <a:pt x="0" y="1"/>
                    </a:moveTo>
                    <a:cubicBezTo>
                      <a:pt x="233" y="1441"/>
                      <a:pt x="233" y="3159"/>
                      <a:pt x="1255" y="418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2065000" y="4366750"/>
                <a:ext cx="31375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4182" fill="none" extrusionOk="0">
                    <a:moveTo>
                      <a:pt x="0" y="1"/>
                    </a:moveTo>
                    <a:cubicBezTo>
                      <a:pt x="233" y="1441"/>
                      <a:pt x="233" y="3159"/>
                      <a:pt x="1255" y="4181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2012750" y="4360375"/>
                <a:ext cx="836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2509" extrusionOk="0">
                    <a:moveTo>
                      <a:pt x="3345" y="0"/>
                    </a:moveTo>
                    <a:cubicBezTo>
                      <a:pt x="1974" y="233"/>
                      <a:pt x="0" y="1115"/>
                      <a:pt x="0" y="250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2012750" y="4360375"/>
                <a:ext cx="836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2509" fill="none" extrusionOk="0">
                    <a:moveTo>
                      <a:pt x="3345" y="0"/>
                    </a:moveTo>
                    <a:cubicBezTo>
                      <a:pt x="1974" y="233"/>
                      <a:pt x="0" y="1115"/>
                      <a:pt x="0" y="2508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2"/>
              <p:cNvSpPr/>
              <p:nvPr/>
            </p:nvSpPr>
            <p:spPr>
              <a:xfrm>
                <a:off x="2070225" y="4521200"/>
                <a:ext cx="522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181" extrusionOk="0">
                    <a:moveTo>
                      <a:pt x="2091" y="0"/>
                    </a:moveTo>
                    <a:cubicBezTo>
                      <a:pt x="1835" y="1533"/>
                      <a:pt x="1464" y="3693"/>
                      <a:pt x="0" y="418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2"/>
              <p:cNvSpPr/>
              <p:nvPr/>
            </p:nvSpPr>
            <p:spPr>
              <a:xfrm>
                <a:off x="2070225" y="4521200"/>
                <a:ext cx="522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181" fill="none" extrusionOk="0">
                    <a:moveTo>
                      <a:pt x="2091" y="0"/>
                    </a:moveTo>
                    <a:cubicBezTo>
                      <a:pt x="1835" y="1533"/>
                      <a:pt x="1464" y="3693"/>
                      <a:pt x="0" y="4181"/>
                    </a:cubicBezTo>
                  </a:path>
                </a:pathLst>
              </a:custGeom>
              <a:noFill/>
              <a:ln w="7550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3458425" y="2934425"/>
                <a:ext cx="58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7" extrusionOk="0">
                    <a:moveTo>
                      <a:pt x="396" y="697"/>
                    </a:moveTo>
                    <a:cubicBezTo>
                      <a:pt x="814" y="697"/>
                      <a:pt x="1510" y="952"/>
                      <a:pt x="1650" y="488"/>
                    </a:cubicBezTo>
                    <a:cubicBezTo>
                      <a:pt x="1743" y="186"/>
                      <a:pt x="1232" y="929"/>
                      <a:pt x="976" y="929"/>
                    </a:cubicBezTo>
                    <a:cubicBezTo>
                      <a:pt x="744" y="929"/>
                      <a:pt x="465" y="1115"/>
                      <a:pt x="303" y="929"/>
                    </a:cubicBezTo>
                    <a:cubicBezTo>
                      <a:pt x="163" y="767"/>
                      <a:pt x="442" y="488"/>
                      <a:pt x="582" y="372"/>
                    </a:cubicBezTo>
                    <a:cubicBezTo>
                      <a:pt x="698" y="279"/>
                      <a:pt x="883" y="0"/>
                      <a:pt x="976" y="140"/>
                    </a:cubicBezTo>
                    <a:cubicBezTo>
                      <a:pt x="1232" y="581"/>
                      <a:pt x="651" y="1347"/>
                      <a:pt x="976" y="1719"/>
                    </a:cubicBezTo>
                    <a:cubicBezTo>
                      <a:pt x="1209" y="1997"/>
                      <a:pt x="1650" y="1858"/>
                      <a:pt x="1929" y="1719"/>
                    </a:cubicBezTo>
                    <a:cubicBezTo>
                      <a:pt x="2347" y="1533"/>
                      <a:pt x="721" y="1533"/>
                      <a:pt x="791" y="1045"/>
                    </a:cubicBezTo>
                    <a:cubicBezTo>
                      <a:pt x="860" y="558"/>
                      <a:pt x="1836" y="0"/>
                      <a:pt x="1929" y="488"/>
                    </a:cubicBezTo>
                    <a:cubicBezTo>
                      <a:pt x="2114" y="1301"/>
                      <a:pt x="1" y="767"/>
                      <a:pt x="1" y="1603"/>
                    </a:cubicBezTo>
                    <a:cubicBezTo>
                      <a:pt x="1" y="1742"/>
                      <a:pt x="187" y="1788"/>
                      <a:pt x="303" y="1835"/>
                    </a:cubicBezTo>
                    <a:cubicBezTo>
                      <a:pt x="605" y="1974"/>
                      <a:pt x="1046" y="2206"/>
                      <a:pt x="1255" y="1951"/>
                    </a:cubicBezTo>
                    <a:cubicBezTo>
                      <a:pt x="1627" y="1533"/>
                      <a:pt x="1023" y="674"/>
                      <a:pt x="1255" y="140"/>
                    </a:cubicBezTo>
                    <a:cubicBezTo>
                      <a:pt x="1325" y="0"/>
                      <a:pt x="1394" y="441"/>
                      <a:pt x="1464" y="604"/>
                    </a:cubicBezTo>
                    <a:cubicBezTo>
                      <a:pt x="1603" y="906"/>
                      <a:pt x="1929" y="1324"/>
                      <a:pt x="1743" y="1603"/>
                    </a:cubicBezTo>
                    <a:cubicBezTo>
                      <a:pt x="1510" y="1974"/>
                      <a:pt x="210" y="1719"/>
                      <a:pt x="582" y="1719"/>
                    </a:cubicBezTo>
                    <a:cubicBezTo>
                      <a:pt x="976" y="1719"/>
                      <a:pt x="1371" y="1765"/>
                      <a:pt x="1743" y="160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3458425" y="2934425"/>
                <a:ext cx="58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7" fill="none" extrusionOk="0">
                    <a:moveTo>
                      <a:pt x="396" y="697"/>
                    </a:moveTo>
                    <a:cubicBezTo>
                      <a:pt x="814" y="697"/>
                      <a:pt x="1510" y="952"/>
                      <a:pt x="1650" y="488"/>
                    </a:cubicBezTo>
                    <a:cubicBezTo>
                      <a:pt x="1743" y="186"/>
                      <a:pt x="1232" y="929"/>
                      <a:pt x="976" y="929"/>
                    </a:cubicBezTo>
                    <a:cubicBezTo>
                      <a:pt x="744" y="929"/>
                      <a:pt x="465" y="1115"/>
                      <a:pt x="303" y="929"/>
                    </a:cubicBezTo>
                    <a:cubicBezTo>
                      <a:pt x="163" y="767"/>
                      <a:pt x="442" y="488"/>
                      <a:pt x="582" y="372"/>
                    </a:cubicBezTo>
                    <a:cubicBezTo>
                      <a:pt x="698" y="279"/>
                      <a:pt x="883" y="0"/>
                      <a:pt x="976" y="140"/>
                    </a:cubicBezTo>
                    <a:cubicBezTo>
                      <a:pt x="1232" y="581"/>
                      <a:pt x="651" y="1347"/>
                      <a:pt x="976" y="1719"/>
                    </a:cubicBezTo>
                    <a:cubicBezTo>
                      <a:pt x="1209" y="1997"/>
                      <a:pt x="1650" y="1858"/>
                      <a:pt x="1929" y="1719"/>
                    </a:cubicBezTo>
                    <a:cubicBezTo>
                      <a:pt x="2347" y="1533"/>
                      <a:pt x="721" y="1533"/>
                      <a:pt x="791" y="1045"/>
                    </a:cubicBezTo>
                    <a:cubicBezTo>
                      <a:pt x="860" y="558"/>
                      <a:pt x="1836" y="0"/>
                      <a:pt x="1929" y="488"/>
                    </a:cubicBezTo>
                    <a:cubicBezTo>
                      <a:pt x="2114" y="1301"/>
                      <a:pt x="1" y="767"/>
                      <a:pt x="1" y="1603"/>
                    </a:cubicBezTo>
                    <a:cubicBezTo>
                      <a:pt x="1" y="1742"/>
                      <a:pt x="187" y="1788"/>
                      <a:pt x="303" y="1835"/>
                    </a:cubicBezTo>
                    <a:cubicBezTo>
                      <a:pt x="605" y="1974"/>
                      <a:pt x="1046" y="2206"/>
                      <a:pt x="1255" y="1951"/>
                    </a:cubicBezTo>
                    <a:cubicBezTo>
                      <a:pt x="1627" y="1533"/>
                      <a:pt x="1023" y="674"/>
                      <a:pt x="1255" y="140"/>
                    </a:cubicBezTo>
                    <a:cubicBezTo>
                      <a:pt x="1325" y="0"/>
                      <a:pt x="1394" y="441"/>
                      <a:pt x="1464" y="604"/>
                    </a:cubicBezTo>
                    <a:cubicBezTo>
                      <a:pt x="1603" y="906"/>
                      <a:pt x="1929" y="1324"/>
                      <a:pt x="1743" y="1603"/>
                    </a:cubicBezTo>
                    <a:cubicBezTo>
                      <a:pt x="1510" y="1974"/>
                      <a:pt x="210" y="1719"/>
                      <a:pt x="582" y="1719"/>
                    </a:cubicBezTo>
                    <a:cubicBezTo>
                      <a:pt x="976" y="1719"/>
                      <a:pt x="1371" y="1765"/>
                      <a:pt x="1743" y="160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3283100" y="3220650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extrusionOk="0">
                    <a:moveTo>
                      <a:pt x="534" y="744"/>
                    </a:moveTo>
                    <a:cubicBezTo>
                      <a:pt x="906" y="744"/>
                      <a:pt x="1417" y="1301"/>
                      <a:pt x="1208" y="1603"/>
                    </a:cubicBezTo>
                    <a:cubicBezTo>
                      <a:pt x="1069" y="1835"/>
                      <a:pt x="279" y="1603"/>
                      <a:pt x="442" y="1394"/>
                    </a:cubicBezTo>
                    <a:cubicBezTo>
                      <a:pt x="604" y="1162"/>
                      <a:pt x="1440" y="1650"/>
                      <a:pt x="1208" y="1812"/>
                    </a:cubicBezTo>
                    <a:cubicBezTo>
                      <a:pt x="860" y="2091"/>
                      <a:pt x="0" y="1719"/>
                      <a:pt x="0" y="1278"/>
                    </a:cubicBezTo>
                    <a:cubicBezTo>
                      <a:pt x="0" y="790"/>
                      <a:pt x="1440" y="1348"/>
                      <a:pt x="1440" y="860"/>
                    </a:cubicBezTo>
                    <a:cubicBezTo>
                      <a:pt x="1440" y="512"/>
                      <a:pt x="999" y="1"/>
                      <a:pt x="651" y="94"/>
                    </a:cubicBezTo>
                    <a:cubicBezTo>
                      <a:pt x="24" y="303"/>
                      <a:pt x="116" y="1650"/>
                      <a:pt x="651" y="2044"/>
                    </a:cubicBezTo>
                    <a:cubicBezTo>
                      <a:pt x="999" y="2300"/>
                      <a:pt x="1324" y="1371"/>
                      <a:pt x="1324" y="95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3283100" y="3220650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fill="none" extrusionOk="0">
                    <a:moveTo>
                      <a:pt x="534" y="744"/>
                    </a:moveTo>
                    <a:cubicBezTo>
                      <a:pt x="906" y="744"/>
                      <a:pt x="1417" y="1301"/>
                      <a:pt x="1208" y="1603"/>
                    </a:cubicBezTo>
                    <a:cubicBezTo>
                      <a:pt x="1069" y="1835"/>
                      <a:pt x="279" y="1603"/>
                      <a:pt x="442" y="1394"/>
                    </a:cubicBezTo>
                    <a:cubicBezTo>
                      <a:pt x="604" y="1162"/>
                      <a:pt x="1440" y="1650"/>
                      <a:pt x="1208" y="1812"/>
                    </a:cubicBezTo>
                    <a:cubicBezTo>
                      <a:pt x="860" y="2091"/>
                      <a:pt x="0" y="1719"/>
                      <a:pt x="0" y="1278"/>
                    </a:cubicBezTo>
                    <a:cubicBezTo>
                      <a:pt x="0" y="790"/>
                      <a:pt x="1440" y="1348"/>
                      <a:pt x="1440" y="860"/>
                    </a:cubicBezTo>
                    <a:cubicBezTo>
                      <a:pt x="1440" y="512"/>
                      <a:pt x="999" y="1"/>
                      <a:pt x="651" y="94"/>
                    </a:cubicBezTo>
                    <a:cubicBezTo>
                      <a:pt x="24" y="303"/>
                      <a:pt x="116" y="1650"/>
                      <a:pt x="651" y="2044"/>
                    </a:cubicBezTo>
                    <a:cubicBezTo>
                      <a:pt x="999" y="2300"/>
                      <a:pt x="1324" y="1371"/>
                      <a:pt x="1324" y="95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3805625" y="3046475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extrusionOk="0">
                    <a:moveTo>
                      <a:pt x="535" y="744"/>
                    </a:moveTo>
                    <a:cubicBezTo>
                      <a:pt x="907" y="744"/>
                      <a:pt x="1417" y="1301"/>
                      <a:pt x="1208" y="1603"/>
                    </a:cubicBezTo>
                    <a:cubicBezTo>
                      <a:pt x="1069" y="1835"/>
                      <a:pt x="280" y="1603"/>
                      <a:pt x="442" y="1394"/>
                    </a:cubicBezTo>
                    <a:cubicBezTo>
                      <a:pt x="605" y="1162"/>
                      <a:pt x="1441" y="1649"/>
                      <a:pt x="1208" y="1812"/>
                    </a:cubicBezTo>
                    <a:cubicBezTo>
                      <a:pt x="860" y="2091"/>
                      <a:pt x="1" y="1719"/>
                      <a:pt x="1" y="1278"/>
                    </a:cubicBezTo>
                    <a:cubicBezTo>
                      <a:pt x="1" y="790"/>
                      <a:pt x="1441" y="1347"/>
                      <a:pt x="1441" y="860"/>
                    </a:cubicBezTo>
                    <a:cubicBezTo>
                      <a:pt x="1441" y="511"/>
                      <a:pt x="999" y="0"/>
                      <a:pt x="651" y="93"/>
                    </a:cubicBezTo>
                    <a:cubicBezTo>
                      <a:pt x="24" y="302"/>
                      <a:pt x="117" y="1649"/>
                      <a:pt x="651" y="2044"/>
                    </a:cubicBezTo>
                    <a:cubicBezTo>
                      <a:pt x="999" y="2300"/>
                      <a:pt x="1325" y="1371"/>
                      <a:pt x="1325" y="95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3805625" y="3046475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fill="none" extrusionOk="0">
                    <a:moveTo>
                      <a:pt x="535" y="744"/>
                    </a:moveTo>
                    <a:cubicBezTo>
                      <a:pt x="907" y="744"/>
                      <a:pt x="1417" y="1301"/>
                      <a:pt x="1208" y="1603"/>
                    </a:cubicBezTo>
                    <a:cubicBezTo>
                      <a:pt x="1069" y="1835"/>
                      <a:pt x="280" y="1603"/>
                      <a:pt x="442" y="1394"/>
                    </a:cubicBezTo>
                    <a:cubicBezTo>
                      <a:pt x="605" y="1162"/>
                      <a:pt x="1441" y="1649"/>
                      <a:pt x="1208" y="1812"/>
                    </a:cubicBezTo>
                    <a:cubicBezTo>
                      <a:pt x="860" y="2091"/>
                      <a:pt x="1" y="1719"/>
                      <a:pt x="1" y="1278"/>
                    </a:cubicBezTo>
                    <a:cubicBezTo>
                      <a:pt x="1" y="790"/>
                      <a:pt x="1441" y="1347"/>
                      <a:pt x="1441" y="860"/>
                    </a:cubicBezTo>
                    <a:cubicBezTo>
                      <a:pt x="1441" y="511"/>
                      <a:pt x="999" y="0"/>
                      <a:pt x="651" y="93"/>
                    </a:cubicBezTo>
                    <a:cubicBezTo>
                      <a:pt x="24" y="302"/>
                      <a:pt x="117" y="1649"/>
                      <a:pt x="651" y="2044"/>
                    </a:cubicBezTo>
                    <a:cubicBezTo>
                      <a:pt x="999" y="2300"/>
                      <a:pt x="1325" y="1371"/>
                      <a:pt x="1325" y="95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2"/>
              <p:cNvSpPr/>
              <p:nvPr/>
            </p:nvSpPr>
            <p:spPr>
              <a:xfrm>
                <a:off x="3342325" y="3050525"/>
                <a:ext cx="5865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208" extrusionOk="0">
                    <a:moveTo>
                      <a:pt x="395" y="698"/>
                    </a:moveTo>
                    <a:cubicBezTo>
                      <a:pt x="813" y="698"/>
                      <a:pt x="1510" y="953"/>
                      <a:pt x="1649" y="489"/>
                    </a:cubicBezTo>
                    <a:cubicBezTo>
                      <a:pt x="1742" y="187"/>
                      <a:pt x="1231" y="930"/>
                      <a:pt x="976" y="930"/>
                    </a:cubicBezTo>
                    <a:cubicBezTo>
                      <a:pt x="743" y="930"/>
                      <a:pt x="465" y="1116"/>
                      <a:pt x="302" y="930"/>
                    </a:cubicBezTo>
                    <a:cubicBezTo>
                      <a:pt x="163" y="767"/>
                      <a:pt x="441" y="489"/>
                      <a:pt x="581" y="373"/>
                    </a:cubicBezTo>
                    <a:cubicBezTo>
                      <a:pt x="697" y="280"/>
                      <a:pt x="883" y="1"/>
                      <a:pt x="976" y="140"/>
                    </a:cubicBezTo>
                    <a:cubicBezTo>
                      <a:pt x="1231" y="582"/>
                      <a:pt x="650" y="1348"/>
                      <a:pt x="976" y="1720"/>
                    </a:cubicBezTo>
                    <a:cubicBezTo>
                      <a:pt x="1208" y="1998"/>
                      <a:pt x="1649" y="1859"/>
                      <a:pt x="1928" y="1720"/>
                    </a:cubicBezTo>
                    <a:cubicBezTo>
                      <a:pt x="2346" y="1534"/>
                      <a:pt x="720" y="1534"/>
                      <a:pt x="790" y="1046"/>
                    </a:cubicBezTo>
                    <a:cubicBezTo>
                      <a:pt x="859" y="558"/>
                      <a:pt x="1835" y="1"/>
                      <a:pt x="1928" y="489"/>
                    </a:cubicBezTo>
                    <a:cubicBezTo>
                      <a:pt x="2114" y="1302"/>
                      <a:pt x="0" y="767"/>
                      <a:pt x="0" y="1603"/>
                    </a:cubicBezTo>
                    <a:cubicBezTo>
                      <a:pt x="0" y="1743"/>
                      <a:pt x="186" y="1789"/>
                      <a:pt x="302" y="1836"/>
                    </a:cubicBezTo>
                    <a:cubicBezTo>
                      <a:pt x="604" y="1975"/>
                      <a:pt x="1045" y="2207"/>
                      <a:pt x="1254" y="1952"/>
                    </a:cubicBezTo>
                    <a:cubicBezTo>
                      <a:pt x="1626" y="1534"/>
                      <a:pt x="1022" y="674"/>
                      <a:pt x="1254" y="140"/>
                    </a:cubicBezTo>
                    <a:cubicBezTo>
                      <a:pt x="1324" y="1"/>
                      <a:pt x="1394" y="442"/>
                      <a:pt x="1463" y="605"/>
                    </a:cubicBezTo>
                    <a:cubicBezTo>
                      <a:pt x="1603" y="907"/>
                      <a:pt x="1928" y="1325"/>
                      <a:pt x="1742" y="1603"/>
                    </a:cubicBezTo>
                    <a:cubicBezTo>
                      <a:pt x="1510" y="1975"/>
                      <a:pt x="209" y="1720"/>
                      <a:pt x="581" y="1720"/>
                    </a:cubicBezTo>
                    <a:cubicBezTo>
                      <a:pt x="976" y="1720"/>
                      <a:pt x="1370" y="1766"/>
                      <a:pt x="1742" y="160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3342325" y="3050525"/>
                <a:ext cx="5865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208" fill="none" extrusionOk="0">
                    <a:moveTo>
                      <a:pt x="395" y="698"/>
                    </a:moveTo>
                    <a:cubicBezTo>
                      <a:pt x="813" y="698"/>
                      <a:pt x="1510" y="953"/>
                      <a:pt x="1649" y="489"/>
                    </a:cubicBezTo>
                    <a:cubicBezTo>
                      <a:pt x="1742" y="187"/>
                      <a:pt x="1231" y="930"/>
                      <a:pt x="976" y="930"/>
                    </a:cubicBezTo>
                    <a:cubicBezTo>
                      <a:pt x="743" y="930"/>
                      <a:pt x="465" y="1116"/>
                      <a:pt x="302" y="930"/>
                    </a:cubicBezTo>
                    <a:cubicBezTo>
                      <a:pt x="163" y="767"/>
                      <a:pt x="441" y="489"/>
                      <a:pt x="581" y="373"/>
                    </a:cubicBezTo>
                    <a:cubicBezTo>
                      <a:pt x="697" y="280"/>
                      <a:pt x="883" y="1"/>
                      <a:pt x="976" y="140"/>
                    </a:cubicBezTo>
                    <a:cubicBezTo>
                      <a:pt x="1231" y="582"/>
                      <a:pt x="650" y="1348"/>
                      <a:pt x="976" y="1720"/>
                    </a:cubicBezTo>
                    <a:cubicBezTo>
                      <a:pt x="1208" y="1998"/>
                      <a:pt x="1649" y="1859"/>
                      <a:pt x="1928" y="1720"/>
                    </a:cubicBezTo>
                    <a:cubicBezTo>
                      <a:pt x="2346" y="1534"/>
                      <a:pt x="720" y="1534"/>
                      <a:pt x="790" y="1046"/>
                    </a:cubicBezTo>
                    <a:cubicBezTo>
                      <a:pt x="859" y="558"/>
                      <a:pt x="1835" y="1"/>
                      <a:pt x="1928" y="489"/>
                    </a:cubicBezTo>
                    <a:cubicBezTo>
                      <a:pt x="2114" y="1302"/>
                      <a:pt x="0" y="767"/>
                      <a:pt x="0" y="1603"/>
                    </a:cubicBezTo>
                    <a:cubicBezTo>
                      <a:pt x="0" y="1743"/>
                      <a:pt x="186" y="1789"/>
                      <a:pt x="302" y="1836"/>
                    </a:cubicBezTo>
                    <a:cubicBezTo>
                      <a:pt x="604" y="1975"/>
                      <a:pt x="1045" y="2207"/>
                      <a:pt x="1254" y="1952"/>
                    </a:cubicBezTo>
                    <a:cubicBezTo>
                      <a:pt x="1626" y="1534"/>
                      <a:pt x="1022" y="674"/>
                      <a:pt x="1254" y="140"/>
                    </a:cubicBezTo>
                    <a:cubicBezTo>
                      <a:pt x="1324" y="1"/>
                      <a:pt x="1394" y="442"/>
                      <a:pt x="1463" y="605"/>
                    </a:cubicBezTo>
                    <a:cubicBezTo>
                      <a:pt x="1603" y="907"/>
                      <a:pt x="1928" y="1325"/>
                      <a:pt x="1742" y="1603"/>
                    </a:cubicBezTo>
                    <a:cubicBezTo>
                      <a:pt x="1510" y="1975"/>
                      <a:pt x="209" y="1720"/>
                      <a:pt x="581" y="1720"/>
                    </a:cubicBezTo>
                    <a:cubicBezTo>
                      <a:pt x="976" y="1720"/>
                      <a:pt x="1370" y="1766"/>
                      <a:pt x="1742" y="160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3398625" y="3342575"/>
                <a:ext cx="435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579" extrusionOk="0">
                    <a:moveTo>
                      <a:pt x="651" y="1324"/>
                    </a:moveTo>
                    <a:cubicBezTo>
                      <a:pt x="489" y="1115"/>
                      <a:pt x="117" y="558"/>
                      <a:pt x="349" y="604"/>
                    </a:cubicBezTo>
                    <a:cubicBezTo>
                      <a:pt x="698" y="721"/>
                      <a:pt x="1510" y="906"/>
                      <a:pt x="1301" y="1208"/>
                    </a:cubicBezTo>
                    <a:cubicBezTo>
                      <a:pt x="1069" y="1557"/>
                      <a:pt x="1" y="1232"/>
                      <a:pt x="163" y="1650"/>
                    </a:cubicBezTo>
                    <a:cubicBezTo>
                      <a:pt x="233" y="1812"/>
                      <a:pt x="605" y="1603"/>
                      <a:pt x="674" y="1441"/>
                    </a:cubicBezTo>
                    <a:cubicBezTo>
                      <a:pt x="814" y="1139"/>
                      <a:pt x="349" y="628"/>
                      <a:pt x="581" y="395"/>
                    </a:cubicBezTo>
                    <a:cubicBezTo>
                      <a:pt x="1046" y="1"/>
                      <a:pt x="1232" y="1533"/>
                      <a:pt x="1673" y="1975"/>
                    </a:cubicBezTo>
                    <a:cubicBezTo>
                      <a:pt x="1743" y="2044"/>
                      <a:pt x="1487" y="1859"/>
                      <a:pt x="1394" y="1789"/>
                    </a:cubicBezTo>
                    <a:cubicBezTo>
                      <a:pt x="1092" y="1557"/>
                      <a:pt x="512" y="883"/>
                      <a:pt x="419" y="1255"/>
                    </a:cubicBezTo>
                    <a:cubicBezTo>
                      <a:pt x="349" y="1487"/>
                      <a:pt x="721" y="1742"/>
                      <a:pt x="953" y="1742"/>
                    </a:cubicBezTo>
                    <a:cubicBezTo>
                      <a:pt x="1185" y="1742"/>
                      <a:pt x="1534" y="999"/>
                      <a:pt x="1394" y="1208"/>
                    </a:cubicBezTo>
                    <a:cubicBezTo>
                      <a:pt x="1208" y="1487"/>
                      <a:pt x="581" y="1278"/>
                      <a:pt x="419" y="953"/>
                    </a:cubicBezTo>
                    <a:cubicBezTo>
                      <a:pt x="303" y="721"/>
                      <a:pt x="744" y="117"/>
                      <a:pt x="907" y="349"/>
                    </a:cubicBezTo>
                    <a:cubicBezTo>
                      <a:pt x="1208" y="744"/>
                      <a:pt x="1510" y="1232"/>
                      <a:pt x="1441" y="1719"/>
                    </a:cubicBezTo>
                    <a:cubicBezTo>
                      <a:pt x="1418" y="2068"/>
                      <a:pt x="1069" y="2300"/>
                      <a:pt x="837" y="2532"/>
                    </a:cubicBezTo>
                    <a:cubicBezTo>
                      <a:pt x="767" y="2579"/>
                      <a:pt x="651" y="2486"/>
                      <a:pt x="581" y="2439"/>
                    </a:cubicBezTo>
                    <a:cubicBezTo>
                      <a:pt x="372" y="2277"/>
                      <a:pt x="94" y="1766"/>
                      <a:pt x="326" y="1673"/>
                    </a:cubicBezTo>
                    <a:cubicBezTo>
                      <a:pt x="512" y="1603"/>
                      <a:pt x="674" y="1835"/>
                      <a:pt x="837" y="19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3398625" y="3342575"/>
                <a:ext cx="435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579" fill="none" extrusionOk="0">
                    <a:moveTo>
                      <a:pt x="651" y="1324"/>
                    </a:moveTo>
                    <a:cubicBezTo>
                      <a:pt x="489" y="1115"/>
                      <a:pt x="117" y="558"/>
                      <a:pt x="349" y="604"/>
                    </a:cubicBezTo>
                    <a:cubicBezTo>
                      <a:pt x="698" y="721"/>
                      <a:pt x="1510" y="906"/>
                      <a:pt x="1301" y="1208"/>
                    </a:cubicBezTo>
                    <a:cubicBezTo>
                      <a:pt x="1069" y="1557"/>
                      <a:pt x="1" y="1232"/>
                      <a:pt x="163" y="1650"/>
                    </a:cubicBezTo>
                    <a:cubicBezTo>
                      <a:pt x="233" y="1812"/>
                      <a:pt x="605" y="1603"/>
                      <a:pt x="674" y="1441"/>
                    </a:cubicBezTo>
                    <a:cubicBezTo>
                      <a:pt x="814" y="1139"/>
                      <a:pt x="349" y="628"/>
                      <a:pt x="581" y="395"/>
                    </a:cubicBezTo>
                    <a:cubicBezTo>
                      <a:pt x="1046" y="1"/>
                      <a:pt x="1232" y="1533"/>
                      <a:pt x="1673" y="1975"/>
                    </a:cubicBezTo>
                    <a:cubicBezTo>
                      <a:pt x="1743" y="2044"/>
                      <a:pt x="1487" y="1859"/>
                      <a:pt x="1394" y="1789"/>
                    </a:cubicBezTo>
                    <a:cubicBezTo>
                      <a:pt x="1092" y="1557"/>
                      <a:pt x="512" y="883"/>
                      <a:pt x="419" y="1255"/>
                    </a:cubicBezTo>
                    <a:cubicBezTo>
                      <a:pt x="349" y="1487"/>
                      <a:pt x="721" y="1742"/>
                      <a:pt x="953" y="1742"/>
                    </a:cubicBezTo>
                    <a:cubicBezTo>
                      <a:pt x="1185" y="1742"/>
                      <a:pt x="1534" y="999"/>
                      <a:pt x="1394" y="1208"/>
                    </a:cubicBezTo>
                    <a:cubicBezTo>
                      <a:pt x="1208" y="1487"/>
                      <a:pt x="581" y="1278"/>
                      <a:pt x="419" y="953"/>
                    </a:cubicBezTo>
                    <a:cubicBezTo>
                      <a:pt x="303" y="721"/>
                      <a:pt x="744" y="117"/>
                      <a:pt x="907" y="349"/>
                    </a:cubicBezTo>
                    <a:cubicBezTo>
                      <a:pt x="1208" y="744"/>
                      <a:pt x="1510" y="1232"/>
                      <a:pt x="1441" y="1719"/>
                    </a:cubicBezTo>
                    <a:cubicBezTo>
                      <a:pt x="1418" y="2068"/>
                      <a:pt x="1069" y="2300"/>
                      <a:pt x="837" y="2532"/>
                    </a:cubicBezTo>
                    <a:cubicBezTo>
                      <a:pt x="767" y="2579"/>
                      <a:pt x="651" y="2486"/>
                      <a:pt x="581" y="2439"/>
                    </a:cubicBezTo>
                    <a:cubicBezTo>
                      <a:pt x="372" y="2277"/>
                      <a:pt x="94" y="1766"/>
                      <a:pt x="326" y="1673"/>
                    </a:cubicBezTo>
                    <a:cubicBezTo>
                      <a:pt x="512" y="1603"/>
                      <a:pt x="674" y="1835"/>
                      <a:pt x="837" y="1928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2993950" y="3747250"/>
                <a:ext cx="58675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8" extrusionOk="0">
                    <a:moveTo>
                      <a:pt x="396" y="697"/>
                    </a:moveTo>
                    <a:cubicBezTo>
                      <a:pt x="814" y="697"/>
                      <a:pt x="1510" y="953"/>
                      <a:pt x="1650" y="488"/>
                    </a:cubicBezTo>
                    <a:cubicBezTo>
                      <a:pt x="1743" y="187"/>
                      <a:pt x="1232" y="930"/>
                      <a:pt x="976" y="930"/>
                    </a:cubicBezTo>
                    <a:cubicBezTo>
                      <a:pt x="744" y="930"/>
                      <a:pt x="465" y="1116"/>
                      <a:pt x="303" y="930"/>
                    </a:cubicBezTo>
                    <a:cubicBezTo>
                      <a:pt x="163" y="767"/>
                      <a:pt x="442" y="488"/>
                      <a:pt x="581" y="372"/>
                    </a:cubicBezTo>
                    <a:cubicBezTo>
                      <a:pt x="697" y="279"/>
                      <a:pt x="883" y="1"/>
                      <a:pt x="976" y="140"/>
                    </a:cubicBezTo>
                    <a:cubicBezTo>
                      <a:pt x="1232" y="581"/>
                      <a:pt x="651" y="1348"/>
                      <a:pt x="976" y="1719"/>
                    </a:cubicBezTo>
                    <a:cubicBezTo>
                      <a:pt x="1208" y="1998"/>
                      <a:pt x="1650" y="1859"/>
                      <a:pt x="1928" y="1719"/>
                    </a:cubicBezTo>
                    <a:cubicBezTo>
                      <a:pt x="2346" y="1534"/>
                      <a:pt x="721" y="1534"/>
                      <a:pt x="790" y="1046"/>
                    </a:cubicBezTo>
                    <a:cubicBezTo>
                      <a:pt x="860" y="558"/>
                      <a:pt x="1835" y="1"/>
                      <a:pt x="1928" y="488"/>
                    </a:cubicBezTo>
                    <a:cubicBezTo>
                      <a:pt x="2114" y="1301"/>
                      <a:pt x="1" y="767"/>
                      <a:pt x="1" y="1603"/>
                    </a:cubicBezTo>
                    <a:cubicBezTo>
                      <a:pt x="1" y="1743"/>
                      <a:pt x="187" y="1789"/>
                      <a:pt x="303" y="1835"/>
                    </a:cubicBezTo>
                    <a:cubicBezTo>
                      <a:pt x="605" y="1975"/>
                      <a:pt x="1046" y="2207"/>
                      <a:pt x="1255" y="1952"/>
                    </a:cubicBezTo>
                    <a:cubicBezTo>
                      <a:pt x="1626" y="1534"/>
                      <a:pt x="1023" y="674"/>
                      <a:pt x="1255" y="140"/>
                    </a:cubicBezTo>
                    <a:cubicBezTo>
                      <a:pt x="1325" y="1"/>
                      <a:pt x="1394" y="442"/>
                      <a:pt x="1464" y="605"/>
                    </a:cubicBezTo>
                    <a:cubicBezTo>
                      <a:pt x="1603" y="906"/>
                      <a:pt x="1928" y="1325"/>
                      <a:pt x="1743" y="1603"/>
                    </a:cubicBezTo>
                    <a:cubicBezTo>
                      <a:pt x="1510" y="1975"/>
                      <a:pt x="210" y="1719"/>
                      <a:pt x="581" y="1719"/>
                    </a:cubicBezTo>
                    <a:cubicBezTo>
                      <a:pt x="976" y="1719"/>
                      <a:pt x="1371" y="1766"/>
                      <a:pt x="1743" y="160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2993950" y="3747250"/>
                <a:ext cx="58675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08" fill="none" extrusionOk="0">
                    <a:moveTo>
                      <a:pt x="396" y="697"/>
                    </a:moveTo>
                    <a:cubicBezTo>
                      <a:pt x="814" y="697"/>
                      <a:pt x="1510" y="953"/>
                      <a:pt x="1650" y="488"/>
                    </a:cubicBezTo>
                    <a:cubicBezTo>
                      <a:pt x="1743" y="187"/>
                      <a:pt x="1232" y="930"/>
                      <a:pt x="976" y="930"/>
                    </a:cubicBezTo>
                    <a:cubicBezTo>
                      <a:pt x="744" y="930"/>
                      <a:pt x="465" y="1116"/>
                      <a:pt x="303" y="930"/>
                    </a:cubicBezTo>
                    <a:cubicBezTo>
                      <a:pt x="163" y="767"/>
                      <a:pt x="442" y="488"/>
                      <a:pt x="581" y="372"/>
                    </a:cubicBezTo>
                    <a:cubicBezTo>
                      <a:pt x="697" y="279"/>
                      <a:pt x="883" y="1"/>
                      <a:pt x="976" y="140"/>
                    </a:cubicBezTo>
                    <a:cubicBezTo>
                      <a:pt x="1232" y="581"/>
                      <a:pt x="651" y="1348"/>
                      <a:pt x="976" y="1719"/>
                    </a:cubicBezTo>
                    <a:cubicBezTo>
                      <a:pt x="1208" y="1998"/>
                      <a:pt x="1650" y="1859"/>
                      <a:pt x="1928" y="1719"/>
                    </a:cubicBezTo>
                    <a:cubicBezTo>
                      <a:pt x="2346" y="1534"/>
                      <a:pt x="721" y="1534"/>
                      <a:pt x="790" y="1046"/>
                    </a:cubicBezTo>
                    <a:cubicBezTo>
                      <a:pt x="860" y="558"/>
                      <a:pt x="1835" y="1"/>
                      <a:pt x="1928" y="488"/>
                    </a:cubicBezTo>
                    <a:cubicBezTo>
                      <a:pt x="2114" y="1301"/>
                      <a:pt x="1" y="767"/>
                      <a:pt x="1" y="1603"/>
                    </a:cubicBezTo>
                    <a:cubicBezTo>
                      <a:pt x="1" y="1743"/>
                      <a:pt x="187" y="1789"/>
                      <a:pt x="303" y="1835"/>
                    </a:cubicBezTo>
                    <a:cubicBezTo>
                      <a:pt x="605" y="1975"/>
                      <a:pt x="1046" y="2207"/>
                      <a:pt x="1255" y="1952"/>
                    </a:cubicBezTo>
                    <a:cubicBezTo>
                      <a:pt x="1626" y="1534"/>
                      <a:pt x="1023" y="674"/>
                      <a:pt x="1255" y="140"/>
                    </a:cubicBezTo>
                    <a:cubicBezTo>
                      <a:pt x="1325" y="1"/>
                      <a:pt x="1394" y="442"/>
                      <a:pt x="1464" y="605"/>
                    </a:cubicBezTo>
                    <a:cubicBezTo>
                      <a:pt x="1603" y="906"/>
                      <a:pt x="1928" y="1325"/>
                      <a:pt x="1743" y="1603"/>
                    </a:cubicBezTo>
                    <a:cubicBezTo>
                      <a:pt x="1510" y="1975"/>
                      <a:pt x="210" y="1719"/>
                      <a:pt x="581" y="1719"/>
                    </a:cubicBezTo>
                    <a:cubicBezTo>
                      <a:pt x="976" y="1719"/>
                      <a:pt x="1371" y="1766"/>
                      <a:pt x="1743" y="160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2"/>
              <p:cNvSpPr/>
              <p:nvPr/>
            </p:nvSpPr>
            <p:spPr>
              <a:xfrm>
                <a:off x="3689525" y="2872300"/>
                <a:ext cx="36000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2300" extrusionOk="0">
                    <a:moveTo>
                      <a:pt x="534" y="743"/>
                    </a:moveTo>
                    <a:cubicBezTo>
                      <a:pt x="906" y="743"/>
                      <a:pt x="1417" y="1301"/>
                      <a:pt x="1208" y="1603"/>
                    </a:cubicBezTo>
                    <a:cubicBezTo>
                      <a:pt x="1068" y="1835"/>
                      <a:pt x="279" y="1603"/>
                      <a:pt x="441" y="1394"/>
                    </a:cubicBezTo>
                    <a:cubicBezTo>
                      <a:pt x="604" y="1161"/>
                      <a:pt x="1440" y="1649"/>
                      <a:pt x="1208" y="1812"/>
                    </a:cubicBezTo>
                    <a:cubicBezTo>
                      <a:pt x="859" y="2090"/>
                      <a:pt x="0" y="1719"/>
                      <a:pt x="0" y="1278"/>
                    </a:cubicBezTo>
                    <a:cubicBezTo>
                      <a:pt x="0" y="790"/>
                      <a:pt x="1440" y="1347"/>
                      <a:pt x="1440" y="860"/>
                    </a:cubicBezTo>
                    <a:cubicBezTo>
                      <a:pt x="1440" y="511"/>
                      <a:pt x="999" y="0"/>
                      <a:pt x="650" y="93"/>
                    </a:cubicBezTo>
                    <a:cubicBezTo>
                      <a:pt x="23" y="302"/>
                      <a:pt x="116" y="1649"/>
                      <a:pt x="650" y="2044"/>
                    </a:cubicBezTo>
                    <a:cubicBezTo>
                      <a:pt x="999" y="2299"/>
                      <a:pt x="1324" y="1370"/>
                      <a:pt x="1324" y="95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2"/>
              <p:cNvSpPr/>
              <p:nvPr/>
            </p:nvSpPr>
            <p:spPr>
              <a:xfrm>
                <a:off x="3689525" y="2872300"/>
                <a:ext cx="36000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2300" fill="none" extrusionOk="0">
                    <a:moveTo>
                      <a:pt x="534" y="743"/>
                    </a:moveTo>
                    <a:cubicBezTo>
                      <a:pt x="906" y="743"/>
                      <a:pt x="1417" y="1301"/>
                      <a:pt x="1208" y="1603"/>
                    </a:cubicBezTo>
                    <a:cubicBezTo>
                      <a:pt x="1068" y="1835"/>
                      <a:pt x="279" y="1603"/>
                      <a:pt x="441" y="1394"/>
                    </a:cubicBezTo>
                    <a:cubicBezTo>
                      <a:pt x="604" y="1161"/>
                      <a:pt x="1440" y="1649"/>
                      <a:pt x="1208" y="1812"/>
                    </a:cubicBezTo>
                    <a:cubicBezTo>
                      <a:pt x="859" y="2090"/>
                      <a:pt x="0" y="1719"/>
                      <a:pt x="0" y="1278"/>
                    </a:cubicBezTo>
                    <a:cubicBezTo>
                      <a:pt x="0" y="790"/>
                      <a:pt x="1440" y="1347"/>
                      <a:pt x="1440" y="860"/>
                    </a:cubicBezTo>
                    <a:cubicBezTo>
                      <a:pt x="1440" y="511"/>
                      <a:pt x="999" y="0"/>
                      <a:pt x="650" y="93"/>
                    </a:cubicBezTo>
                    <a:cubicBezTo>
                      <a:pt x="23" y="302"/>
                      <a:pt x="116" y="1649"/>
                      <a:pt x="650" y="2044"/>
                    </a:cubicBezTo>
                    <a:cubicBezTo>
                      <a:pt x="999" y="2299"/>
                      <a:pt x="1324" y="1370"/>
                      <a:pt x="1324" y="952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2521925" y="4041625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210" y="674"/>
                    </a:moveTo>
                    <a:cubicBezTo>
                      <a:pt x="419" y="442"/>
                      <a:pt x="697" y="93"/>
                      <a:pt x="976" y="163"/>
                    </a:cubicBezTo>
                    <a:cubicBezTo>
                      <a:pt x="1301" y="279"/>
                      <a:pt x="1557" y="953"/>
                      <a:pt x="1301" y="1162"/>
                    </a:cubicBezTo>
                    <a:cubicBezTo>
                      <a:pt x="930" y="1394"/>
                      <a:pt x="953" y="93"/>
                      <a:pt x="512" y="93"/>
                    </a:cubicBezTo>
                    <a:cubicBezTo>
                      <a:pt x="117" y="93"/>
                      <a:pt x="1" y="1022"/>
                      <a:pt x="279" y="1324"/>
                    </a:cubicBezTo>
                    <a:cubicBezTo>
                      <a:pt x="628" y="1672"/>
                      <a:pt x="1348" y="24"/>
                      <a:pt x="1533" y="511"/>
                    </a:cubicBezTo>
                    <a:cubicBezTo>
                      <a:pt x="1626" y="790"/>
                      <a:pt x="999" y="1324"/>
                      <a:pt x="837" y="1069"/>
                    </a:cubicBezTo>
                    <a:cubicBezTo>
                      <a:pt x="697" y="860"/>
                      <a:pt x="674" y="256"/>
                      <a:pt x="512" y="418"/>
                    </a:cubicBezTo>
                    <a:cubicBezTo>
                      <a:pt x="349" y="604"/>
                      <a:pt x="442" y="906"/>
                      <a:pt x="442" y="1162"/>
                    </a:cubicBezTo>
                    <a:cubicBezTo>
                      <a:pt x="442" y="1278"/>
                      <a:pt x="419" y="1440"/>
                      <a:pt x="512" y="1487"/>
                    </a:cubicBezTo>
                    <a:cubicBezTo>
                      <a:pt x="883" y="1603"/>
                      <a:pt x="1139" y="836"/>
                      <a:pt x="1139" y="418"/>
                    </a:cubicBezTo>
                    <a:cubicBezTo>
                      <a:pt x="1139" y="279"/>
                      <a:pt x="1278" y="0"/>
                      <a:pt x="1139" y="0"/>
                    </a:cubicBezTo>
                    <a:cubicBezTo>
                      <a:pt x="744" y="0"/>
                      <a:pt x="535" y="813"/>
                      <a:pt x="744" y="1162"/>
                    </a:cubicBezTo>
                    <a:cubicBezTo>
                      <a:pt x="883" y="1371"/>
                      <a:pt x="1441" y="1417"/>
                      <a:pt x="1533" y="1162"/>
                    </a:cubicBezTo>
                    <a:cubicBezTo>
                      <a:pt x="1673" y="697"/>
                      <a:pt x="674" y="674"/>
                      <a:pt x="210" y="6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2521925" y="4041625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fill="none" extrusionOk="0">
                    <a:moveTo>
                      <a:pt x="210" y="674"/>
                    </a:moveTo>
                    <a:cubicBezTo>
                      <a:pt x="419" y="442"/>
                      <a:pt x="697" y="93"/>
                      <a:pt x="976" y="163"/>
                    </a:cubicBezTo>
                    <a:cubicBezTo>
                      <a:pt x="1301" y="279"/>
                      <a:pt x="1557" y="953"/>
                      <a:pt x="1301" y="1162"/>
                    </a:cubicBezTo>
                    <a:cubicBezTo>
                      <a:pt x="930" y="1394"/>
                      <a:pt x="953" y="93"/>
                      <a:pt x="512" y="93"/>
                    </a:cubicBezTo>
                    <a:cubicBezTo>
                      <a:pt x="117" y="93"/>
                      <a:pt x="1" y="1022"/>
                      <a:pt x="279" y="1324"/>
                    </a:cubicBezTo>
                    <a:cubicBezTo>
                      <a:pt x="628" y="1672"/>
                      <a:pt x="1348" y="24"/>
                      <a:pt x="1533" y="511"/>
                    </a:cubicBezTo>
                    <a:cubicBezTo>
                      <a:pt x="1626" y="790"/>
                      <a:pt x="999" y="1324"/>
                      <a:pt x="837" y="1069"/>
                    </a:cubicBezTo>
                    <a:cubicBezTo>
                      <a:pt x="697" y="860"/>
                      <a:pt x="674" y="256"/>
                      <a:pt x="512" y="418"/>
                    </a:cubicBezTo>
                    <a:cubicBezTo>
                      <a:pt x="349" y="604"/>
                      <a:pt x="442" y="906"/>
                      <a:pt x="442" y="1162"/>
                    </a:cubicBezTo>
                    <a:cubicBezTo>
                      <a:pt x="442" y="1278"/>
                      <a:pt x="419" y="1440"/>
                      <a:pt x="512" y="1487"/>
                    </a:cubicBezTo>
                    <a:cubicBezTo>
                      <a:pt x="883" y="1603"/>
                      <a:pt x="1139" y="836"/>
                      <a:pt x="1139" y="418"/>
                    </a:cubicBezTo>
                    <a:cubicBezTo>
                      <a:pt x="1139" y="279"/>
                      <a:pt x="1278" y="0"/>
                      <a:pt x="1139" y="0"/>
                    </a:cubicBezTo>
                    <a:cubicBezTo>
                      <a:pt x="744" y="0"/>
                      <a:pt x="535" y="813"/>
                      <a:pt x="744" y="1162"/>
                    </a:cubicBezTo>
                    <a:cubicBezTo>
                      <a:pt x="883" y="1371"/>
                      <a:pt x="1441" y="1417"/>
                      <a:pt x="1533" y="1162"/>
                    </a:cubicBezTo>
                    <a:cubicBezTo>
                      <a:pt x="1673" y="697"/>
                      <a:pt x="674" y="674"/>
                      <a:pt x="210" y="67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2"/>
              <p:cNvSpPr/>
              <p:nvPr/>
            </p:nvSpPr>
            <p:spPr>
              <a:xfrm>
                <a:off x="2702500" y="3743200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extrusionOk="0">
                    <a:moveTo>
                      <a:pt x="534" y="743"/>
                    </a:moveTo>
                    <a:cubicBezTo>
                      <a:pt x="906" y="743"/>
                      <a:pt x="1417" y="1301"/>
                      <a:pt x="1208" y="1603"/>
                    </a:cubicBezTo>
                    <a:cubicBezTo>
                      <a:pt x="1069" y="1835"/>
                      <a:pt x="279" y="1603"/>
                      <a:pt x="442" y="1394"/>
                    </a:cubicBezTo>
                    <a:cubicBezTo>
                      <a:pt x="604" y="1161"/>
                      <a:pt x="1440" y="1649"/>
                      <a:pt x="1208" y="1812"/>
                    </a:cubicBezTo>
                    <a:cubicBezTo>
                      <a:pt x="860" y="2090"/>
                      <a:pt x="0" y="1719"/>
                      <a:pt x="0" y="1278"/>
                    </a:cubicBezTo>
                    <a:cubicBezTo>
                      <a:pt x="0" y="790"/>
                      <a:pt x="1440" y="1347"/>
                      <a:pt x="1440" y="859"/>
                    </a:cubicBezTo>
                    <a:cubicBezTo>
                      <a:pt x="1440" y="511"/>
                      <a:pt x="999" y="0"/>
                      <a:pt x="651" y="93"/>
                    </a:cubicBezTo>
                    <a:cubicBezTo>
                      <a:pt x="24" y="302"/>
                      <a:pt x="116" y="1649"/>
                      <a:pt x="651" y="2044"/>
                    </a:cubicBezTo>
                    <a:cubicBezTo>
                      <a:pt x="999" y="2299"/>
                      <a:pt x="1324" y="1370"/>
                      <a:pt x="1324" y="95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>
                <a:off x="2702500" y="3743200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fill="none" extrusionOk="0">
                    <a:moveTo>
                      <a:pt x="534" y="743"/>
                    </a:moveTo>
                    <a:cubicBezTo>
                      <a:pt x="906" y="743"/>
                      <a:pt x="1417" y="1301"/>
                      <a:pt x="1208" y="1603"/>
                    </a:cubicBezTo>
                    <a:cubicBezTo>
                      <a:pt x="1069" y="1835"/>
                      <a:pt x="279" y="1603"/>
                      <a:pt x="442" y="1394"/>
                    </a:cubicBezTo>
                    <a:cubicBezTo>
                      <a:pt x="604" y="1161"/>
                      <a:pt x="1440" y="1649"/>
                      <a:pt x="1208" y="1812"/>
                    </a:cubicBezTo>
                    <a:cubicBezTo>
                      <a:pt x="860" y="2090"/>
                      <a:pt x="0" y="1719"/>
                      <a:pt x="0" y="1278"/>
                    </a:cubicBezTo>
                    <a:cubicBezTo>
                      <a:pt x="0" y="790"/>
                      <a:pt x="1440" y="1347"/>
                      <a:pt x="1440" y="859"/>
                    </a:cubicBezTo>
                    <a:cubicBezTo>
                      <a:pt x="1440" y="511"/>
                      <a:pt x="999" y="0"/>
                      <a:pt x="651" y="93"/>
                    </a:cubicBezTo>
                    <a:cubicBezTo>
                      <a:pt x="24" y="302"/>
                      <a:pt x="116" y="1649"/>
                      <a:pt x="651" y="2044"/>
                    </a:cubicBezTo>
                    <a:cubicBezTo>
                      <a:pt x="999" y="2299"/>
                      <a:pt x="1324" y="1370"/>
                      <a:pt x="1324" y="952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2812225" y="4099675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extrusionOk="0">
                    <a:moveTo>
                      <a:pt x="210" y="674"/>
                    </a:moveTo>
                    <a:cubicBezTo>
                      <a:pt x="419" y="442"/>
                      <a:pt x="697" y="94"/>
                      <a:pt x="976" y="163"/>
                    </a:cubicBezTo>
                    <a:cubicBezTo>
                      <a:pt x="1301" y="279"/>
                      <a:pt x="1557" y="953"/>
                      <a:pt x="1301" y="1162"/>
                    </a:cubicBezTo>
                    <a:cubicBezTo>
                      <a:pt x="930" y="1394"/>
                      <a:pt x="953" y="94"/>
                      <a:pt x="512" y="94"/>
                    </a:cubicBezTo>
                    <a:cubicBezTo>
                      <a:pt x="117" y="94"/>
                      <a:pt x="1" y="1023"/>
                      <a:pt x="279" y="1324"/>
                    </a:cubicBezTo>
                    <a:cubicBezTo>
                      <a:pt x="628" y="1673"/>
                      <a:pt x="1348" y="24"/>
                      <a:pt x="1533" y="512"/>
                    </a:cubicBezTo>
                    <a:cubicBezTo>
                      <a:pt x="1626" y="790"/>
                      <a:pt x="999" y="1324"/>
                      <a:pt x="837" y="1069"/>
                    </a:cubicBezTo>
                    <a:cubicBezTo>
                      <a:pt x="697" y="860"/>
                      <a:pt x="674" y="256"/>
                      <a:pt x="512" y="419"/>
                    </a:cubicBezTo>
                    <a:cubicBezTo>
                      <a:pt x="349" y="605"/>
                      <a:pt x="442" y="906"/>
                      <a:pt x="442" y="1162"/>
                    </a:cubicBezTo>
                    <a:cubicBezTo>
                      <a:pt x="442" y="1278"/>
                      <a:pt x="419" y="1441"/>
                      <a:pt x="512" y="1487"/>
                    </a:cubicBezTo>
                    <a:cubicBezTo>
                      <a:pt x="883" y="1603"/>
                      <a:pt x="1139" y="837"/>
                      <a:pt x="1139" y="419"/>
                    </a:cubicBezTo>
                    <a:cubicBezTo>
                      <a:pt x="1139" y="279"/>
                      <a:pt x="1278" y="1"/>
                      <a:pt x="1139" y="1"/>
                    </a:cubicBezTo>
                    <a:cubicBezTo>
                      <a:pt x="744" y="1"/>
                      <a:pt x="535" y="814"/>
                      <a:pt x="744" y="1162"/>
                    </a:cubicBezTo>
                    <a:cubicBezTo>
                      <a:pt x="883" y="1371"/>
                      <a:pt x="1441" y="1417"/>
                      <a:pt x="1533" y="1162"/>
                    </a:cubicBezTo>
                    <a:cubicBezTo>
                      <a:pt x="1673" y="697"/>
                      <a:pt x="674" y="674"/>
                      <a:pt x="210" y="67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2812225" y="4099675"/>
                <a:ext cx="418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673" fill="none" extrusionOk="0">
                    <a:moveTo>
                      <a:pt x="210" y="674"/>
                    </a:moveTo>
                    <a:cubicBezTo>
                      <a:pt x="419" y="442"/>
                      <a:pt x="697" y="94"/>
                      <a:pt x="976" y="163"/>
                    </a:cubicBezTo>
                    <a:cubicBezTo>
                      <a:pt x="1301" y="279"/>
                      <a:pt x="1557" y="953"/>
                      <a:pt x="1301" y="1162"/>
                    </a:cubicBezTo>
                    <a:cubicBezTo>
                      <a:pt x="930" y="1394"/>
                      <a:pt x="953" y="94"/>
                      <a:pt x="512" y="94"/>
                    </a:cubicBezTo>
                    <a:cubicBezTo>
                      <a:pt x="117" y="94"/>
                      <a:pt x="1" y="1023"/>
                      <a:pt x="279" y="1324"/>
                    </a:cubicBezTo>
                    <a:cubicBezTo>
                      <a:pt x="628" y="1673"/>
                      <a:pt x="1348" y="24"/>
                      <a:pt x="1533" y="512"/>
                    </a:cubicBezTo>
                    <a:cubicBezTo>
                      <a:pt x="1626" y="790"/>
                      <a:pt x="999" y="1324"/>
                      <a:pt x="837" y="1069"/>
                    </a:cubicBezTo>
                    <a:cubicBezTo>
                      <a:pt x="697" y="860"/>
                      <a:pt x="674" y="256"/>
                      <a:pt x="512" y="419"/>
                    </a:cubicBezTo>
                    <a:cubicBezTo>
                      <a:pt x="349" y="605"/>
                      <a:pt x="442" y="906"/>
                      <a:pt x="442" y="1162"/>
                    </a:cubicBezTo>
                    <a:cubicBezTo>
                      <a:pt x="442" y="1278"/>
                      <a:pt x="419" y="1441"/>
                      <a:pt x="512" y="1487"/>
                    </a:cubicBezTo>
                    <a:cubicBezTo>
                      <a:pt x="883" y="1603"/>
                      <a:pt x="1139" y="837"/>
                      <a:pt x="1139" y="419"/>
                    </a:cubicBezTo>
                    <a:cubicBezTo>
                      <a:pt x="1139" y="279"/>
                      <a:pt x="1278" y="1"/>
                      <a:pt x="1139" y="1"/>
                    </a:cubicBezTo>
                    <a:cubicBezTo>
                      <a:pt x="744" y="1"/>
                      <a:pt x="535" y="814"/>
                      <a:pt x="744" y="1162"/>
                    </a:cubicBezTo>
                    <a:cubicBezTo>
                      <a:pt x="883" y="1371"/>
                      <a:pt x="1441" y="1417"/>
                      <a:pt x="1533" y="1162"/>
                    </a:cubicBezTo>
                    <a:cubicBezTo>
                      <a:pt x="1673" y="697"/>
                      <a:pt x="674" y="674"/>
                      <a:pt x="210" y="674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2759975" y="3923175"/>
                <a:ext cx="435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579" extrusionOk="0">
                    <a:moveTo>
                      <a:pt x="651" y="1324"/>
                    </a:moveTo>
                    <a:cubicBezTo>
                      <a:pt x="488" y="1115"/>
                      <a:pt x="117" y="558"/>
                      <a:pt x="349" y="604"/>
                    </a:cubicBezTo>
                    <a:cubicBezTo>
                      <a:pt x="697" y="721"/>
                      <a:pt x="1510" y="906"/>
                      <a:pt x="1301" y="1208"/>
                    </a:cubicBezTo>
                    <a:cubicBezTo>
                      <a:pt x="1069" y="1557"/>
                      <a:pt x="1" y="1231"/>
                      <a:pt x="163" y="1650"/>
                    </a:cubicBezTo>
                    <a:cubicBezTo>
                      <a:pt x="233" y="1812"/>
                      <a:pt x="604" y="1603"/>
                      <a:pt x="674" y="1441"/>
                    </a:cubicBezTo>
                    <a:cubicBezTo>
                      <a:pt x="813" y="1139"/>
                      <a:pt x="349" y="628"/>
                      <a:pt x="581" y="395"/>
                    </a:cubicBezTo>
                    <a:cubicBezTo>
                      <a:pt x="1046" y="1"/>
                      <a:pt x="1231" y="1533"/>
                      <a:pt x="1673" y="1975"/>
                    </a:cubicBezTo>
                    <a:cubicBezTo>
                      <a:pt x="1742" y="2044"/>
                      <a:pt x="1487" y="1859"/>
                      <a:pt x="1394" y="1789"/>
                    </a:cubicBezTo>
                    <a:cubicBezTo>
                      <a:pt x="1092" y="1557"/>
                      <a:pt x="511" y="883"/>
                      <a:pt x="419" y="1255"/>
                    </a:cubicBezTo>
                    <a:cubicBezTo>
                      <a:pt x="349" y="1487"/>
                      <a:pt x="720" y="1742"/>
                      <a:pt x="953" y="1742"/>
                    </a:cubicBezTo>
                    <a:cubicBezTo>
                      <a:pt x="1185" y="1742"/>
                      <a:pt x="1533" y="999"/>
                      <a:pt x="1394" y="1208"/>
                    </a:cubicBezTo>
                    <a:cubicBezTo>
                      <a:pt x="1208" y="1487"/>
                      <a:pt x="581" y="1278"/>
                      <a:pt x="419" y="953"/>
                    </a:cubicBezTo>
                    <a:cubicBezTo>
                      <a:pt x="302" y="721"/>
                      <a:pt x="744" y="117"/>
                      <a:pt x="906" y="349"/>
                    </a:cubicBezTo>
                    <a:cubicBezTo>
                      <a:pt x="1208" y="744"/>
                      <a:pt x="1510" y="1231"/>
                      <a:pt x="1440" y="1719"/>
                    </a:cubicBezTo>
                    <a:cubicBezTo>
                      <a:pt x="1417" y="2068"/>
                      <a:pt x="1069" y="2300"/>
                      <a:pt x="837" y="2532"/>
                    </a:cubicBezTo>
                    <a:cubicBezTo>
                      <a:pt x="767" y="2578"/>
                      <a:pt x="651" y="2486"/>
                      <a:pt x="581" y="2439"/>
                    </a:cubicBezTo>
                    <a:cubicBezTo>
                      <a:pt x="372" y="2277"/>
                      <a:pt x="93" y="1766"/>
                      <a:pt x="326" y="1673"/>
                    </a:cubicBezTo>
                    <a:cubicBezTo>
                      <a:pt x="511" y="1603"/>
                      <a:pt x="674" y="1835"/>
                      <a:pt x="837" y="19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2"/>
              <p:cNvSpPr/>
              <p:nvPr/>
            </p:nvSpPr>
            <p:spPr>
              <a:xfrm>
                <a:off x="2759975" y="3923175"/>
                <a:ext cx="435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2579" fill="none" extrusionOk="0">
                    <a:moveTo>
                      <a:pt x="651" y="1324"/>
                    </a:moveTo>
                    <a:cubicBezTo>
                      <a:pt x="488" y="1115"/>
                      <a:pt x="117" y="558"/>
                      <a:pt x="349" y="604"/>
                    </a:cubicBezTo>
                    <a:cubicBezTo>
                      <a:pt x="697" y="721"/>
                      <a:pt x="1510" y="906"/>
                      <a:pt x="1301" y="1208"/>
                    </a:cubicBezTo>
                    <a:cubicBezTo>
                      <a:pt x="1069" y="1557"/>
                      <a:pt x="1" y="1231"/>
                      <a:pt x="163" y="1650"/>
                    </a:cubicBezTo>
                    <a:cubicBezTo>
                      <a:pt x="233" y="1812"/>
                      <a:pt x="604" y="1603"/>
                      <a:pt x="674" y="1441"/>
                    </a:cubicBezTo>
                    <a:cubicBezTo>
                      <a:pt x="813" y="1139"/>
                      <a:pt x="349" y="628"/>
                      <a:pt x="581" y="395"/>
                    </a:cubicBezTo>
                    <a:cubicBezTo>
                      <a:pt x="1046" y="1"/>
                      <a:pt x="1231" y="1533"/>
                      <a:pt x="1673" y="1975"/>
                    </a:cubicBezTo>
                    <a:cubicBezTo>
                      <a:pt x="1742" y="2044"/>
                      <a:pt x="1487" y="1859"/>
                      <a:pt x="1394" y="1789"/>
                    </a:cubicBezTo>
                    <a:cubicBezTo>
                      <a:pt x="1092" y="1557"/>
                      <a:pt x="511" y="883"/>
                      <a:pt x="419" y="1255"/>
                    </a:cubicBezTo>
                    <a:cubicBezTo>
                      <a:pt x="349" y="1487"/>
                      <a:pt x="720" y="1742"/>
                      <a:pt x="953" y="1742"/>
                    </a:cubicBezTo>
                    <a:cubicBezTo>
                      <a:pt x="1185" y="1742"/>
                      <a:pt x="1533" y="999"/>
                      <a:pt x="1394" y="1208"/>
                    </a:cubicBezTo>
                    <a:cubicBezTo>
                      <a:pt x="1208" y="1487"/>
                      <a:pt x="581" y="1278"/>
                      <a:pt x="419" y="953"/>
                    </a:cubicBezTo>
                    <a:cubicBezTo>
                      <a:pt x="302" y="721"/>
                      <a:pt x="744" y="117"/>
                      <a:pt x="906" y="349"/>
                    </a:cubicBezTo>
                    <a:cubicBezTo>
                      <a:pt x="1208" y="744"/>
                      <a:pt x="1510" y="1231"/>
                      <a:pt x="1440" y="1719"/>
                    </a:cubicBezTo>
                    <a:cubicBezTo>
                      <a:pt x="1417" y="2068"/>
                      <a:pt x="1069" y="2300"/>
                      <a:pt x="837" y="2532"/>
                    </a:cubicBezTo>
                    <a:cubicBezTo>
                      <a:pt x="767" y="2578"/>
                      <a:pt x="651" y="2486"/>
                      <a:pt x="581" y="2439"/>
                    </a:cubicBezTo>
                    <a:cubicBezTo>
                      <a:pt x="372" y="2277"/>
                      <a:pt x="93" y="1766"/>
                      <a:pt x="326" y="1673"/>
                    </a:cubicBezTo>
                    <a:cubicBezTo>
                      <a:pt x="511" y="1603"/>
                      <a:pt x="674" y="1835"/>
                      <a:pt x="837" y="1928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2"/>
              <p:cNvSpPr/>
              <p:nvPr/>
            </p:nvSpPr>
            <p:spPr>
              <a:xfrm>
                <a:off x="3399225" y="3264200"/>
                <a:ext cx="43550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73" extrusionOk="0">
                    <a:moveTo>
                      <a:pt x="488" y="1301"/>
                    </a:moveTo>
                    <a:cubicBezTo>
                      <a:pt x="418" y="999"/>
                      <a:pt x="279" y="558"/>
                      <a:pt x="511" y="395"/>
                    </a:cubicBezTo>
                    <a:cubicBezTo>
                      <a:pt x="743" y="186"/>
                      <a:pt x="1440" y="395"/>
                      <a:pt x="1463" y="720"/>
                    </a:cubicBezTo>
                    <a:cubicBezTo>
                      <a:pt x="1463" y="1138"/>
                      <a:pt x="418" y="372"/>
                      <a:pt x="209" y="720"/>
                    </a:cubicBezTo>
                    <a:cubicBezTo>
                      <a:pt x="0" y="1022"/>
                      <a:pt x="674" y="1673"/>
                      <a:pt x="1068" y="1626"/>
                    </a:cubicBezTo>
                    <a:cubicBezTo>
                      <a:pt x="1533" y="1556"/>
                      <a:pt x="581" y="0"/>
                      <a:pt x="1045" y="140"/>
                    </a:cubicBezTo>
                    <a:cubicBezTo>
                      <a:pt x="1347" y="233"/>
                      <a:pt x="1440" y="1069"/>
                      <a:pt x="1138" y="1045"/>
                    </a:cubicBezTo>
                    <a:cubicBezTo>
                      <a:pt x="929" y="1022"/>
                      <a:pt x="418" y="674"/>
                      <a:pt x="465" y="906"/>
                    </a:cubicBezTo>
                    <a:cubicBezTo>
                      <a:pt x="511" y="1138"/>
                      <a:pt x="813" y="1255"/>
                      <a:pt x="999" y="1394"/>
                    </a:cubicBezTo>
                    <a:cubicBezTo>
                      <a:pt x="1092" y="1464"/>
                      <a:pt x="1231" y="1603"/>
                      <a:pt x="1301" y="1533"/>
                    </a:cubicBezTo>
                    <a:cubicBezTo>
                      <a:pt x="1603" y="1301"/>
                      <a:pt x="1115" y="651"/>
                      <a:pt x="790" y="418"/>
                    </a:cubicBezTo>
                    <a:cubicBezTo>
                      <a:pt x="674" y="326"/>
                      <a:pt x="534" y="70"/>
                      <a:pt x="465" y="163"/>
                    </a:cubicBezTo>
                    <a:cubicBezTo>
                      <a:pt x="256" y="465"/>
                      <a:pt x="790" y="1115"/>
                      <a:pt x="1161" y="1162"/>
                    </a:cubicBezTo>
                    <a:cubicBezTo>
                      <a:pt x="1417" y="1185"/>
                      <a:pt x="1742" y="744"/>
                      <a:pt x="1579" y="535"/>
                    </a:cubicBezTo>
                    <a:cubicBezTo>
                      <a:pt x="1277" y="140"/>
                      <a:pt x="743" y="929"/>
                      <a:pt x="488" y="130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3399225" y="3264200"/>
                <a:ext cx="43550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73" fill="none" extrusionOk="0">
                    <a:moveTo>
                      <a:pt x="488" y="1301"/>
                    </a:moveTo>
                    <a:cubicBezTo>
                      <a:pt x="418" y="999"/>
                      <a:pt x="279" y="558"/>
                      <a:pt x="511" y="395"/>
                    </a:cubicBezTo>
                    <a:cubicBezTo>
                      <a:pt x="743" y="186"/>
                      <a:pt x="1440" y="395"/>
                      <a:pt x="1463" y="720"/>
                    </a:cubicBezTo>
                    <a:cubicBezTo>
                      <a:pt x="1463" y="1138"/>
                      <a:pt x="418" y="372"/>
                      <a:pt x="209" y="720"/>
                    </a:cubicBezTo>
                    <a:cubicBezTo>
                      <a:pt x="0" y="1022"/>
                      <a:pt x="674" y="1673"/>
                      <a:pt x="1068" y="1626"/>
                    </a:cubicBezTo>
                    <a:cubicBezTo>
                      <a:pt x="1533" y="1556"/>
                      <a:pt x="581" y="0"/>
                      <a:pt x="1045" y="140"/>
                    </a:cubicBezTo>
                    <a:cubicBezTo>
                      <a:pt x="1347" y="233"/>
                      <a:pt x="1440" y="1069"/>
                      <a:pt x="1138" y="1045"/>
                    </a:cubicBezTo>
                    <a:cubicBezTo>
                      <a:pt x="929" y="1022"/>
                      <a:pt x="418" y="674"/>
                      <a:pt x="465" y="906"/>
                    </a:cubicBezTo>
                    <a:cubicBezTo>
                      <a:pt x="511" y="1138"/>
                      <a:pt x="813" y="1255"/>
                      <a:pt x="999" y="1394"/>
                    </a:cubicBezTo>
                    <a:cubicBezTo>
                      <a:pt x="1092" y="1464"/>
                      <a:pt x="1231" y="1603"/>
                      <a:pt x="1301" y="1533"/>
                    </a:cubicBezTo>
                    <a:cubicBezTo>
                      <a:pt x="1603" y="1301"/>
                      <a:pt x="1115" y="651"/>
                      <a:pt x="790" y="418"/>
                    </a:cubicBezTo>
                    <a:cubicBezTo>
                      <a:pt x="674" y="326"/>
                      <a:pt x="534" y="70"/>
                      <a:pt x="465" y="163"/>
                    </a:cubicBezTo>
                    <a:cubicBezTo>
                      <a:pt x="256" y="465"/>
                      <a:pt x="790" y="1115"/>
                      <a:pt x="1161" y="1162"/>
                    </a:cubicBezTo>
                    <a:cubicBezTo>
                      <a:pt x="1417" y="1185"/>
                      <a:pt x="1742" y="744"/>
                      <a:pt x="1579" y="535"/>
                    </a:cubicBezTo>
                    <a:cubicBezTo>
                      <a:pt x="1277" y="140"/>
                      <a:pt x="743" y="929"/>
                      <a:pt x="488" y="1301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2"/>
              <p:cNvSpPr/>
              <p:nvPr/>
            </p:nvSpPr>
            <p:spPr>
              <a:xfrm>
                <a:off x="3315600" y="2912350"/>
                <a:ext cx="83050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556" extrusionOk="0">
                    <a:moveTo>
                      <a:pt x="1" y="2555"/>
                    </a:moveTo>
                    <a:cubicBezTo>
                      <a:pt x="1348" y="2253"/>
                      <a:pt x="2463" y="1115"/>
                      <a:pt x="3322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3315600" y="2912350"/>
                <a:ext cx="83050" cy="6390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556" fill="none" extrusionOk="0">
                    <a:moveTo>
                      <a:pt x="1" y="2555"/>
                    </a:moveTo>
                    <a:cubicBezTo>
                      <a:pt x="1348" y="2253"/>
                      <a:pt x="2463" y="1115"/>
                      <a:pt x="3322" y="1"/>
                    </a:cubicBezTo>
                  </a:path>
                </a:pathLst>
              </a:custGeom>
              <a:noFill/>
              <a:ln w="14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2"/>
              <p:cNvSpPr/>
              <p:nvPr/>
            </p:nvSpPr>
            <p:spPr>
              <a:xfrm>
                <a:off x="3319100" y="2974475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extrusionOk="0">
                    <a:moveTo>
                      <a:pt x="558" y="744"/>
                    </a:moveTo>
                    <a:cubicBezTo>
                      <a:pt x="906" y="744"/>
                      <a:pt x="1417" y="1301"/>
                      <a:pt x="1208" y="1603"/>
                    </a:cubicBezTo>
                    <a:cubicBezTo>
                      <a:pt x="1068" y="1835"/>
                      <a:pt x="279" y="1603"/>
                      <a:pt x="441" y="1394"/>
                    </a:cubicBezTo>
                    <a:cubicBezTo>
                      <a:pt x="604" y="1162"/>
                      <a:pt x="1440" y="1650"/>
                      <a:pt x="1208" y="1835"/>
                    </a:cubicBezTo>
                    <a:cubicBezTo>
                      <a:pt x="859" y="2091"/>
                      <a:pt x="0" y="1719"/>
                      <a:pt x="0" y="1278"/>
                    </a:cubicBezTo>
                    <a:cubicBezTo>
                      <a:pt x="0" y="790"/>
                      <a:pt x="1440" y="1348"/>
                      <a:pt x="1440" y="860"/>
                    </a:cubicBezTo>
                    <a:cubicBezTo>
                      <a:pt x="1440" y="512"/>
                      <a:pt x="999" y="1"/>
                      <a:pt x="650" y="94"/>
                    </a:cubicBezTo>
                    <a:cubicBezTo>
                      <a:pt x="23" y="303"/>
                      <a:pt x="116" y="1650"/>
                      <a:pt x="650" y="2044"/>
                    </a:cubicBezTo>
                    <a:cubicBezTo>
                      <a:pt x="999" y="2300"/>
                      <a:pt x="1324" y="1371"/>
                      <a:pt x="1324" y="95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3319100" y="2974475"/>
                <a:ext cx="360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300" fill="none" extrusionOk="0">
                    <a:moveTo>
                      <a:pt x="558" y="744"/>
                    </a:moveTo>
                    <a:cubicBezTo>
                      <a:pt x="906" y="744"/>
                      <a:pt x="1417" y="1301"/>
                      <a:pt x="1208" y="1603"/>
                    </a:cubicBezTo>
                    <a:cubicBezTo>
                      <a:pt x="1068" y="1835"/>
                      <a:pt x="279" y="1603"/>
                      <a:pt x="441" y="1394"/>
                    </a:cubicBezTo>
                    <a:cubicBezTo>
                      <a:pt x="604" y="1162"/>
                      <a:pt x="1440" y="1650"/>
                      <a:pt x="1208" y="1835"/>
                    </a:cubicBezTo>
                    <a:cubicBezTo>
                      <a:pt x="859" y="2091"/>
                      <a:pt x="0" y="1719"/>
                      <a:pt x="0" y="1278"/>
                    </a:cubicBezTo>
                    <a:cubicBezTo>
                      <a:pt x="0" y="790"/>
                      <a:pt x="1440" y="1348"/>
                      <a:pt x="1440" y="860"/>
                    </a:cubicBezTo>
                    <a:cubicBezTo>
                      <a:pt x="1440" y="512"/>
                      <a:pt x="999" y="1"/>
                      <a:pt x="650" y="94"/>
                    </a:cubicBezTo>
                    <a:cubicBezTo>
                      <a:pt x="23" y="303"/>
                      <a:pt x="116" y="1650"/>
                      <a:pt x="650" y="2044"/>
                    </a:cubicBezTo>
                    <a:cubicBezTo>
                      <a:pt x="999" y="2300"/>
                      <a:pt x="1324" y="1371"/>
                      <a:pt x="1324" y="953"/>
                    </a:cubicBezTo>
                  </a:path>
                </a:pathLst>
              </a:custGeom>
              <a:noFill/>
              <a:ln w="75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4253850" y="2406475"/>
                <a:ext cx="276400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64" extrusionOk="0">
                    <a:moveTo>
                      <a:pt x="5718" y="1"/>
                    </a:moveTo>
                    <a:cubicBezTo>
                      <a:pt x="4619" y="1"/>
                      <a:pt x="3523" y="353"/>
                      <a:pt x="2648" y="1029"/>
                    </a:cubicBezTo>
                    <a:cubicBezTo>
                      <a:pt x="465" y="2702"/>
                      <a:pt x="1" y="5744"/>
                      <a:pt x="1603" y="7834"/>
                    </a:cubicBezTo>
                    <a:cubicBezTo>
                      <a:pt x="2526" y="9037"/>
                      <a:pt x="3925" y="9663"/>
                      <a:pt x="5364" y="9663"/>
                    </a:cubicBezTo>
                    <a:cubicBezTo>
                      <a:pt x="6424" y="9663"/>
                      <a:pt x="7505" y="9323"/>
                      <a:pt x="8431" y="8624"/>
                    </a:cubicBezTo>
                    <a:cubicBezTo>
                      <a:pt x="10591" y="6975"/>
                      <a:pt x="11055" y="3932"/>
                      <a:pt x="9453" y="1842"/>
                    </a:cubicBezTo>
                    <a:cubicBezTo>
                      <a:pt x="8686" y="820"/>
                      <a:pt x="7548" y="170"/>
                      <a:pt x="6271" y="31"/>
                    </a:cubicBezTo>
                    <a:cubicBezTo>
                      <a:pt x="6087" y="11"/>
                      <a:pt x="5903" y="1"/>
                      <a:pt x="5718" y="1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4253850" y="2403750"/>
                <a:ext cx="276400" cy="2595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0382" fill="none" extrusionOk="0">
                    <a:moveTo>
                      <a:pt x="1603" y="7943"/>
                    </a:moveTo>
                    <a:lnTo>
                      <a:pt x="1603" y="7943"/>
                    </a:lnTo>
                    <a:cubicBezTo>
                      <a:pt x="1" y="5853"/>
                      <a:pt x="465" y="2811"/>
                      <a:pt x="2648" y="1138"/>
                    </a:cubicBezTo>
                    <a:lnTo>
                      <a:pt x="2648" y="1138"/>
                    </a:lnTo>
                    <a:cubicBezTo>
                      <a:pt x="3670" y="349"/>
                      <a:pt x="4994" y="0"/>
                      <a:pt x="6271" y="140"/>
                    </a:cubicBezTo>
                    <a:cubicBezTo>
                      <a:pt x="7548" y="279"/>
                      <a:pt x="8686" y="929"/>
                      <a:pt x="9453" y="1951"/>
                    </a:cubicBezTo>
                    <a:lnTo>
                      <a:pt x="9453" y="1951"/>
                    </a:lnTo>
                    <a:cubicBezTo>
                      <a:pt x="11055" y="4041"/>
                      <a:pt x="10591" y="7084"/>
                      <a:pt x="8431" y="8733"/>
                    </a:cubicBezTo>
                    <a:lnTo>
                      <a:pt x="8431" y="8733"/>
                    </a:lnTo>
                    <a:cubicBezTo>
                      <a:pt x="6248" y="10382"/>
                      <a:pt x="3206" y="10033"/>
                      <a:pt x="1603" y="7943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4213800" y="2312975"/>
                <a:ext cx="96975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507" extrusionOk="0">
                    <a:moveTo>
                      <a:pt x="1800" y="0"/>
                    </a:moveTo>
                    <a:cubicBezTo>
                      <a:pt x="1452" y="0"/>
                      <a:pt x="1123" y="119"/>
                      <a:pt x="836" y="334"/>
                    </a:cubicBezTo>
                    <a:cubicBezTo>
                      <a:pt x="93" y="891"/>
                      <a:pt x="0" y="1983"/>
                      <a:pt x="581" y="2772"/>
                    </a:cubicBezTo>
                    <a:cubicBezTo>
                      <a:pt x="946" y="3250"/>
                      <a:pt x="1489" y="3506"/>
                      <a:pt x="2026" y="3506"/>
                    </a:cubicBezTo>
                    <a:cubicBezTo>
                      <a:pt x="2377" y="3506"/>
                      <a:pt x="2726" y="3397"/>
                      <a:pt x="3019" y="3167"/>
                    </a:cubicBezTo>
                    <a:cubicBezTo>
                      <a:pt x="3763" y="2610"/>
                      <a:pt x="3879" y="1518"/>
                      <a:pt x="3275" y="728"/>
                    </a:cubicBezTo>
                    <a:cubicBezTo>
                      <a:pt x="2996" y="357"/>
                      <a:pt x="2578" y="101"/>
                      <a:pt x="2114" y="32"/>
                    </a:cubicBezTo>
                    <a:cubicBezTo>
                      <a:pt x="2008" y="11"/>
                      <a:pt x="1903" y="0"/>
                      <a:pt x="1800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4213800" y="2311425"/>
                <a:ext cx="969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810" fill="none" extrusionOk="0">
                    <a:moveTo>
                      <a:pt x="581" y="2834"/>
                    </a:moveTo>
                    <a:lnTo>
                      <a:pt x="581" y="2834"/>
                    </a:lnTo>
                    <a:cubicBezTo>
                      <a:pt x="0" y="2045"/>
                      <a:pt x="93" y="953"/>
                      <a:pt x="836" y="396"/>
                    </a:cubicBezTo>
                    <a:lnTo>
                      <a:pt x="836" y="396"/>
                    </a:lnTo>
                    <a:cubicBezTo>
                      <a:pt x="1208" y="117"/>
                      <a:pt x="1649" y="1"/>
                      <a:pt x="2114" y="94"/>
                    </a:cubicBezTo>
                    <a:cubicBezTo>
                      <a:pt x="2578" y="163"/>
                      <a:pt x="2996" y="419"/>
                      <a:pt x="3275" y="790"/>
                    </a:cubicBezTo>
                    <a:lnTo>
                      <a:pt x="3275" y="790"/>
                    </a:lnTo>
                    <a:cubicBezTo>
                      <a:pt x="3879" y="1580"/>
                      <a:pt x="3763" y="2672"/>
                      <a:pt x="3019" y="3229"/>
                    </a:cubicBezTo>
                    <a:lnTo>
                      <a:pt x="3019" y="3229"/>
                    </a:lnTo>
                    <a:cubicBezTo>
                      <a:pt x="2276" y="3810"/>
                      <a:pt x="1185" y="3624"/>
                      <a:pt x="581" y="283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4289275" y="2392125"/>
                <a:ext cx="30800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27" extrusionOk="0">
                    <a:moveTo>
                      <a:pt x="0" y="1"/>
                    </a:moveTo>
                    <a:lnTo>
                      <a:pt x="1231" y="162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4289275" y="2392125"/>
                <a:ext cx="30800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27" fill="none" extrusionOk="0">
                    <a:moveTo>
                      <a:pt x="0" y="1"/>
                    </a:moveTo>
                    <a:lnTo>
                      <a:pt x="1231" y="1627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4464600" y="2622050"/>
                <a:ext cx="3602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906" extrusionOk="0">
                    <a:moveTo>
                      <a:pt x="1" y="1"/>
                    </a:moveTo>
                    <a:lnTo>
                      <a:pt x="1441" y="190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2"/>
              <p:cNvSpPr/>
              <p:nvPr/>
            </p:nvSpPr>
            <p:spPr>
              <a:xfrm>
                <a:off x="4464600" y="2622050"/>
                <a:ext cx="3602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906" fill="none" extrusionOk="0">
                    <a:moveTo>
                      <a:pt x="1" y="1"/>
                    </a:moveTo>
                    <a:lnTo>
                      <a:pt x="1441" y="1905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2"/>
              <p:cNvSpPr/>
              <p:nvPr/>
            </p:nvSpPr>
            <p:spPr>
              <a:xfrm>
                <a:off x="4176050" y="2611400"/>
                <a:ext cx="9700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507" extrusionOk="0">
                    <a:moveTo>
                      <a:pt x="1810" y="0"/>
                    </a:moveTo>
                    <a:cubicBezTo>
                      <a:pt x="1467" y="0"/>
                      <a:pt x="1129" y="119"/>
                      <a:pt x="860" y="334"/>
                    </a:cubicBezTo>
                    <a:cubicBezTo>
                      <a:pt x="117" y="891"/>
                      <a:pt x="1" y="1983"/>
                      <a:pt x="605" y="2772"/>
                    </a:cubicBezTo>
                    <a:cubicBezTo>
                      <a:pt x="956" y="3250"/>
                      <a:pt x="1493" y="3506"/>
                      <a:pt x="2028" y="3506"/>
                    </a:cubicBezTo>
                    <a:cubicBezTo>
                      <a:pt x="2378" y="3506"/>
                      <a:pt x="2726" y="3397"/>
                      <a:pt x="3020" y="3167"/>
                    </a:cubicBezTo>
                    <a:cubicBezTo>
                      <a:pt x="3763" y="2610"/>
                      <a:pt x="3879" y="1518"/>
                      <a:pt x="3275" y="729"/>
                    </a:cubicBezTo>
                    <a:cubicBezTo>
                      <a:pt x="2997" y="357"/>
                      <a:pt x="2579" y="102"/>
                      <a:pt x="2114" y="32"/>
                    </a:cubicBezTo>
                    <a:cubicBezTo>
                      <a:pt x="2013" y="11"/>
                      <a:pt x="1912" y="0"/>
                      <a:pt x="1810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4176050" y="2609850"/>
                <a:ext cx="970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810" fill="none" extrusionOk="0">
                    <a:moveTo>
                      <a:pt x="605" y="2834"/>
                    </a:moveTo>
                    <a:lnTo>
                      <a:pt x="605" y="2834"/>
                    </a:lnTo>
                    <a:cubicBezTo>
                      <a:pt x="1" y="2045"/>
                      <a:pt x="117" y="953"/>
                      <a:pt x="860" y="396"/>
                    </a:cubicBezTo>
                    <a:lnTo>
                      <a:pt x="860" y="396"/>
                    </a:lnTo>
                    <a:cubicBezTo>
                      <a:pt x="1208" y="117"/>
                      <a:pt x="1673" y="1"/>
                      <a:pt x="2114" y="94"/>
                    </a:cubicBezTo>
                    <a:cubicBezTo>
                      <a:pt x="2579" y="164"/>
                      <a:pt x="2997" y="419"/>
                      <a:pt x="3275" y="791"/>
                    </a:cubicBezTo>
                    <a:lnTo>
                      <a:pt x="3275" y="791"/>
                    </a:lnTo>
                    <a:cubicBezTo>
                      <a:pt x="3879" y="1580"/>
                      <a:pt x="3763" y="2672"/>
                      <a:pt x="3020" y="3229"/>
                    </a:cubicBezTo>
                    <a:lnTo>
                      <a:pt x="3020" y="3229"/>
                    </a:lnTo>
                    <a:cubicBezTo>
                      <a:pt x="2277" y="3810"/>
                      <a:pt x="1185" y="3624"/>
                      <a:pt x="605" y="283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4518025" y="2350425"/>
                <a:ext cx="96975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508" extrusionOk="0">
                    <a:moveTo>
                      <a:pt x="1858" y="0"/>
                    </a:moveTo>
                    <a:cubicBezTo>
                      <a:pt x="1499" y="0"/>
                      <a:pt x="1141" y="116"/>
                      <a:pt x="860" y="322"/>
                    </a:cubicBezTo>
                    <a:cubicBezTo>
                      <a:pt x="117" y="903"/>
                      <a:pt x="1" y="1994"/>
                      <a:pt x="604" y="2784"/>
                    </a:cubicBezTo>
                    <a:cubicBezTo>
                      <a:pt x="968" y="3260"/>
                      <a:pt x="1501" y="3508"/>
                      <a:pt x="2030" y="3508"/>
                    </a:cubicBezTo>
                    <a:cubicBezTo>
                      <a:pt x="2378" y="3508"/>
                      <a:pt x="2724" y="3400"/>
                      <a:pt x="3020" y="3179"/>
                    </a:cubicBezTo>
                    <a:cubicBezTo>
                      <a:pt x="3763" y="2621"/>
                      <a:pt x="3879" y="1506"/>
                      <a:pt x="3275" y="740"/>
                    </a:cubicBezTo>
                    <a:cubicBezTo>
                      <a:pt x="2996" y="345"/>
                      <a:pt x="2578" y="90"/>
                      <a:pt x="2114" y="20"/>
                    </a:cubicBezTo>
                    <a:cubicBezTo>
                      <a:pt x="2029" y="7"/>
                      <a:pt x="1944" y="0"/>
                      <a:pt x="1858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>
                <a:off x="4518025" y="2349175"/>
                <a:ext cx="96975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786" fill="none" extrusionOk="0">
                    <a:moveTo>
                      <a:pt x="604" y="2834"/>
                    </a:moveTo>
                    <a:lnTo>
                      <a:pt x="604" y="2834"/>
                    </a:lnTo>
                    <a:cubicBezTo>
                      <a:pt x="1" y="2044"/>
                      <a:pt x="117" y="953"/>
                      <a:pt x="860" y="372"/>
                    </a:cubicBezTo>
                    <a:lnTo>
                      <a:pt x="860" y="372"/>
                    </a:lnTo>
                    <a:cubicBezTo>
                      <a:pt x="1208" y="117"/>
                      <a:pt x="1673" y="0"/>
                      <a:pt x="2114" y="70"/>
                    </a:cubicBezTo>
                    <a:cubicBezTo>
                      <a:pt x="2578" y="140"/>
                      <a:pt x="2996" y="395"/>
                      <a:pt x="3275" y="790"/>
                    </a:cubicBezTo>
                    <a:lnTo>
                      <a:pt x="3275" y="790"/>
                    </a:lnTo>
                    <a:cubicBezTo>
                      <a:pt x="3879" y="1556"/>
                      <a:pt x="3763" y="2671"/>
                      <a:pt x="3020" y="3229"/>
                    </a:cubicBezTo>
                    <a:lnTo>
                      <a:pt x="3020" y="3229"/>
                    </a:lnTo>
                    <a:cubicBezTo>
                      <a:pt x="2277" y="3786"/>
                      <a:pt x="1208" y="3623"/>
                      <a:pt x="604" y="283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4257925" y="2602325"/>
                <a:ext cx="360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092" extrusionOk="0">
                    <a:moveTo>
                      <a:pt x="0" y="1092"/>
                    </a:moveTo>
                    <a:lnTo>
                      <a:pt x="144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>
                <a:off x="4257925" y="2602325"/>
                <a:ext cx="360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092" fill="none" extrusionOk="0">
                    <a:moveTo>
                      <a:pt x="0" y="1092"/>
                    </a:moveTo>
                    <a:lnTo>
                      <a:pt x="1440" y="0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>
                <a:off x="4490150" y="2420000"/>
                <a:ext cx="4300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302" extrusionOk="0">
                    <a:moveTo>
                      <a:pt x="1" y="1301"/>
                    </a:moveTo>
                    <a:lnTo>
                      <a:pt x="1719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>
                <a:off x="4490150" y="2420000"/>
                <a:ext cx="4300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302" fill="none" extrusionOk="0">
                    <a:moveTo>
                      <a:pt x="1" y="1301"/>
                    </a:moveTo>
                    <a:lnTo>
                      <a:pt x="1719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>
                <a:off x="4473900" y="2654075"/>
                <a:ext cx="96975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508" extrusionOk="0">
                    <a:moveTo>
                      <a:pt x="1858" y="0"/>
                    </a:moveTo>
                    <a:cubicBezTo>
                      <a:pt x="1499" y="0"/>
                      <a:pt x="1141" y="116"/>
                      <a:pt x="860" y="322"/>
                    </a:cubicBezTo>
                    <a:cubicBezTo>
                      <a:pt x="117" y="903"/>
                      <a:pt x="1" y="1994"/>
                      <a:pt x="581" y="2784"/>
                    </a:cubicBezTo>
                    <a:cubicBezTo>
                      <a:pt x="945" y="3260"/>
                      <a:pt x="1486" y="3508"/>
                      <a:pt x="2021" y="3508"/>
                    </a:cubicBezTo>
                    <a:cubicBezTo>
                      <a:pt x="2374" y="3508"/>
                      <a:pt x="2724" y="3400"/>
                      <a:pt x="3020" y="3179"/>
                    </a:cubicBezTo>
                    <a:cubicBezTo>
                      <a:pt x="3763" y="2598"/>
                      <a:pt x="3879" y="1507"/>
                      <a:pt x="3275" y="717"/>
                    </a:cubicBezTo>
                    <a:cubicBezTo>
                      <a:pt x="2996" y="345"/>
                      <a:pt x="2578" y="90"/>
                      <a:pt x="2114" y="20"/>
                    </a:cubicBezTo>
                    <a:cubicBezTo>
                      <a:pt x="2029" y="7"/>
                      <a:pt x="1944" y="0"/>
                      <a:pt x="1858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4473900" y="2652825"/>
                <a:ext cx="96975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787" fill="none" extrusionOk="0">
                    <a:moveTo>
                      <a:pt x="581" y="2834"/>
                    </a:moveTo>
                    <a:lnTo>
                      <a:pt x="581" y="2834"/>
                    </a:lnTo>
                    <a:cubicBezTo>
                      <a:pt x="1" y="2044"/>
                      <a:pt x="117" y="953"/>
                      <a:pt x="860" y="372"/>
                    </a:cubicBezTo>
                    <a:lnTo>
                      <a:pt x="860" y="372"/>
                    </a:lnTo>
                    <a:cubicBezTo>
                      <a:pt x="1208" y="117"/>
                      <a:pt x="1673" y="1"/>
                      <a:pt x="2114" y="70"/>
                    </a:cubicBezTo>
                    <a:cubicBezTo>
                      <a:pt x="2578" y="140"/>
                      <a:pt x="2996" y="395"/>
                      <a:pt x="3275" y="767"/>
                    </a:cubicBezTo>
                    <a:lnTo>
                      <a:pt x="3275" y="767"/>
                    </a:lnTo>
                    <a:cubicBezTo>
                      <a:pt x="3879" y="1557"/>
                      <a:pt x="3763" y="2648"/>
                      <a:pt x="3020" y="3229"/>
                    </a:cubicBezTo>
                    <a:lnTo>
                      <a:pt x="3020" y="3229"/>
                    </a:lnTo>
                    <a:cubicBezTo>
                      <a:pt x="2277" y="3786"/>
                      <a:pt x="1185" y="3623"/>
                      <a:pt x="581" y="283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2"/>
              <p:cNvSpPr/>
              <p:nvPr/>
            </p:nvSpPr>
            <p:spPr>
              <a:xfrm>
                <a:off x="4375775" y="2252575"/>
                <a:ext cx="97575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507" extrusionOk="0">
                    <a:moveTo>
                      <a:pt x="1821" y="1"/>
                    </a:moveTo>
                    <a:cubicBezTo>
                      <a:pt x="1467" y="1"/>
                      <a:pt x="1129" y="119"/>
                      <a:pt x="860" y="334"/>
                    </a:cubicBezTo>
                    <a:cubicBezTo>
                      <a:pt x="117" y="892"/>
                      <a:pt x="1" y="1983"/>
                      <a:pt x="605" y="2773"/>
                    </a:cubicBezTo>
                    <a:cubicBezTo>
                      <a:pt x="970" y="3250"/>
                      <a:pt x="1513" y="3507"/>
                      <a:pt x="2050" y="3507"/>
                    </a:cubicBezTo>
                    <a:cubicBezTo>
                      <a:pt x="2401" y="3507"/>
                      <a:pt x="2749" y="3397"/>
                      <a:pt x="3043" y="3168"/>
                    </a:cubicBezTo>
                    <a:cubicBezTo>
                      <a:pt x="3786" y="2610"/>
                      <a:pt x="3902" y="1519"/>
                      <a:pt x="3299" y="729"/>
                    </a:cubicBezTo>
                    <a:cubicBezTo>
                      <a:pt x="2997" y="358"/>
                      <a:pt x="2579" y="102"/>
                      <a:pt x="2137" y="32"/>
                    </a:cubicBezTo>
                    <a:cubicBezTo>
                      <a:pt x="2031" y="11"/>
                      <a:pt x="1926" y="1"/>
                      <a:pt x="1821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2"/>
              <p:cNvSpPr/>
              <p:nvPr/>
            </p:nvSpPr>
            <p:spPr>
              <a:xfrm>
                <a:off x="4375775" y="2251050"/>
                <a:ext cx="975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810" fill="none" extrusionOk="0">
                    <a:moveTo>
                      <a:pt x="605" y="2834"/>
                    </a:moveTo>
                    <a:lnTo>
                      <a:pt x="605" y="2834"/>
                    </a:lnTo>
                    <a:cubicBezTo>
                      <a:pt x="1" y="2044"/>
                      <a:pt x="117" y="953"/>
                      <a:pt x="860" y="395"/>
                    </a:cubicBezTo>
                    <a:lnTo>
                      <a:pt x="860" y="395"/>
                    </a:lnTo>
                    <a:cubicBezTo>
                      <a:pt x="1208" y="117"/>
                      <a:pt x="1673" y="1"/>
                      <a:pt x="2137" y="93"/>
                    </a:cubicBezTo>
                    <a:cubicBezTo>
                      <a:pt x="2579" y="163"/>
                      <a:pt x="2997" y="419"/>
                      <a:pt x="3299" y="790"/>
                    </a:cubicBezTo>
                    <a:lnTo>
                      <a:pt x="3299" y="790"/>
                    </a:lnTo>
                    <a:cubicBezTo>
                      <a:pt x="3902" y="1580"/>
                      <a:pt x="3786" y="2671"/>
                      <a:pt x="3043" y="3229"/>
                    </a:cubicBezTo>
                    <a:lnTo>
                      <a:pt x="3043" y="3229"/>
                    </a:lnTo>
                    <a:cubicBezTo>
                      <a:pt x="2300" y="3809"/>
                      <a:pt x="1208" y="3623"/>
                      <a:pt x="605" y="283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>
                <a:off x="4311325" y="2714450"/>
                <a:ext cx="970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509" extrusionOk="0">
                    <a:moveTo>
                      <a:pt x="1858" y="1"/>
                    </a:moveTo>
                    <a:cubicBezTo>
                      <a:pt x="1499" y="1"/>
                      <a:pt x="1142" y="116"/>
                      <a:pt x="860" y="322"/>
                    </a:cubicBezTo>
                    <a:cubicBezTo>
                      <a:pt x="117" y="903"/>
                      <a:pt x="1" y="1995"/>
                      <a:pt x="605" y="2784"/>
                    </a:cubicBezTo>
                    <a:cubicBezTo>
                      <a:pt x="969" y="3260"/>
                      <a:pt x="1501" y="3508"/>
                      <a:pt x="2030" y="3508"/>
                    </a:cubicBezTo>
                    <a:cubicBezTo>
                      <a:pt x="2378" y="3508"/>
                      <a:pt x="2725" y="3400"/>
                      <a:pt x="3020" y="3179"/>
                    </a:cubicBezTo>
                    <a:cubicBezTo>
                      <a:pt x="3763" y="2622"/>
                      <a:pt x="3879" y="1507"/>
                      <a:pt x="3275" y="740"/>
                    </a:cubicBezTo>
                    <a:cubicBezTo>
                      <a:pt x="2997" y="346"/>
                      <a:pt x="2579" y="90"/>
                      <a:pt x="2114" y="21"/>
                    </a:cubicBezTo>
                    <a:cubicBezTo>
                      <a:pt x="2029" y="7"/>
                      <a:pt x="1944" y="1"/>
                      <a:pt x="1858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2"/>
              <p:cNvSpPr/>
              <p:nvPr/>
            </p:nvSpPr>
            <p:spPr>
              <a:xfrm>
                <a:off x="4311325" y="2713200"/>
                <a:ext cx="97000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787" fill="none" extrusionOk="0">
                    <a:moveTo>
                      <a:pt x="605" y="2834"/>
                    </a:moveTo>
                    <a:lnTo>
                      <a:pt x="605" y="2834"/>
                    </a:lnTo>
                    <a:cubicBezTo>
                      <a:pt x="1" y="2045"/>
                      <a:pt x="117" y="953"/>
                      <a:pt x="860" y="372"/>
                    </a:cubicBezTo>
                    <a:lnTo>
                      <a:pt x="860" y="372"/>
                    </a:lnTo>
                    <a:cubicBezTo>
                      <a:pt x="1209" y="117"/>
                      <a:pt x="1673" y="1"/>
                      <a:pt x="2114" y="71"/>
                    </a:cubicBezTo>
                    <a:cubicBezTo>
                      <a:pt x="2579" y="140"/>
                      <a:pt x="2997" y="396"/>
                      <a:pt x="3275" y="790"/>
                    </a:cubicBezTo>
                    <a:lnTo>
                      <a:pt x="3275" y="790"/>
                    </a:lnTo>
                    <a:cubicBezTo>
                      <a:pt x="3879" y="1557"/>
                      <a:pt x="3763" y="2672"/>
                      <a:pt x="3020" y="3229"/>
                    </a:cubicBezTo>
                    <a:lnTo>
                      <a:pt x="3020" y="3229"/>
                    </a:lnTo>
                    <a:cubicBezTo>
                      <a:pt x="2277" y="3786"/>
                      <a:pt x="1209" y="3624"/>
                      <a:pt x="605" y="283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2"/>
              <p:cNvSpPr/>
              <p:nvPr/>
            </p:nvSpPr>
            <p:spPr>
              <a:xfrm>
                <a:off x="4112200" y="2453700"/>
                <a:ext cx="96975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503" extrusionOk="0">
                    <a:moveTo>
                      <a:pt x="1844" y="1"/>
                    </a:moveTo>
                    <a:cubicBezTo>
                      <a:pt x="1481" y="1"/>
                      <a:pt x="1134" y="105"/>
                      <a:pt x="859" y="325"/>
                    </a:cubicBezTo>
                    <a:cubicBezTo>
                      <a:pt x="116" y="882"/>
                      <a:pt x="0" y="1997"/>
                      <a:pt x="604" y="2763"/>
                    </a:cubicBezTo>
                    <a:cubicBezTo>
                      <a:pt x="973" y="3246"/>
                      <a:pt x="1523" y="3503"/>
                      <a:pt x="2066" y="3503"/>
                    </a:cubicBezTo>
                    <a:cubicBezTo>
                      <a:pt x="2411" y="3503"/>
                      <a:pt x="2753" y="3398"/>
                      <a:pt x="3042" y="3181"/>
                    </a:cubicBezTo>
                    <a:cubicBezTo>
                      <a:pt x="3786" y="2601"/>
                      <a:pt x="3878" y="1509"/>
                      <a:pt x="3298" y="720"/>
                    </a:cubicBezTo>
                    <a:cubicBezTo>
                      <a:pt x="2996" y="348"/>
                      <a:pt x="2578" y="93"/>
                      <a:pt x="2137" y="23"/>
                    </a:cubicBezTo>
                    <a:cubicBezTo>
                      <a:pt x="2039" y="8"/>
                      <a:pt x="1941" y="1"/>
                      <a:pt x="1844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2"/>
              <p:cNvSpPr/>
              <p:nvPr/>
            </p:nvSpPr>
            <p:spPr>
              <a:xfrm>
                <a:off x="4112200" y="2452525"/>
                <a:ext cx="96975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786" fill="none" extrusionOk="0">
                    <a:moveTo>
                      <a:pt x="604" y="2810"/>
                    </a:moveTo>
                    <a:lnTo>
                      <a:pt x="604" y="2810"/>
                    </a:lnTo>
                    <a:cubicBezTo>
                      <a:pt x="0" y="2044"/>
                      <a:pt x="116" y="929"/>
                      <a:pt x="859" y="372"/>
                    </a:cubicBezTo>
                    <a:lnTo>
                      <a:pt x="859" y="372"/>
                    </a:lnTo>
                    <a:cubicBezTo>
                      <a:pt x="1208" y="93"/>
                      <a:pt x="1672" y="0"/>
                      <a:pt x="2137" y="70"/>
                    </a:cubicBezTo>
                    <a:cubicBezTo>
                      <a:pt x="2578" y="140"/>
                      <a:pt x="2996" y="395"/>
                      <a:pt x="3298" y="767"/>
                    </a:cubicBezTo>
                    <a:lnTo>
                      <a:pt x="3298" y="767"/>
                    </a:lnTo>
                    <a:cubicBezTo>
                      <a:pt x="3878" y="1556"/>
                      <a:pt x="3786" y="2648"/>
                      <a:pt x="3042" y="3228"/>
                    </a:cubicBezTo>
                    <a:lnTo>
                      <a:pt x="3042" y="3228"/>
                    </a:lnTo>
                    <a:cubicBezTo>
                      <a:pt x="2299" y="3786"/>
                      <a:pt x="1208" y="3600"/>
                      <a:pt x="604" y="2810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2"/>
              <p:cNvSpPr/>
              <p:nvPr/>
            </p:nvSpPr>
            <p:spPr>
              <a:xfrm>
                <a:off x="4574925" y="2513500"/>
                <a:ext cx="96975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503" extrusionOk="0">
                    <a:moveTo>
                      <a:pt x="1833" y="1"/>
                    </a:moveTo>
                    <a:cubicBezTo>
                      <a:pt x="1482" y="1"/>
                      <a:pt x="1135" y="105"/>
                      <a:pt x="860" y="325"/>
                    </a:cubicBezTo>
                    <a:cubicBezTo>
                      <a:pt x="117" y="882"/>
                      <a:pt x="1" y="1997"/>
                      <a:pt x="604" y="2763"/>
                    </a:cubicBezTo>
                    <a:cubicBezTo>
                      <a:pt x="973" y="3246"/>
                      <a:pt x="1515" y="3503"/>
                      <a:pt x="2051" y="3503"/>
                    </a:cubicBezTo>
                    <a:cubicBezTo>
                      <a:pt x="2392" y="3503"/>
                      <a:pt x="2730" y="3398"/>
                      <a:pt x="3020" y="3181"/>
                    </a:cubicBezTo>
                    <a:cubicBezTo>
                      <a:pt x="3763" y="2601"/>
                      <a:pt x="3879" y="1509"/>
                      <a:pt x="3275" y="720"/>
                    </a:cubicBezTo>
                    <a:cubicBezTo>
                      <a:pt x="2996" y="348"/>
                      <a:pt x="2578" y="93"/>
                      <a:pt x="2114" y="23"/>
                    </a:cubicBezTo>
                    <a:cubicBezTo>
                      <a:pt x="2021" y="8"/>
                      <a:pt x="1927" y="1"/>
                      <a:pt x="1833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2"/>
              <p:cNvSpPr/>
              <p:nvPr/>
            </p:nvSpPr>
            <p:spPr>
              <a:xfrm>
                <a:off x="4574925" y="2512325"/>
                <a:ext cx="96975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786" fill="none" extrusionOk="0">
                    <a:moveTo>
                      <a:pt x="604" y="2810"/>
                    </a:moveTo>
                    <a:lnTo>
                      <a:pt x="604" y="2810"/>
                    </a:lnTo>
                    <a:cubicBezTo>
                      <a:pt x="1" y="2044"/>
                      <a:pt x="117" y="929"/>
                      <a:pt x="860" y="372"/>
                    </a:cubicBezTo>
                    <a:lnTo>
                      <a:pt x="860" y="372"/>
                    </a:lnTo>
                    <a:cubicBezTo>
                      <a:pt x="1208" y="93"/>
                      <a:pt x="1673" y="0"/>
                      <a:pt x="2114" y="70"/>
                    </a:cubicBezTo>
                    <a:cubicBezTo>
                      <a:pt x="2578" y="140"/>
                      <a:pt x="2996" y="395"/>
                      <a:pt x="3275" y="767"/>
                    </a:cubicBezTo>
                    <a:lnTo>
                      <a:pt x="3275" y="767"/>
                    </a:lnTo>
                    <a:cubicBezTo>
                      <a:pt x="3879" y="1556"/>
                      <a:pt x="3763" y="2648"/>
                      <a:pt x="3020" y="3228"/>
                    </a:cubicBezTo>
                    <a:lnTo>
                      <a:pt x="3020" y="3228"/>
                    </a:lnTo>
                    <a:cubicBezTo>
                      <a:pt x="2276" y="3786"/>
                      <a:pt x="1208" y="3600"/>
                      <a:pt x="604" y="2810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2"/>
              <p:cNvSpPr/>
              <p:nvPr/>
            </p:nvSpPr>
            <p:spPr>
              <a:xfrm>
                <a:off x="4203925" y="2504775"/>
                <a:ext cx="6737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326" extrusionOk="0">
                    <a:moveTo>
                      <a:pt x="0" y="0"/>
                    </a:moveTo>
                    <a:lnTo>
                      <a:pt x="2694" y="32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2"/>
              <p:cNvSpPr/>
              <p:nvPr/>
            </p:nvSpPr>
            <p:spPr>
              <a:xfrm>
                <a:off x="4203925" y="2504775"/>
                <a:ext cx="6737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326" fill="none" extrusionOk="0">
                    <a:moveTo>
                      <a:pt x="0" y="0"/>
                    </a:moveTo>
                    <a:lnTo>
                      <a:pt x="2694" y="326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2"/>
              <p:cNvSpPr/>
              <p:nvPr/>
            </p:nvSpPr>
            <p:spPr>
              <a:xfrm>
                <a:off x="4410625" y="2339300"/>
                <a:ext cx="93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718" extrusionOk="0">
                    <a:moveTo>
                      <a:pt x="0" y="2718"/>
                    </a:moveTo>
                    <a:lnTo>
                      <a:pt x="372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2"/>
              <p:cNvSpPr/>
              <p:nvPr/>
            </p:nvSpPr>
            <p:spPr>
              <a:xfrm>
                <a:off x="4410625" y="2339300"/>
                <a:ext cx="93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718" fill="none" extrusionOk="0">
                    <a:moveTo>
                      <a:pt x="0" y="2718"/>
                    </a:moveTo>
                    <a:lnTo>
                      <a:pt x="372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>
                <a:off x="4512800" y="2541350"/>
                <a:ext cx="679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349" extrusionOk="0">
                    <a:moveTo>
                      <a:pt x="2718" y="349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>
                <a:off x="4512800" y="2541350"/>
                <a:ext cx="679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349" fill="none" extrusionOk="0">
                    <a:moveTo>
                      <a:pt x="2718" y="349"/>
                    </a:moveTo>
                    <a:lnTo>
                      <a:pt x="1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4364175" y="2647600"/>
                <a:ext cx="99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95" extrusionOk="0">
                    <a:moveTo>
                      <a:pt x="0" y="2695"/>
                    </a:moveTo>
                    <a:lnTo>
                      <a:pt x="395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4364175" y="2647600"/>
                <a:ext cx="99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95" fill="none" extrusionOk="0">
                    <a:moveTo>
                      <a:pt x="0" y="2695"/>
                    </a:moveTo>
                    <a:lnTo>
                      <a:pt x="395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3528700" y="3058550"/>
                <a:ext cx="193350" cy="169850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6794" extrusionOk="0">
                    <a:moveTo>
                      <a:pt x="3936" y="1"/>
                    </a:moveTo>
                    <a:cubicBezTo>
                      <a:pt x="3177" y="1"/>
                      <a:pt x="2437" y="256"/>
                      <a:pt x="1811" y="725"/>
                    </a:cubicBezTo>
                    <a:cubicBezTo>
                      <a:pt x="302" y="1886"/>
                      <a:pt x="0" y="4023"/>
                      <a:pt x="1115" y="5486"/>
                    </a:cubicBezTo>
                    <a:cubicBezTo>
                      <a:pt x="1773" y="6346"/>
                      <a:pt x="2766" y="6794"/>
                      <a:pt x="3778" y="6794"/>
                    </a:cubicBezTo>
                    <a:cubicBezTo>
                      <a:pt x="4515" y="6794"/>
                      <a:pt x="5263" y="6556"/>
                      <a:pt x="5899" y="6067"/>
                    </a:cubicBezTo>
                    <a:cubicBezTo>
                      <a:pt x="7408" y="4929"/>
                      <a:pt x="7734" y="2792"/>
                      <a:pt x="6596" y="1306"/>
                    </a:cubicBezTo>
                    <a:cubicBezTo>
                      <a:pt x="6061" y="609"/>
                      <a:pt x="5249" y="144"/>
                      <a:pt x="4366" y="28"/>
                    </a:cubicBezTo>
                    <a:cubicBezTo>
                      <a:pt x="4222" y="10"/>
                      <a:pt x="4079" y="1"/>
                      <a:pt x="3936" y="1"/>
                    </a:cubicBez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3528700" y="3056350"/>
                <a:ext cx="193350" cy="182900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7316" fill="none" extrusionOk="0">
                    <a:moveTo>
                      <a:pt x="1115" y="5574"/>
                    </a:moveTo>
                    <a:lnTo>
                      <a:pt x="1115" y="5574"/>
                    </a:lnTo>
                    <a:cubicBezTo>
                      <a:pt x="0" y="4111"/>
                      <a:pt x="302" y="1974"/>
                      <a:pt x="1811" y="813"/>
                    </a:cubicBezTo>
                    <a:lnTo>
                      <a:pt x="1811" y="813"/>
                    </a:lnTo>
                    <a:cubicBezTo>
                      <a:pt x="2555" y="256"/>
                      <a:pt x="3460" y="0"/>
                      <a:pt x="4366" y="116"/>
                    </a:cubicBezTo>
                    <a:cubicBezTo>
                      <a:pt x="5249" y="232"/>
                      <a:pt x="6061" y="697"/>
                      <a:pt x="6596" y="1394"/>
                    </a:cubicBezTo>
                    <a:lnTo>
                      <a:pt x="6596" y="1394"/>
                    </a:lnTo>
                    <a:cubicBezTo>
                      <a:pt x="7734" y="2880"/>
                      <a:pt x="7408" y="5017"/>
                      <a:pt x="5899" y="6155"/>
                    </a:cubicBezTo>
                    <a:lnTo>
                      <a:pt x="5899" y="6155"/>
                    </a:lnTo>
                    <a:cubicBezTo>
                      <a:pt x="4389" y="7316"/>
                      <a:pt x="2253" y="7060"/>
                      <a:pt x="1115" y="557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3499650" y="2992700"/>
                <a:ext cx="6795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470" extrusionOk="0">
                    <a:moveTo>
                      <a:pt x="1293" y="1"/>
                    </a:moveTo>
                    <a:cubicBezTo>
                      <a:pt x="1035" y="1"/>
                      <a:pt x="786" y="75"/>
                      <a:pt x="581" y="224"/>
                    </a:cubicBezTo>
                    <a:cubicBezTo>
                      <a:pt x="70" y="619"/>
                      <a:pt x="1" y="1385"/>
                      <a:pt x="419" y="1942"/>
                    </a:cubicBezTo>
                    <a:cubicBezTo>
                      <a:pt x="676" y="2285"/>
                      <a:pt x="1064" y="2469"/>
                      <a:pt x="1444" y="2469"/>
                    </a:cubicBezTo>
                    <a:cubicBezTo>
                      <a:pt x="1682" y="2469"/>
                      <a:pt x="1917" y="2397"/>
                      <a:pt x="2114" y="2244"/>
                    </a:cubicBezTo>
                    <a:cubicBezTo>
                      <a:pt x="2648" y="1849"/>
                      <a:pt x="2718" y="1060"/>
                      <a:pt x="2300" y="526"/>
                    </a:cubicBezTo>
                    <a:cubicBezTo>
                      <a:pt x="2091" y="247"/>
                      <a:pt x="1789" y="61"/>
                      <a:pt x="1487" y="15"/>
                    </a:cubicBezTo>
                    <a:cubicBezTo>
                      <a:pt x="1422" y="6"/>
                      <a:pt x="1357" y="1"/>
                      <a:pt x="1293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2"/>
              <p:cNvSpPr/>
              <p:nvPr/>
            </p:nvSpPr>
            <p:spPr>
              <a:xfrm>
                <a:off x="3499650" y="2991900"/>
                <a:ext cx="67950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672" fill="none" extrusionOk="0">
                    <a:moveTo>
                      <a:pt x="419" y="1974"/>
                    </a:moveTo>
                    <a:lnTo>
                      <a:pt x="419" y="1974"/>
                    </a:lnTo>
                    <a:cubicBezTo>
                      <a:pt x="1" y="1417"/>
                      <a:pt x="70" y="651"/>
                      <a:pt x="581" y="256"/>
                    </a:cubicBezTo>
                    <a:lnTo>
                      <a:pt x="581" y="256"/>
                    </a:lnTo>
                    <a:cubicBezTo>
                      <a:pt x="837" y="70"/>
                      <a:pt x="1162" y="0"/>
                      <a:pt x="1487" y="47"/>
                    </a:cubicBezTo>
                    <a:cubicBezTo>
                      <a:pt x="1789" y="93"/>
                      <a:pt x="2091" y="279"/>
                      <a:pt x="2300" y="558"/>
                    </a:cubicBezTo>
                    <a:lnTo>
                      <a:pt x="2300" y="558"/>
                    </a:lnTo>
                    <a:cubicBezTo>
                      <a:pt x="2718" y="1092"/>
                      <a:pt x="2648" y="1881"/>
                      <a:pt x="2114" y="2276"/>
                    </a:cubicBezTo>
                    <a:lnTo>
                      <a:pt x="2114" y="2276"/>
                    </a:lnTo>
                    <a:cubicBezTo>
                      <a:pt x="1603" y="2671"/>
                      <a:pt x="837" y="2532"/>
                      <a:pt x="419" y="197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2"/>
              <p:cNvSpPr/>
              <p:nvPr/>
            </p:nvSpPr>
            <p:spPr>
              <a:xfrm>
                <a:off x="3552500" y="3048800"/>
                <a:ext cx="2150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16" extrusionOk="0">
                    <a:moveTo>
                      <a:pt x="0" y="0"/>
                    </a:moveTo>
                    <a:lnTo>
                      <a:pt x="859" y="111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3552500" y="3048800"/>
                <a:ext cx="2150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16" fill="none" extrusionOk="0">
                    <a:moveTo>
                      <a:pt x="0" y="0"/>
                    </a:moveTo>
                    <a:lnTo>
                      <a:pt x="859" y="1115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2"/>
              <p:cNvSpPr/>
              <p:nvPr/>
            </p:nvSpPr>
            <p:spPr>
              <a:xfrm>
                <a:off x="3676150" y="3210200"/>
                <a:ext cx="255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348" extrusionOk="0">
                    <a:moveTo>
                      <a:pt x="1" y="1"/>
                    </a:moveTo>
                    <a:lnTo>
                      <a:pt x="1023" y="134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>
                <a:off x="3676150" y="3210200"/>
                <a:ext cx="255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348" fill="none" extrusionOk="0">
                    <a:moveTo>
                      <a:pt x="1" y="1"/>
                    </a:moveTo>
                    <a:lnTo>
                      <a:pt x="1023" y="1348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3474100" y="3202075"/>
                <a:ext cx="67975" cy="615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463" extrusionOk="0">
                    <a:moveTo>
                      <a:pt x="1271" y="1"/>
                    </a:moveTo>
                    <a:cubicBezTo>
                      <a:pt x="1029" y="1"/>
                      <a:pt x="803" y="89"/>
                      <a:pt x="605" y="233"/>
                    </a:cubicBezTo>
                    <a:cubicBezTo>
                      <a:pt x="94" y="627"/>
                      <a:pt x="1" y="1394"/>
                      <a:pt x="419" y="1951"/>
                    </a:cubicBezTo>
                    <a:cubicBezTo>
                      <a:pt x="685" y="2287"/>
                      <a:pt x="1061" y="2463"/>
                      <a:pt x="1434" y="2463"/>
                    </a:cubicBezTo>
                    <a:cubicBezTo>
                      <a:pt x="1680" y="2463"/>
                      <a:pt x="1925" y="2387"/>
                      <a:pt x="2138" y="2230"/>
                    </a:cubicBezTo>
                    <a:cubicBezTo>
                      <a:pt x="2648" y="1835"/>
                      <a:pt x="2718" y="1069"/>
                      <a:pt x="2300" y="511"/>
                    </a:cubicBezTo>
                    <a:cubicBezTo>
                      <a:pt x="2091" y="256"/>
                      <a:pt x="1812" y="70"/>
                      <a:pt x="1487" y="24"/>
                    </a:cubicBezTo>
                    <a:cubicBezTo>
                      <a:pt x="1414" y="8"/>
                      <a:pt x="1342" y="1"/>
                      <a:pt x="1271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2"/>
              <p:cNvSpPr/>
              <p:nvPr/>
            </p:nvSpPr>
            <p:spPr>
              <a:xfrm>
                <a:off x="3474100" y="3200900"/>
                <a:ext cx="679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672" fill="none" extrusionOk="0">
                    <a:moveTo>
                      <a:pt x="419" y="1998"/>
                    </a:moveTo>
                    <a:lnTo>
                      <a:pt x="419" y="1998"/>
                    </a:lnTo>
                    <a:cubicBezTo>
                      <a:pt x="1" y="1441"/>
                      <a:pt x="94" y="674"/>
                      <a:pt x="605" y="280"/>
                    </a:cubicBezTo>
                    <a:lnTo>
                      <a:pt x="605" y="280"/>
                    </a:lnTo>
                    <a:cubicBezTo>
                      <a:pt x="860" y="94"/>
                      <a:pt x="1162" y="1"/>
                      <a:pt x="1487" y="71"/>
                    </a:cubicBezTo>
                    <a:cubicBezTo>
                      <a:pt x="1812" y="117"/>
                      <a:pt x="2091" y="303"/>
                      <a:pt x="2300" y="558"/>
                    </a:cubicBezTo>
                    <a:lnTo>
                      <a:pt x="2300" y="558"/>
                    </a:lnTo>
                    <a:cubicBezTo>
                      <a:pt x="2718" y="1116"/>
                      <a:pt x="2648" y="1882"/>
                      <a:pt x="2138" y="2277"/>
                    </a:cubicBezTo>
                    <a:lnTo>
                      <a:pt x="2138" y="2277"/>
                    </a:lnTo>
                    <a:cubicBezTo>
                      <a:pt x="1603" y="2672"/>
                      <a:pt x="860" y="2556"/>
                      <a:pt x="419" y="1998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>
                <a:off x="3712725" y="3020000"/>
                <a:ext cx="6797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454" extrusionOk="0">
                    <a:moveTo>
                      <a:pt x="1293" y="0"/>
                    </a:moveTo>
                    <a:cubicBezTo>
                      <a:pt x="1036" y="0"/>
                      <a:pt x="791" y="75"/>
                      <a:pt x="605" y="223"/>
                    </a:cubicBezTo>
                    <a:cubicBezTo>
                      <a:pt x="94" y="618"/>
                      <a:pt x="1" y="1385"/>
                      <a:pt x="419" y="1942"/>
                    </a:cubicBezTo>
                    <a:cubicBezTo>
                      <a:pt x="685" y="2278"/>
                      <a:pt x="1061" y="2454"/>
                      <a:pt x="1434" y="2454"/>
                    </a:cubicBezTo>
                    <a:cubicBezTo>
                      <a:pt x="1680" y="2454"/>
                      <a:pt x="1925" y="2377"/>
                      <a:pt x="2138" y="2221"/>
                    </a:cubicBezTo>
                    <a:cubicBezTo>
                      <a:pt x="2649" y="1826"/>
                      <a:pt x="2718" y="1059"/>
                      <a:pt x="2300" y="525"/>
                    </a:cubicBezTo>
                    <a:cubicBezTo>
                      <a:pt x="2091" y="247"/>
                      <a:pt x="1812" y="61"/>
                      <a:pt x="1487" y="14"/>
                    </a:cubicBezTo>
                    <a:cubicBezTo>
                      <a:pt x="1422" y="5"/>
                      <a:pt x="1357" y="0"/>
                      <a:pt x="1293" y="0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3712725" y="3019175"/>
                <a:ext cx="6797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649" fill="none" extrusionOk="0">
                    <a:moveTo>
                      <a:pt x="419" y="1975"/>
                    </a:moveTo>
                    <a:lnTo>
                      <a:pt x="419" y="1975"/>
                    </a:lnTo>
                    <a:cubicBezTo>
                      <a:pt x="1" y="1418"/>
                      <a:pt x="94" y="651"/>
                      <a:pt x="605" y="256"/>
                    </a:cubicBezTo>
                    <a:lnTo>
                      <a:pt x="605" y="256"/>
                    </a:lnTo>
                    <a:cubicBezTo>
                      <a:pt x="837" y="71"/>
                      <a:pt x="1162" y="1"/>
                      <a:pt x="1487" y="47"/>
                    </a:cubicBezTo>
                    <a:cubicBezTo>
                      <a:pt x="1812" y="94"/>
                      <a:pt x="2091" y="280"/>
                      <a:pt x="2300" y="558"/>
                    </a:cubicBezTo>
                    <a:lnTo>
                      <a:pt x="2300" y="558"/>
                    </a:lnTo>
                    <a:cubicBezTo>
                      <a:pt x="2718" y="1092"/>
                      <a:pt x="2649" y="1859"/>
                      <a:pt x="2138" y="2254"/>
                    </a:cubicBezTo>
                    <a:lnTo>
                      <a:pt x="2138" y="2254"/>
                    </a:lnTo>
                    <a:cubicBezTo>
                      <a:pt x="1603" y="2648"/>
                      <a:pt x="860" y="2532"/>
                      <a:pt x="419" y="1975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3531600" y="3195675"/>
                <a:ext cx="2497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68" extrusionOk="0">
                    <a:moveTo>
                      <a:pt x="0" y="767"/>
                    </a:moveTo>
                    <a:lnTo>
                      <a:pt x="999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531600" y="3195675"/>
                <a:ext cx="2497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68" fill="none" extrusionOk="0">
                    <a:moveTo>
                      <a:pt x="0" y="767"/>
                    </a:moveTo>
                    <a:lnTo>
                      <a:pt x="999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3693575" y="3068525"/>
                <a:ext cx="296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7" extrusionOk="0">
                    <a:moveTo>
                      <a:pt x="1" y="907"/>
                    </a:moveTo>
                    <a:lnTo>
                      <a:pt x="1185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3693575" y="3068525"/>
                <a:ext cx="296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7" fill="none" extrusionOk="0">
                    <a:moveTo>
                      <a:pt x="1" y="907"/>
                    </a:moveTo>
                    <a:lnTo>
                      <a:pt x="1185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3682550" y="3233075"/>
                <a:ext cx="685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2454" extrusionOk="0">
                    <a:moveTo>
                      <a:pt x="1303" y="1"/>
                    </a:moveTo>
                    <a:cubicBezTo>
                      <a:pt x="1058" y="1"/>
                      <a:pt x="809" y="75"/>
                      <a:pt x="604" y="224"/>
                    </a:cubicBezTo>
                    <a:cubicBezTo>
                      <a:pt x="93" y="618"/>
                      <a:pt x="0" y="1385"/>
                      <a:pt x="442" y="1942"/>
                    </a:cubicBezTo>
                    <a:cubicBezTo>
                      <a:pt x="694" y="2278"/>
                      <a:pt x="1072" y="2454"/>
                      <a:pt x="1445" y="2454"/>
                    </a:cubicBezTo>
                    <a:cubicBezTo>
                      <a:pt x="1691" y="2454"/>
                      <a:pt x="1934" y="2378"/>
                      <a:pt x="2137" y="2221"/>
                    </a:cubicBezTo>
                    <a:cubicBezTo>
                      <a:pt x="2648" y="1826"/>
                      <a:pt x="2741" y="1060"/>
                      <a:pt x="2300" y="502"/>
                    </a:cubicBezTo>
                    <a:cubicBezTo>
                      <a:pt x="2114" y="247"/>
                      <a:pt x="1812" y="61"/>
                      <a:pt x="1487" y="15"/>
                    </a:cubicBezTo>
                    <a:cubicBezTo>
                      <a:pt x="1426" y="5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3682550" y="3232275"/>
                <a:ext cx="68525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2648" fill="none" extrusionOk="0">
                    <a:moveTo>
                      <a:pt x="442" y="1974"/>
                    </a:moveTo>
                    <a:lnTo>
                      <a:pt x="442" y="1974"/>
                    </a:lnTo>
                    <a:cubicBezTo>
                      <a:pt x="0" y="1417"/>
                      <a:pt x="93" y="650"/>
                      <a:pt x="604" y="256"/>
                    </a:cubicBezTo>
                    <a:lnTo>
                      <a:pt x="604" y="256"/>
                    </a:lnTo>
                    <a:cubicBezTo>
                      <a:pt x="860" y="70"/>
                      <a:pt x="1185" y="0"/>
                      <a:pt x="1487" y="47"/>
                    </a:cubicBezTo>
                    <a:cubicBezTo>
                      <a:pt x="1812" y="93"/>
                      <a:pt x="2114" y="279"/>
                      <a:pt x="2300" y="534"/>
                    </a:cubicBezTo>
                    <a:lnTo>
                      <a:pt x="2300" y="534"/>
                    </a:lnTo>
                    <a:cubicBezTo>
                      <a:pt x="2741" y="1092"/>
                      <a:pt x="2648" y="1858"/>
                      <a:pt x="2137" y="2253"/>
                    </a:cubicBezTo>
                    <a:lnTo>
                      <a:pt x="2137" y="2253"/>
                    </a:lnTo>
                    <a:cubicBezTo>
                      <a:pt x="1626" y="2648"/>
                      <a:pt x="860" y="2532"/>
                      <a:pt x="442" y="197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3612875" y="2950900"/>
                <a:ext cx="679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454" extrusionOk="0">
                    <a:moveTo>
                      <a:pt x="1295" y="1"/>
                    </a:moveTo>
                    <a:cubicBezTo>
                      <a:pt x="1043" y="1"/>
                      <a:pt x="809" y="75"/>
                      <a:pt x="604" y="224"/>
                    </a:cubicBezTo>
                    <a:cubicBezTo>
                      <a:pt x="93" y="619"/>
                      <a:pt x="0" y="1385"/>
                      <a:pt x="442" y="1942"/>
                    </a:cubicBezTo>
                    <a:cubicBezTo>
                      <a:pt x="694" y="2278"/>
                      <a:pt x="1072" y="2454"/>
                      <a:pt x="1445" y="2454"/>
                    </a:cubicBezTo>
                    <a:cubicBezTo>
                      <a:pt x="1691" y="2454"/>
                      <a:pt x="1934" y="2378"/>
                      <a:pt x="2137" y="2221"/>
                    </a:cubicBezTo>
                    <a:cubicBezTo>
                      <a:pt x="2648" y="1826"/>
                      <a:pt x="2718" y="1060"/>
                      <a:pt x="2300" y="502"/>
                    </a:cubicBezTo>
                    <a:cubicBezTo>
                      <a:pt x="2091" y="247"/>
                      <a:pt x="1812" y="61"/>
                      <a:pt x="1487" y="15"/>
                    </a:cubicBezTo>
                    <a:cubicBezTo>
                      <a:pt x="1422" y="5"/>
                      <a:pt x="1358" y="1"/>
                      <a:pt x="1295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3612875" y="2950100"/>
                <a:ext cx="679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648" fill="none" extrusionOk="0">
                    <a:moveTo>
                      <a:pt x="442" y="1974"/>
                    </a:moveTo>
                    <a:lnTo>
                      <a:pt x="442" y="1974"/>
                    </a:lnTo>
                    <a:cubicBezTo>
                      <a:pt x="0" y="1417"/>
                      <a:pt x="93" y="651"/>
                      <a:pt x="604" y="256"/>
                    </a:cubicBezTo>
                    <a:lnTo>
                      <a:pt x="604" y="256"/>
                    </a:lnTo>
                    <a:cubicBezTo>
                      <a:pt x="860" y="70"/>
                      <a:pt x="1162" y="0"/>
                      <a:pt x="1487" y="47"/>
                    </a:cubicBezTo>
                    <a:cubicBezTo>
                      <a:pt x="1812" y="93"/>
                      <a:pt x="2091" y="279"/>
                      <a:pt x="2300" y="534"/>
                    </a:cubicBezTo>
                    <a:lnTo>
                      <a:pt x="2300" y="534"/>
                    </a:lnTo>
                    <a:cubicBezTo>
                      <a:pt x="2718" y="1092"/>
                      <a:pt x="2648" y="1858"/>
                      <a:pt x="2137" y="2253"/>
                    </a:cubicBezTo>
                    <a:lnTo>
                      <a:pt x="2137" y="2253"/>
                    </a:lnTo>
                    <a:cubicBezTo>
                      <a:pt x="1626" y="2648"/>
                      <a:pt x="860" y="2532"/>
                      <a:pt x="442" y="197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3569325" y="3274875"/>
                <a:ext cx="6795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470" extrusionOk="0">
                    <a:moveTo>
                      <a:pt x="1293" y="1"/>
                    </a:moveTo>
                    <a:cubicBezTo>
                      <a:pt x="1036" y="1"/>
                      <a:pt x="790" y="75"/>
                      <a:pt x="605" y="224"/>
                    </a:cubicBezTo>
                    <a:cubicBezTo>
                      <a:pt x="70" y="618"/>
                      <a:pt x="1" y="1385"/>
                      <a:pt x="419" y="1942"/>
                    </a:cubicBezTo>
                    <a:cubicBezTo>
                      <a:pt x="675" y="2285"/>
                      <a:pt x="1064" y="2469"/>
                      <a:pt x="1443" y="2469"/>
                    </a:cubicBezTo>
                    <a:cubicBezTo>
                      <a:pt x="1682" y="2469"/>
                      <a:pt x="1917" y="2396"/>
                      <a:pt x="2114" y="2244"/>
                    </a:cubicBezTo>
                    <a:cubicBezTo>
                      <a:pt x="2648" y="1849"/>
                      <a:pt x="2718" y="1060"/>
                      <a:pt x="2300" y="526"/>
                    </a:cubicBezTo>
                    <a:cubicBezTo>
                      <a:pt x="2091" y="247"/>
                      <a:pt x="1789" y="61"/>
                      <a:pt x="1487" y="15"/>
                    </a:cubicBezTo>
                    <a:cubicBezTo>
                      <a:pt x="1422" y="5"/>
                      <a:pt x="1357" y="1"/>
                      <a:pt x="1293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3569325" y="3274075"/>
                <a:ext cx="67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671" fill="none" extrusionOk="0">
                    <a:moveTo>
                      <a:pt x="419" y="1974"/>
                    </a:moveTo>
                    <a:lnTo>
                      <a:pt x="419" y="1974"/>
                    </a:lnTo>
                    <a:cubicBezTo>
                      <a:pt x="1" y="1417"/>
                      <a:pt x="70" y="650"/>
                      <a:pt x="605" y="256"/>
                    </a:cubicBezTo>
                    <a:lnTo>
                      <a:pt x="605" y="256"/>
                    </a:lnTo>
                    <a:cubicBezTo>
                      <a:pt x="837" y="70"/>
                      <a:pt x="1162" y="0"/>
                      <a:pt x="1487" y="47"/>
                    </a:cubicBezTo>
                    <a:cubicBezTo>
                      <a:pt x="1789" y="93"/>
                      <a:pt x="2091" y="279"/>
                      <a:pt x="2300" y="558"/>
                    </a:cubicBezTo>
                    <a:lnTo>
                      <a:pt x="2300" y="558"/>
                    </a:lnTo>
                    <a:cubicBezTo>
                      <a:pt x="2718" y="1092"/>
                      <a:pt x="2648" y="1881"/>
                      <a:pt x="2114" y="2276"/>
                    </a:cubicBezTo>
                    <a:lnTo>
                      <a:pt x="2114" y="2276"/>
                    </a:lnTo>
                    <a:cubicBezTo>
                      <a:pt x="1603" y="2671"/>
                      <a:pt x="837" y="2532"/>
                      <a:pt x="419" y="197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3429400" y="3091175"/>
                <a:ext cx="67950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464" extrusionOk="0">
                    <a:moveTo>
                      <a:pt x="1257" y="1"/>
                    </a:moveTo>
                    <a:cubicBezTo>
                      <a:pt x="1019" y="1"/>
                      <a:pt x="779" y="89"/>
                      <a:pt x="581" y="233"/>
                    </a:cubicBezTo>
                    <a:cubicBezTo>
                      <a:pt x="70" y="628"/>
                      <a:pt x="1" y="1394"/>
                      <a:pt x="419" y="1951"/>
                    </a:cubicBezTo>
                    <a:cubicBezTo>
                      <a:pt x="671" y="2288"/>
                      <a:pt x="1049" y="2463"/>
                      <a:pt x="1422" y="2463"/>
                    </a:cubicBezTo>
                    <a:cubicBezTo>
                      <a:pt x="1668" y="2463"/>
                      <a:pt x="1911" y="2387"/>
                      <a:pt x="2114" y="2230"/>
                    </a:cubicBezTo>
                    <a:cubicBezTo>
                      <a:pt x="2625" y="1835"/>
                      <a:pt x="2718" y="1069"/>
                      <a:pt x="2277" y="512"/>
                    </a:cubicBezTo>
                    <a:cubicBezTo>
                      <a:pt x="2091" y="256"/>
                      <a:pt x="1789" y="70"/>
                      <a:pt x="1464" y="24"/>
                    </a:cubicBezTo>
                    <a:cubicBezTo>
                      <a:pt x="1396" y="8"/>
                      <a:pt x="1327" y="1"/>
                      <a:pt x="1257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3429400" y="3090025"/>
                <a:ext cx="67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671" fill="none" extrusionOk="0">
                    <a:moveTo>
                      <a:pt x="419" y="1997"/>
                    </a:moveTo>
                    <a:lnTo>
                      <a:pt x="419" y="1997"/>
                    </a:lnTo>
                    <a:cubicBezTo>
                      <a:pt x="1" y="1440"/>
                      <a:pt x="70" y="674"/>
                      <a:pt x="581" y="279"/>
                    </a:cubicBezTo>
                    <a:lnTo>
                      <a:pt x="581" y="279"/>
                    </a:lnTo>
                    <a:cubicBezTo>
                      <a:pt x="837" y="93"/>
                      <a:pt x="1162" y="0"/>
                      <a:pt x="1464" y="70"/>
                    </a:cubicBezTo>
                    <a:cubicBezTo>
                      <a:pt x="1789" y="116"/>
                      <a:pt x="2091" y="302"/>
                      <a:pt x="2277" y="558"/>
                    </a:cubicBezTo>
                    <a:lnTo>
                      <a:pt x="2277" y="558"/>
                    </a:lnTo>
                    <a:cubicBezTo>
                      <a:pt x="2718" y="1115"/>
                      <a:pt x="2625" y="1881"/>
                      <a:pt x="2114" y="2276"/>
                    </a:cubicBezTo>
                    <a:lnTo>
                      <a:pt x="2114" y="2276"/>
                    </a:lnTo>
                    <a:cubicBezTo>
                      <a:pt x="1603" y="2671"/>
                      <a:pt x="837" y="2555"/>
                      <a:pt x="419" y="1997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2"/>
              <p:cNvSpPr/>
              <p:nvPr/>
            </p:nvSpPr>
            <p:spPr>
              <a:xfrm>
                <a:off x="3753375" y="3134375"/>
                <a:ext cx="6795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470" extrusionOk="0">
                    <a:moveTo>
                      <a:pt x="1281" y="1"/>
                    </a:moveTo>
                    <a:cubicBezTo>
                      <a:pt x="1035" y="1"/>
                      <a:pt x="786" y="75"/>
                      <a:pt x="581" y="223"/>
                    </a:cubicBezTo>
                    <a:cubicBezTo>
                      <a:pt x="70" y="618"/>
                      <a:pt x="1" y="1408"/>
                      <a:pt x="419" y="1942"/>
                    </a:cubicBezTo>
                    <a:cubicBezTo>
                      <a:pt x="675" y="2284"/>
                      <a:pt x="1064" y="2469"/>
                      <a:pt x="1443" y="2469"/>
                    </a:cubicBezTo>
                    <a:cubicBezTo>
                      <a:pt x="1682" y="2469"/>
                      <a:pt x="1917" y="2396"/>
                      <a:pt x="2114" y="2244"/>
                    </a:cubicBezTo>
                    <a:cubicBezTo>
                      <a:pt x="2625" y="1849"/>
                      <a:pt x="2718" y="1083"/>
                      <a:pt x="2300" y="525"/>
                    </a:cubicBezTo>
                    <a:cubicBezTo>
                      <a:pt x="2091" y="247"/>
                      <a:pt x="1789" y="84"/>
                      <a:pt x="1464" y="14"/>
                    </a:cubicBezTo>
                    <a:cubicBezTo>
                      <a:pt x="1403" y="5"/>
                      <a:pt x="1342" y="1"/>
                      <a:pt x="1281" y="1"/>
                    </a:cubicBezTo>
                    <a:close/>
                  </a:path>
                </a:pathLst>
              </a:custGeom>
              <a:solidFill>
                <a:srgbClr val="351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2"/>
              <p:cNvSpPr/>
              <p:nvPr/>
            </p:nvSpPr>
            <p:spPr>
              <a:xfrm>
                <a:off x="3753375" y="3133575"/>
                <a:ext cx="67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671" fill="none" extrusionOk="0">
                    <a:moveTo>
                      <a:pt x="419" y="1974"/>
                    </a:moveTo>
                    <a:lnTo>
                      <a:pt x="419" y="1974"/>
                    </a:lnTo>
                    <a:cubicBezTo>
                      <a:pt x="1" y="1440"/>
                      <a:pt x="70" y="650"/>
                      <a:pt x="581" y="255"/>
                    </a:cubicBezTo>
                    <a:lnTo>
                      <a:pt x="581" y="255"/>
                    </a:lnTo>
                    <a:cubicBezTo>
                      <a:pt x="837" y="70"/>
                      <a:pt x="1162" y="0"/>
                      <a:pt x="1464" y="46"/>
                    </a:cubicBezTo>
                    <a:cubicBezTo>
                      <a:pt x="1789" y="116"/>
                      <a:pt x="2091" y="279"/>
                      <a:pt x="2300" y="557"/>
                    </a:cubicBezTo>
                    <a:lnTo>
                      <a:pt x="2300" y="557"/>
                    </a:lnTo>
                    <a:cubicBezTo>
                      <a:pt x="2718" y="1115"/>
                      <a:pt x="2625" y="1881"/>
                      <a:pt x="2114" y="2276"/>
                    </a:cubicBezTo>
                    <a:lnTo>
                      <a:pt x="2114" y="2276"/>
                    </a:lnTo>
                    <a:cubicBezTo>
                      <a:pt x="1603" y="2671"/>
                      <a:pt x="837" y="2531"/>
                      <a:pt x="419" y="1974"/>
                    </a:cubicBezTo>
                    <a:close/>
                  </a:path>
                </a:pathLst>
              </a:custGeom>
              <a:noFill/>
              <a:ln w="755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493275" y="3127175"/>
                <a:ext cx="476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7" extrusionOk="0">
                    <a:moveTo>
                      <a:pt x="0" y="1"/>
                    </a:moveTo>
                    <a:lnTo>
                      <a:pt x="1905" y="25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3493275" y="3127175"/>
                <a:ext cx="476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7" fill="none" extrusionOk="0">
                    <a:moveTo>
                      <a:pt x="0" y="1"/>
                    </a:moveTo>
                    <a:lnTo>
                      <a:pt x="1905" y="256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3637850" y="3011625"/>
                <a:ext cx="6400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906" extrusionOk="0">
                    <a:moveTo>
                      <a:pt x="0" y="1905"/>
                    </a:moveTo>
                    <a:lnTo>
                      <a:pt x="256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3637850" y="3011625"/>
                <a:ext cx="6400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906" fill="none" extrusionOk="0">
                    <a:moveTo>
                      <a:pt x="0" y="1905"/>
                    </a:moveTo>
                    <a:lnTo>
                      <a:pt x="256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3709825" y="3153875"/>
                <a:ext cx="470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57" extrusionOk="0">
                    <a:moveTo>
                      <a:pt x="1882" y="256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3709825" y="3153875"/>
                <a:ext cx="470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57" fill="none" extrusionOk="0">
                    <a:moveTo>
                      <a:pt x="1882" y="256"/>
                    </a:moveTo>
                    <a:lnTo>
                      <a:pt x="1" y="1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3606500" y="3227625"/>
                <a:ext cx="64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905" extrusionOk="0">
                    <a:moveTo>
                      <a:pt x="0" y="1905"/>
                    </a:moveTo>
                    <a:lnTo>
                      <a:pt x="25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3606500" y="3227625"/>
                <a:ext cx="64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905" fill="none" extrusionOk="0">
                    <a:moveTo>
                      <a:pt x="0" y="1905"/>
                    </a:moveTo>
                    <a:lnTo>
                      <a:pt x="255" y="0"/>
                    </a:lnTo>
                  </a:path>
                </a:pathLst>
              </a:custGeom>
              <a:noFill/>
              <a:ln w="29025" cap="flat" cmpd="sng">
                <a:solidFill>
                  <a:srgbClr val="8E7C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2" name="Google Shape;522;p22"/>
            <p:cNvSpPr txBox="1"/>
            <p:nvPr/>
          </p:nvSpPr>
          <p:spPr>
            <a:xfrm>
              <a:off x="2810850" y="1010125"/>
              <a:ext cx="44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001E71"/>
                  </a:solidFill>
                  <a:latin typeface="Kalam"/>
                  <a:ea typeface="Kalam"/>
                  <a:cs typeface="Kalam"/>
                  <a:sym typeface="Kalam"/>
                </a:rPr>
                <a:t>1.</a:t>
              </a:r>
              <a:endParaRPr sz="1200" b="1">
                <a:solidFill>
                  <a:srgbClr val="001E7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23" name="Google Shape;523;p22"/>
            <p:cNvSpPr txBox="1"/>
            <p:nvPr/>
          </p:nvSpPr>
          <p:spPr>
            <a:xfrm>
              <a:off x="1935550" y="2171550"/>
              <a:ext cx="44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001E71"/>
                  </a:solidFill>
                  <a:latin typeface="Kalam"/>
                  <a:ea typeface="Kalam"/>
                  <a:cs typeface="Kalam"/>
                  <a:sym typeface="Kalam"/>
                </a:rPr>
                <a:t>2.</a:t>
              </a:r>
              <a:endParaRPr sz="1000" b="1">
                <a:solidFill>
                  <a:srgbClr val="001E7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24" name="Google Shape;524;p22"/>
            <p:cNvSpPr txBox="1"/>
            <p:nvPr/>
          </p:nvSpPr>
          <p:spPr>
            <a:xfrm>
              <a:off x="1139275" y="3773275"/>
              <a:ext cx="44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001E71"/>
                  </a:solidFill>
                  <a:latin typeface="Kalam"/>
                  <a:ea typeface="Kalam"/>
                  <a:cs typeface="Kalam"/>
                  <a:sym typeface="Kalam"/>
                </a:rPr>
                <a:t>3.</a:t>
              </a:r>
              <a:endParaRPr sz="1200" b="1">
                <a:solidFill>
                  <a:srgbClr val="001E7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Immune Response - T-Cells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0" name="Google Shape;53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T-cells are another form of </a:t>
            </a:r>
            <a:r>
              <a:rPr lang="en">
                <a:solidFill>
                  <a:srgbClr val="FFFFFF"/>
                </a:solidFill>
              </a:rPr>
              <a:t>white blood</a:t>
            </a:r>
            <a:r>
              <a:rPr lang="en">
                <a:solidFill>
                  <a:srgbClr val="CCCCCC"/>
                </a:solidFill>
              </a:rPr>
              <a:t>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T-cells are sometimes referred to as T-lymphocytes.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T-cells have </a:t>
            </a:r>
            <a:r>
              <a:rPr lang="en" b="1">
                <a:solidFill>
                  <a:srgbClr val="CCCCCC"/>
                </a:solidFill>
              </a:rPr>
              <a:t>receptor proteins</a:t>
            </a:r>
            <a:r>
              <a:rPr lang="en">
                <a:solidFill>
                  <a:srgbClr val="CCCCCC"/>
                </a:solidFill>
              </a:rPr>
              <a:t> on their surface.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bind to </a:t>
            </a:r>
            <a:r>
              <a:rPr lang="en" b="1">
                <a:solidFill>
                  <a:srgbClr val="CCCCCC"/>
                </a:solidFill>
              </a:rPr>
              <a:t>complementary </a:t>
            </a:r>
            <a:r>
              <a:rPr lang="en">
                <a:solidFill>
                  <a:srgbClr val="CCCCCC"/>
                </a:solidFill>
              </a:rPr>
              <a:t>antigens which are presented to them by </a:t>
            </a:r>
            <a:r>
              <a:rPr lang="en" b="1">
                <a:solidFill>
                  <a:srgbClr val="CCCCCC"/>
                </a:solidFill>
              </a:rPr>
              <a:t>APCs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this binding takes place, the T-cell is </a:t>
            </a:r>
            <a:r>
              <a:rPr lang="en" b="1">
                <a:solidFill>
                  <a:srgbClr val="CCCCCC"/>
                </a:solidFill>
              </a:rPr>
              <a:t>activated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several </a:t>
            </a:r>
            <a:r>
              <a:rPr lang="en">
                <a:solidFill>
                  <a:srgbClr val="CCCCCC"/>
                </a:solidFill>
              </a:rPr>
              <a:t>types of T-cell: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Helper T-cells (T</a:t>
            </a:r>
            <a:r>
              <a:rPr lang="en" baseline="-25000">
                <a:solidFill>
                  <a:srgbClr val="CCCCCC"/>
                </a:solidFill>
              </a:rPr>
              <a:t>H</a:t>
            </a:r>
            <a:r>
              <a:rPr lang="en">
                <a:solidFill>
                  <a:srgbClr val="CCCCCC"/>
                </a:solidFill>
              </a:rPr>
              <a:t> cells) release chemical messengers, called </a:t>
            </a:r>
            <a:r>
              <a:rPr lang="en" b="1">
                <a:solidFill>
                  <a:srgbClr val="CCCCCC"/>
                </a:solidFill>
              </a:rPr>
              <a:t>cytokines</a:t>
            </a:r>
            <a:r>
              <a:rPr lang="en">
                <a:solidFill>
                  <a:srgbClr val="CCCCCC"/>
                </a:solidFill>
              </a:rPr>
              <a:t> that activate and stimulate phagocytes.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They also activate another type of T-cell called cytotoxic T-cells (T</a:t>
            </a:r>
            <a:r>
              <a:rPr lang="en" baseline="-25000">
                <a:solidFill>
                  <a:srgbClr val="CCCCCC"/>
                </a:solidFill>
              </a:rPr>
              <a:t>C</a:t>
            </a:r>
            <a:r>
              <a:rPr lang="en">
                <a:solidFill>
                  <a:srgbClr val="CCCCCC"/>
                </a:solidFill>
              </a:rPr>
              <a:t> cells).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</a:t>
            </a:r>
            <a:r>
              <a:rPr lang="en" baseline="-25000">
                <a:solidFill>
                  <a:srgbClr val="CCCCCC"/>
                </a:solidFill>
              </a:rPr>
              <a:t>C</a:t>
            </a:r>
            <a:r>
              <a:rPr lang="en">
                <a:solidFill>
                  <a:srgbClr val="CCCCCC"/>
                </a:solidFill>
              </a:rPr>
              <a:t> cells kill pathogens </a:t>
            </a:r>
            <a:r>
              <a:rPr lang="en" b="1">
                <a:solidFill>
                  <a:srgbClr val="CCCCCC"/>
                </a:solidFill>
              </a:rPr>
              <a:t>directly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</a:t>
            </a:r>
            <a:r>
              <a:rPr lang="en" baseline="-25000">
                <a:solidFill>
                  <a:srgbClr val="CCCCCC"/>
                </a:solidFill>
              </a:rPr>
              <a:t>H</a:t>
            </a:r>
            <a:r>
              <a:rPr lang="en">
                <a:solidFill>
                  <a:srgbClr val="CCCCCC"/>
                </a:solidFill>
              </a:rPr>
              <a:t> cells also activate another kind of white blood cells, called </a:t>
            </a:r>
            <a:r>
              <a:rPr lang="en" b="1">
                <a:solidFill>
                  <a:srgbClr val="CCCCCC"/>
                </a:solidFill>
              </a:rPr>
              <a:t>B-cells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31" name="Google Shape;53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Immune Response - B-Cells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7" name="Google Shape;53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B-cells are another type of </a:t>
            </a:r>
            <a:r>
              <a:rPr lang="en">
                <a:solidFill>
                  <a:srgbClr val="FFFFFF"/>
                </a:solidFill>
              </a:rPr>
              <a:t>white blood</a:t>
            </a:r>
            <a:r>
              <a:rPr lang="en">
                <a:solidFill>
                  <a:srgbClr val="CCCCCC"/>
                </a:solidFill>
              </a:rPr>
              <a:t>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sometimes referred to as B-lymphocytes.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B-cells are covered with </a:t>
            </a:r>
            <a:r>
              <a:rPr lang="en" b="1">
                <a:solidFill>
                  <a:srgbClr val="CCCCCC"/>
                </a:solidFill>
              </a:rPr>
              <a:t>proteins </a:t>
            </a:r>
            <a:r>
              <a:rPr lang="en">
                <a:solidFill>
                  <a:srgbClr val="CCCCCC"/>
                </a:solidFill>
              </a:rPr>
              <a:t>called </a:t>
            </a:r>
            <a:r>
              <a:rPr lang="en" b="1">
                <a:solidFill>
                  <a:srgbClr val="CCCCCC"/>
                </a:solidFill>
              </a:rPr>
              <a:t>antibodies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Every B-cell has a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shaped antibody on their surface.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Different antibodies will bind to different antigens.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antigens and antibodies bind with one another, they form </a:t>
            </a:r>
            <a:r>
              <a:rPr lang="en" b="1">
                <a:solidFill>
                  <a:srgbClr val="CCCCCC"/>
                </a:solidFill>
              </a:rPr>
              <a:t>antigen-antibody complexes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combined with </a:t>
            </a:r>
            <a:r>
              <a:rPr lang="en" b="1">
                <a:solidFill>
                  <a:srgbClr val="CCCCCC"/>
                </a:solidFill>
              </a:rPr>
              <a:t>cytokines </a:t>
            </a:r>
            <a:r>
              <a:rPr lang="en">
                <a:solidFill>
                  <a:srgbClr val="CCCCCC"/>
                </a:solidFill>
              </a:rPr>
              <a:t>released from T</a:t>
            </a:r>
            <a:r>
              <a:rPr lang="en" baseline="-25000">
                <a:solidFill>
                  <a:srgbClr val="CCCCCC"/>
                </a:solidFill>
              </a:rPr>
              <a:t>H</a:t>
            </a:r>
            <a:r>
              <a:rPr lang="en">
                <a:solidFill>
                  <a:srgbClr val="CCCCCC"/>
                </a:solidFill>
              </a:rPr>
              <a:t> cells, the B-cell is </a:t>
            </a:r>
            <a:r>
              <a:rPr lang="en" b="1">
                <a:solidFill>
                  <a:srgbClr val="CCCCCC"/>
                </a:solidFill>
              </a:rPr>
              <a:t>activated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activation of the B-cell is referred to as </a:t>
            </a:r>
            <a:r>
              <a:rPr lang="en" b="1">
                <a:solidFill>
                  <a:srgbClr val="CCCCCC"/>
                </a:solidFill>
              </a:rPr>
              <a:t>clonal selection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activated B-cells now divide into </a:t>
            </a:r>
            <a:r>
              <a:rPr lang="en" b="1">
                <a:solidFill>
                  <a:srgbClr val="CCCCCC"/>
                </a:solidFill>
              </a:rPr>
              <a:t>B plasma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38" name="Google Shape;53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544" name="Google Shape;544;p25"/>
          <p:cNvGrpSpPr/>
          <p:nvPr/>
        </p:nvGrpSpPr>
        <p:grpSpPr>
          <a:xfrm>
            <a:off x="1007500" y="709000"/>
            <a:ext cx="7128975" cy="3954225"/>
            <a:chOff x="243300" y="875575"/>
            <a:chExt cx="7128975" cy="3954225"/>
          </a:xfrm>
        </p:grpSpPr>
        <p:sp>
          <p:nvSpPr>
            <p:cNvPr id="545" name="Google Shape;545;p25"/>
            <p:cNvSpPr/>
            <p:nvPr/>
          </p:nvSpPr>
          <p:spPr>
            <a:xfrm>
              <a:off x="1605200" y="2555925"/>
              <a:ext cx="153450" cy="307150"/>
            </a:xfrm>
            <a:custGeom>
              <a:avLst/>
              <a:gdLst/>
              <a:ahLst/>
              <a:cxnLst/>
              <a:rect l="l" t="t" r="r" b="b"/>
              <a:pathLst>
                <a:path w="6138" h="12286" extrusionOk="0">
                  <a:moveTo>
                    <a:pt x="6138" y="1"/>
                  </a:moveTo>
                  <a:cubicBezTo>
                    <a:pt x="4440" y="1"/>
                    <a:pt x="2990" y="602"/>
                    <a:pt x="1796" y="1796"/>
                  </a:cubicBezTo>
                  <a:cubicBezTo>
                    <a:pt x="602" y="2990"/>
                    <a:pt x="0" y="4441"/>
                    <a:pt x="0" y="6138"/>
                  </a:cubicBezTo>
                  <a:cubicBezTo>
                    <a:pt x="0" y="7845"/>
                    <a:pt x="602" y="9295"/>
                    <a:pt x="1796" y="10489"/>
                  </a:cubicBezTo>
                  <a:cubicBezTo>
                    <a:pt x="2980" y="11693"/>
                    <a:pt x="4431" y="12285"/>
                    <a:pt x="6128" y="12285"/>
                  </a:cubicBezTo>
                  <a:lnTo>
                    <a:pt x="6138" y="8526"/>
                  </a:lnTo>
                  <a:cubicBezTo>
                    <a:pt x="5486" y="8526"/>
                    <a:pt x="4924" y="8289"/>
                    <a:pt x="4460" y="7825"/>
                  </a:cubicBezTo>
                  <a:cubicBezTo>
                    <a:pt x="3996" y="7371"/>
                    <a:pt x="3769" y="6809"/>
                    <a:pt x="3769" y="6148"/>
                  </a:cubicBezTo>
                  <a:cubicBezTo>
                    <a:pt x="3769" y="5496"/>
                    <a:pt x="3996" y="4934"/>
                    <a:pt x="4460" y="4470"/>
                  </a:cubicBezTo>
                  <a:cubicBezTo>
                    <a:pt x="4924" y="4007"/>
                    <a:pt x="5486" y="3780"/>
                    <a:pt x="6138" y="3780"/>
                  </a:cubicBezTo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1369625" y="2626225"/>
              <a:ext cx="264700" cy="184050"/>
            </a:xfrm>
            <a:custGeom>
              <a:avLst/>
              <a:gdLst/>
              <a:ahLst/>
              <a:cxnLst/>
              <a:rect l="l" t="t" r="r" b="b"/>
              <a:pathLst>
                <a:path w="10588" h="7362" extrusionOk="0">
                  <a:moveTo>
                    <a:pt x="9769" y="7194"/>
                  </a:moveTo>
                  <a:cubicBezTo>
                    <a:pt x="10035" y="7184"/>
                    <a:pt x="10242" y="7125"/>
                    <a:pt x="10380" y="7016"/>
                  </a:cubicBezTo>
                  <a:cubicBezTo>
                    <a:pt x="10518" y="6908"/>
                    <a:pt x="10588" y="6730"/>
                    <a:pt x="10578" y="6503"/>
                  </a:cubicBezTo>
                  <a:lnTo>
                    <a:pt x="10479" y="543"/>
                  </a:lnTo>
                  <a:cubicBezTo>
                    <a:pt x="10469" y="336"/>
                    <a:pt x="10390" y="198"/>
                    <a:pt x="10242" y="119"/>
                  </a:cubicBezTo>
                  <a:cubicBezTo>
                    <a:pt x="10094" y="40"/>
                    <a:pt x="9917" y="1"/>
                    <a:pt x="9709" y="1"/>
                  </a:cubicBezTo>
                  <a:lnTo>
                    <a:pt x="8821" y="20"/>
                  </a:lnTo>
                  <a:lnTo>
                    <a:pt x="4579" y="99"/>
                  </a:lnTo>
                  <a:lnTo>
                    <a:pt x="809" y="159"/>
                  </a:lnTo>
                  <a:cubicBezTo>
                    <a:pt x="572" y="168"/>
                    <a:pt x="375" y="237"/>
                    <a:pt x="227" y="385"/>
                  </a:cubicBezTo>
                  <a:cubicBezTo>
                    <a:pt x="79" y="533"/>
                    <a:pt x="0" y="820"/>
                    <a:pt x="10" y="1274"/>
                  </a:cubicBezTo>
                  <a:lnTo>
                    <a:pt x="99" y="6345"/>
                  </a:lnTo>
                  <a:cubicBezTo>
                    <a:pt x="109" y="6651"/>
                    <a:pt x="168" y="6898"/>
                    <a:pt x="276" y="7075"/>
                  </a:cubicBezTo>
                  <a:cubicBezTo>
                    <a:pt x="395" y="7263"/>
                    <a:pt x="563" y="7352"/>
                    <a:pt x="799" y="7361"/>
                  </a:cubicBezTo>
                  <a:lnTo>
                    <a:pt x="1066" y="7352"/>
                  </a:lnTo>
                  <a:lnTo>
                    <a:pt x="9769" y="7204"/>
                  </a:lnTo>
                  <a:lnTo>
                    <a:pt x="9769" y="7194"/>
                  </a:lnTo>
                  <a:close/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1824975" y="2552475"/>
              <a:ext cx="163325" cy="309100"/>
            </a:xfrm>
            <a:custGeom>
              <a:avLst/>
              <a:gdLst/>
              <a:ahLst/>
              <a:cxnLst/>
              <a:rect l="l" t="t" r="r" b="b"/>
              <a:pathLst>
                <a:path w="6533" h="12364" extrusionOk="0">
                  <a:moveTo>
                    <a:pt x="198" y="3858"/>
                  </a:moveTo>
                  <a:cubicBezTo>
                    <a:pt x="849" y="3829"/>
                    <a:pt x="1422" y="4026"/>
                    <a:pt x="1905" y="4470"/>
                  </a:cubicBezTo>
                  <a:cubicBezTo>
                    <a:pt x="2389" y="4904"/>
                    <a:pt x="2645" y="5447"/>
                    <a:pt x="2685" y="6108"/>
                  </a:cubicBezTo>
                  <a:cubicBezTo>
                    <a:pt x="2714" y="6759"/>
                    <a:pt x="2517" y="7332"/>
                    <a:pt x="2083" y="7815"/>
                  </a:cubicBezTo>
                  <a:cubicBezTo>
                    <a:pt x="1639" y="8308"/>
                    <a:pt x="1096" y="8565"/>
                    <a:pt x="445" y="8595"/>
                  </a:cubicBezTo>
                  <a:lnTo>
                    <a:pt x="652" y="12364"/>
                  </a:lnTo>
                  <a:cubicBezTo>
                    <a:pt x="2349" y="12275"/>
                    <a:pt x="3760" y="11594"/>
                    <a:pt x="4885" y="10331"/>
                  </a:cubicBezTo>
                  <a:cubicBezTo>
                    <a:pt x="6020" y="9078"/>
                    <a:pt x="6533" y="7598"/>
                    <a:pt x="6444" y="5901"/>
                  </a:cubicBezTo>
                  <a:cubicBezTo>
                    <a:pt x="6355" y="4204"/>
                    <a:pt x="5684" y="2783"/>
                    <a:pt x="4431" y="1658"/>
                  </a:cubicBezTo>
                  <a:cubicBezTo>
                    <a:pt x="3168" y="523"/>
                    <a:pt x="1698" y="0"/>
                    <a:pt x="1" y="89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1956225" y="2609450"/>
              <a:ext cx="266925" cy="187500"/>
            </a:xfrm>
            <a:custGeom>
              <a:avLst/>
              <a:gdLst/>
              <a:ahLst/>
              <a:cxnLst/>
              <a:rect l="l" t="t" r="r" b="b"/>
              <a:pathLst>
                <a:path w="10677" h="7500" extrusionOk="0">
                  <a:moveTo>
                    <a:pt x="1056" y="7500"/>
                  </a:moveTo>
                  <a:lnTo>
                    <a:pt x="9759" y="7204"/>
                  </a:lnTo>
                  <a:lnTo>
                    <a:pt x="10025" y="7194"/>
                  </a:lnTo>
                  <a:cubicBezTo>
                    <a:pt x="10252" y="7174"/>
                    <a:pt x="10420" y="7075"/>
                    <a:pt x="10528" y="6888"/>
                  </a:cubicBezTo>
                  <a:cubicBezTo>
                    <a:pt x="10627" y="6700"/>
                    <a:pt x="10676" y="6444"/>
                    <a:pt x="10666" y="6138"/>
                  </a:cubicBezTo>
                  <a:lnTo>
                    <a:pt x="10499" y="1076"/>
                  </a:lnTo>
                  <a:cubicBezTo>
                    <a:pt x="10479" y="622"/>
                    <a:pt x="10390" y="336"/>
                    <a:pt x="10222" y="198"/>
                  </a:cubicBezTo>
                  <a:cubicBezTo>
                    <a:pt x="10064" y="60"/>
                    <a:pt x="9867" y="1"/>
                    <a:pt x="9630" y="1"/>
                  </a:cubicBezTo>
                  <a:lnTo>
                    <a:pt x="5871" y="139"/>
                  </a:lnTo>
                  <a:lnTo>
                    <a:pt x="1628" y="287"/>
                  </a:lnTo>
                  <a:lnTo>
                    <a:pt x="740" y="316"/>
                  </a:lnTo>
                  <a:cubicBezTo>
                    <a:pt x="533" y="326"/>
                    <a:pt x="365" y="366"/>
                    <a:pt x="217" y="455"/>
                  </a:cubicBezTo>
                  <a:cubicBezTo>
                    <a:pt x="69" y="543"/>
                    <a:pt x="0" y="691"/>
                    <a:pt x="0" y="889"/>
                  </a:cubicBezTo>
                  <a:lnTo>
                    <a:pt x="207" y="6848"/>
                  </a:lnTo>
                  <a:cubicBezTo>
                    <a:pt x="217" y="7085"/>
                    <a:pt x="296" y="7253"/>
                    <a:pt x="434" y="7352"/>
                  </a:cubicBezTo>
                  <a:cubicBezTo>
                    <a:pt x="582" y="7460"/>
                    <a:pt x="789" y="7500"/>
                    <a:pt x="1056" y="7500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2136300" y="2287300"/>
              <a:ext cx="833050" cy="833050"/>
            </a:xfrm>
            <a:custGeom>
              <a:avLst/>
              <a:gdLst/>
              <a:ahLst/>
              <a:cxnLst/>
              <a:rect l="l" t="t" r="r" b="b"/>
              <a:pathLst>
                <a:path w="33322" h="33322" extrusionOk="0">
                  <a:moveTo>
                    <a:pt x="247" y="17524"/>
                  </a:moveTo>
                  <a:cubicBezTo>
                    <a:pt x="484" y="22093"/>
                    <a:pt x="2279" y="25891"/>
                    <a:pt x="5634" y="28911"/>
                  </a:cubicBezTo>
                  <a:cubicBezTo>
                    <a:pt x="8989" y="31930"/>
                    <a:pt x="12955" y="33321"/>
                    <a:pt x="17524" y="33085"/>
                  </a:cubicBezTo>
                  <a:cubicBezTo>
                    <a:pt x="22092" y="32848"/>
                    <a:pt x="25891" y="31042"/>
                    <a:pt x="28910" y="27687"/>
                  </a:cubicBezTo>
                  <a:cubicBezTo>
                    <a:pt x="31940" y="24332"/>
                    <a:pt x="33321" y="20366"/>
                    <a:pt x="33084" y="15797"/>
                  </a:cubicBezTo>
                  <a:cubicBezTo>
                    <a:pt x="32847" y="11229"/>
                    <a:pt x="31052" y="7430"/>
                    <a:pt x="27697" y="4411"/>
                  </a:cubicBezTo>
                  <a:cubicBezTo>
                    <a:pt x="24342" y="1392"/>
                    <a:pt x="20375" y="0"/>
                    <a:pt x="15807" y="237"/>
                  </a:cubicBezTo>
                  <a:cubicBezTo>
                    <a:pt x="11229" y="474"/>
                    <a:pt x="7440" y="2280"/>
                    <a:pt x="4411" y="5634"/>
                  </a:cubicBezTo>
                  <a:cubicBezTo>
                    <a:pt x="1391" y="8989"/>
                    <a:pt x="0" y="12946"/>
                    <a:pt x="247" y="17524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872400" y="2395825"/>
              <a:ext cx="822450" cy="822450"/>
            </a:xfrm>
            <a:custGeom>
              <a:avLst/>
              <a:gdLst/>
              <a:ahLst/>
              <a:cxnLst/>
              <a:rect l="l" t="t" r="r" b="b"/>
              <a:pathLst>
                <a:path w="32898" h="32898" extrusionOk="0">
                  <a:moveTo>
                    <a:pt x="0" y="16449"/>
                  </a:moveTo>
                  <a:cubicBezTo>
                    <a:pt x="0" y="21027"/>
                    <a:pt x="1599" y="24915"/>
                    <a:pt x="4796" y="28102"/>
                  </a:cubicBezTo>
                  <a:cubicBezTo>
                    <a:pt x="7983" y="31299"/>
                    <a:pt x="11870" y="32898"/>
                    <a:pt x="16449" y="32898"/>
                  </a:cubicBezTo>
                  <a:cubicBezTo>
                    <a:pt x="21027" y="32898"/>
                    <a:pt x="24915" y="31299"/>
                    <a:pt x="28102" y="28102"/>
                  </a:cubicBezTo>
                  <a:cubicBezTo>
                    <a:pt x="31299" y="24915"/>
                    <a:pt x="32897" y="21027"/>
                    <a:pt x="32897" y="16449"/>
                  </a:cubicBezTo>
                  <a:cubicBezTo>
                    <a:pt x="32897" y="11871"/>
                    <a:pt x="31299" y="7983"/>
                    <a:pt x="28102" y="4796"/>
                  </a:cubicBezTo>
                  <a:cubicBezTo>
                    <a:pt x="24915" y="1599"/>
                    <a:pt x="21027" y="1"/>
                    <a:pt x="16449" y="1"/>
                  </a:cubicBezTo>
                  <a:cubicBezTo>
                    <a:pt x="11870" y="1"/>
                    <a:pt x="7983" y="1599"/>
                    <a:pt x="4796" y="4796"/>
                  </a:cubicBezTo>
                  <a:cubicBezTo>
                    <a:pt x="1599" y="7983"/>
                    <a:pt x="0" y="11871"/>
                    <a:pt x="0" y="16449"/>
                  </a:cubicBezTo>
                  <a:close/>
                </a:path>
              </a:pathLst>
            </a:custGeom>
            <a:solidFill>
              <a:srgbClr val="4A86E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50450" y="883950"/>
              <a:ext cx="822425" cy="822200"/>
            </a:xfrm>
            <a:custGeom>
              <a:avLst/>
              <a:gdLst/>
              <a:ahLst/>
              <a:cxnLst/>
              <a:rect l="l" t="t" r="r" b="b"/>
              <a:pathLst>
                <a:path w="32897" h="32888" extrusionOk="0">
                  <a:moveTo>
                    <a:pt x="0" y="16439"/>
                  </a:moveTo>
                  <a:cubicBezTo>
                    <a:pt x="0" y="21018"/>
                    <a:pt x="1599" y="24905"/>
                    <a:pt x="4796" y="28102"/>
                  </a:cubicBezTo>
                  <a:cubicBezTo>
                    <a:pt x="7983" y="31289"/>
                    <a:pt x="11870" y="32888"/>
                    <a:pt x="16449" y="32888"/>
                  </a:cubicBezTo>
                  <a:cubicBezTo>
                    <a:pt x="21027" y="32888"/>
                    <a:pt x="24915" y="31289"/>
                    <a:pt x="28102" y="28102"/>
                  </a:cubicBezTo>
                  <a:cubicBezTo>
                    <a:pt x="31299" y="24905"/>
                    <a:pt x="32897" y="21018"/>
                    <a:pt x="32897" y="16439"/>
                  </a:cubicBezTo>
                  <a:cubicBezTo>
                    <a:pt x="32897" y="11861"/>
                    <a:pt x="31299" y="7983"/>
                    <a:pt x="28102" y="4786"/>
                  </a:cubicBezTo>
                  <a:cubicBezTo>
                    <a:pt x="24915" y="1589"/>
                    <a:pt x="21027" y="1"/>
                    <a:pt x="16449" y="1"/>
                  </a:cubicBezTo>
                  <a:cubicBezTo>
                    <a:pt x="11870" y="1"/>
                    <a:pt x="7983" y="1589"/>
                    <a:pt x="4796" y="4786"/>
                  </a:cubicBezTo>
                  <a:cubicBezTo>
                    <a:pt x="1599" y="7983"/>
                    <a:pt x="0" y="11861"/>
                    <a:pt x="0" y="16439"/>
                  </a:cubicBezTo>
                </a:path>
              </a:pathLst>
            </a:custGeom>
            <a:solidFill>
              <a:srgbClr val="4A86E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561250" y="2317875"/>
              <a:ext cx="833050" cy="833300"/>
            </a:xfrm>
            <a:custGeom>
              <a:avLst/>
              <a:gdLst/>
              <a:ahLst/>
              <a:cxnLst/>
              <a:rect l="l" t="t" r="r" b="b"/>
              <a:pathLst>
                <a:path w="33322" h="33332" extrusionOk="0">
                  <a:moveTo>
                    <a:pt x="238" y="17525"/>
                  </a:moveTo>
                  <a:cubicBezTo>
                    <a:pt x="474" y="22093"/>
                    <a:pt x="2280" y="25892"/>
                    <a:pt x="5635" y="28911"/>
                  </a:cubicBezTo>
                  <a:cubicBezTo>
                    <a:pt x="8990" y="31940"/>
                    <a:pt x="12946" y="33332"/>
                    <a:pt x="17525" y="33085"/>
                  </a:cubicBezTo>
                  <a:cubicBezTo>
                    <a:pt x="22093" y="32848"/>
                    <a:pt x="25892" y="31052"/>
                    <a:pt x="28911" y="27698"/>
                  </a:cubicBezTo>
                  <a:cubicBezTo>
                    <a:pt x="31931" y="24343"/>
                    <a:pt x="33322" y="20376"/>
                    <a:pt x="33085" y="15808"/>
                  </a:cubicBezTo>
                  <a:cubicBezTo>
                    <a:pt x="32838" y="11230"/>
                    <a:pt x="31043" y="7441"/>
                    <a:pt x="27688" y="4411"/>
                  </a:cubicBezTo>
                  <a:cubicBezTo>
                    <a:pt x="24333" y="1392"/>
                    <a:pt x="20376" y="1"/>
                    <a:pt x="15798" y="248"/>
                  </a:cubicBezTo>
                  <a:cubicBezTo>
                    <a:pt x="11230" y="484"/>
                    <a:pt x="7431" y="2280"/>
                    <a:pt x="4411" y="5635"/>
                  </a:cubicBezTo>
                  <a:cubicBezTo>
                    <a:pt x="1392" y="8990"/>
                    <a:pt x="1" y="12956"/>
                    <a:pt x="238" y="17525"/>
                  </a:cubicBezTo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3883500" y="4007625"/>
              <a:ext cx="822200" cy="822175"/>
            </a:xfrm>
            <a:custGeom>
              <a:avLst/>
              <a:gdLst/>
              <a:ahLst/>
              <a:cxnLst/>
              <a:rect l="l" t="t" r="r" b="b"/>
              <a:pathLst>
                <a:path w="32888" h="32887" extrusionOk="0">
                  <a:moveTo>
                    <a:pt x="0" y="16439"/>
                  </a:moveTo>
                  <a:cubicBezTo>
                    <a:pt x="0" y="21017"/>
                    <a:pt x="1589" y="24904"/>
                    <a:pt x="4786" y="28101"/>
                  </a:cubicBezTo>
                  <a:cubicBezTo>
                    <a:pt x="7983" y="31288"/>
                    <a:pt x="11861" y="32887"/>
                    <a:pt x="16439" y="32887"/>
                  </a:cubicBezTo>
                  <a:cubicBezTo>
                    <a:pt x="21017" y="32887"/>
                    <a:pt x="24905" y="31288"/>
                    <a:pt x="28102" y="28101"/>
                  </a:cubicBezTo>
                  <a:cubicBezTo>
                    <a:pt x="31289" y="24904"/>
                    <a:pt x="32887" y="21017"/>
                    <a:pt x="32887" y="16439"/>
                  </a:cubicBezTo>
                  <a:cubicBezTo>
                    <a:pt x="32887" y="11860"/>
                    <a:pt x="31289" y="7982"/>
                    <a:pt x="28102" y="4786"/>
                  </a:cubicBezTo>
                  <a:cubicBezTo>
                    <a:pt x="24905" y="1589"/>
                    <a:pt x="21017" y="0"/>
                    <a:pt x="16439" y="0"/>
                  </a:cubicBezTo>
                  <a:cubicBezTo>
                    <a:pt x="11861" y="0"/>
                    <a:pt x="7983" y="1589"/>
                    <a:pt x="4786" y="4786"/>
                  </a:cubicBezTo>
                  <a:cubicBezTo>
                    <a:pt x="1589" y="7982"/>
                    <a:pt x="0" y="11860"/>
                    <a:pt x="0" y="16439"/>
                  </a:cubicBezTo>
                  <a:close/>
                </a:path>
              </a:pathLst>
            </a:custGeom>
            <a:solidFill>
              <a:srgbClr val="4A86E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5240225" y="3991075"/>
              <a:ext cx="822200" cy="822200"/>
            </a:xfrm>
            <a:custGeom>
              <a:avLst/>
              <a:gdLst/>
              <a:ahLst/>
              <a:cxnLst/>
              <a:rect l="l" t="t" r="r" b="b"/>
              <a:pathLst>
                <a:path w="32888" h="32888" extrusionOk="0">
                  <a:moveTo>
                    <a:pt x="0" y="16449"/>
                  </a:moveTo>
                  <a:cubicBezTo>
                    <a:pt x="0" y="21028"/>
                    <a:pt x="1589" y="24905"/>
                    <a:pt x="4786" y="28102"/>
                  </a:cubicBezTo>
                  <a:cubicBezTo>
                    <a:pt x="7983" y="31299"/>
                    <a:pt x="11860" y="32888"/>
                    <a:pt x="16439" y="32888"/>
                  </a:cubicBezTo>
                  <a:cubicBezTo>
                    <a:pt x="21017" y="32888"/>
                    <a:pt x="24905" y="31299"/>
                    <a:pt x="28102" y="28102"/>
                  </a:cubicBezTo>
                  <a:cubicBezTo>
                    <a:pt x="31289" y="24905"/>
                    <a:pt x="32887" y="21028"/>
                    <a:pt x="32887" y="16449"/>
                  </a:cubicBezTo>
                  <a:cubicBezTo>
                    <a:pt x="32887" y="11871"/>
                    <a:pt x="31289" y="7983"/>
                    <a:pt x="28102" y="4786"/>
                  </a:cubicBezTo>
                  <a:cubicBezTo>
                    <a:pt x="24905" y="1599"/>
                    <a:pt x="21017" y="1"/>
                    <a:pt x="16439" y="1"/>
                  </a:cubicBezTo>
                  <a:cubicBezTo>
                    <a:pt x="11860" y="1"/>
                    <a:pt x="7983" y="1599"/>
                    <a:pt x="4786" y="4786"/>
                  </a:cubicBezTo>
                  <a:cubicBezTo>
                    <a:pt x="1589" y="7983"/>
                    <a:pt x="0" y="11871"/>
                    <a:pt x="0" y="16449"/>
                  </a:cubicBezTo>
                  <a:close/>
                </a:path>
              </a:pathLst>
            </a:custGeom>
            <a:solidFill>
              <a:srgbClr val="6AA8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5092200" y="875575"/>
              <a:ext cx="822200" cy="822450"/>
            </a:xfrm>
            <a:custGeom>
              <a:avLst/>
              <a:gdLst/>
              <a:ahLst/>
              <a:cxnLst/>
              <a:rect l="l" t="t" r="r" b="b"/>
              <a:pathLst>
                <a:path w="32888" h="32898" extrusionOk="0">
                  <a:moveTo>
                    <a:pt x="1" y="16449"/>
                  </a:moveTo>
                  <a:cubicBezTo>
                    <a:pt x="1" y="21027"/>
                    <a:pt x="1590" y="24915"/>
                    <a:pt x="4786" y="28102"/>
                  </a:cubicBezTo>
                  <a:cubicBezTo>
                    <a:pt x="7983" y="31299"/>
                    <a:pt x="11861" y="32897"/>
                    <a:pt x="16439" y="32897"/>
                  </a:cubicBezTo>
                  <a:cubicBezTo>
                    <a:pt x="21018" y="32897"/>
                    <a:pt x="24905" y="31299"/>
                    <a:pt x="28102" y="28102"/>
                  </a:cubicBezTo>
                  <a:cubicBezTo>
                    <a:pt x="31289" y="24915"/>
                    <a:pt x="32888" y="21027"/>
                    <a:pt x="32888" y="16449"/>
                  </a:cubicBezTo>
                  <a:cubicBezTo>
                    <a:pt x="32888" y="11870"/>
                    <a:pt x="31289" y="7983"/>
                    <a:pt x="28102" y="4796"/>
                  </a:cubicBezTo>
                  <a:cubicBezTo>
                    <a:pt x="24905" y="1599"/>
                    <a:pt x="21018" y="0"/>
                    <a:pt x="16439" y="0"/>
                  </a:cubicBezTo>
                  <a:cubicBezTo>
                    <a:pt x="11861" y="0"/>
                    <a:pt x="7983" y="1599"/>
                    <a:pt x="4786" y="4796"/>
                  </a:cubicBezTo>
                  <a:cubicBezTo>
                    <a:pt x="1590" y="7983"/>
                    <a:pt x="1" y="11870"/>
                    <a:pt x="1" y="16449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243300" y="2668400"/>
              <a:ext cx="187000" cy="186775"/>
            </a:xfrm>
            <a:custGeom>
              <a:avLst/>
              <a:gdLst/>
              <a:ahLst/>
              <a:cxnLst/>
              <a:rect l="l" t="t" r="r" b="b"/>
              <a:pathLst>
                <a:path w="7480" h="7471" extrusionOk="0">
                  <a:moveTo>
                    <a:pt x="59" y="3928"/>
                  </a:moveTo>
                  <a:cubicBezTo>
                    <a:pt x="109" y="4954"/>
                    <a:pt x="513" y="5803"/>
                    <a:pt x="1263" y="6474"/>
                  </a:cubicBezTo>
                  <a:cubicBezTo>
                    <a:pt x="2023" y="7155"/>
                    <a:pt x="2911" y="7470"/>
                    <a:pt x="3937" y="7411"/>
                  </a:cubicBezTo>
                  <a:cubicBezTo>
                    <a:pt x="4953" y="7362"/>
                    <a:pt x="5812" y="6957"/>
                    <a:pt x="6483" y="6207"/>
                  </a:cubicBezTo>
                  <a:cubicBezTo>
                    <a:pt x="7164" y="5448"/>
                    <a:pt x="7479" y="4559"/>
                    <a:pt x="7420" y="3543"/>
                  </a:cubicBezTo>
                  <a:cubicBezTo>
                    <a:pt x="7371" y="2517"/>
                    <a:pt x="6966" y="1668"/>
                    <a:pt x="6216" y="988"/>
                  </a:cubicBezTo>
                  <a:cubicBezTo>
                    <a:pt x="5457" y="307"/>
                    <a:pt x="4569" y="1"/>
                    <a:pt x="3542" y="50"/>
                  </a:cubicBezTo>
                  <a:cubicBezTo>
                    <a:pt x="2526" y="100"/>
                    <a:pt x="1668" y="504"/>
                    <a:pt x="997" y="1254"/>
                  </a:cubicBezTo>
                  <a:cubicBezTo>
                    <a:pt x="316" y="2014"/>
                    <a:pt x="0" y="2902"/>
                    <a:pt x="59" y="3928"/>
                  </a:cubicBezTo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747275" y="2643750"/>
              <a:ext cx="102400" cy="133725"/>
            </a:xfrm>
            <a:custGeom>
              <a:avLst/>
              <a:gdLst/>
              <a:ahLst/>
              <a:cxnLst/>
              <a:rect l="l" t="t" r="r" b="b"/>
              <a:pathLst>
                <a:path w="4096" h="5349" extrusionOk="0">
                  <a:moveTo>
                    <a:pt x="2191" y="5348"/>
                  </a:moveTo>
                  <a:lnTo>
                    <a:pt x="4095" y="2585"/>
                  </a:lnTo>
                  <a:lnTo>
                    <a:pt x="1915" y="0"/>
                  </a:lnTo>
                  <a:lnTo>
                    <a:pt x="1" y="2802"/>
                  </a:lnTo>
                  <a:lnTo>
                    <a:pt x="2191" y="5348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6821900" y="967100"/>
              <a:ext cx="249675" cy="155900"/>
            </a:xfrm>
            <a:custGeom>
              <a:avLst/>
              <a:gdLst/>
              <a:ahLst/>
              <a:cxnLst/>
              <a:rect l="l" t="t" r="r" b="b"/>
              <a:pathLst>
                <a:path w="9987" h="6236" extrusionOk="0">
                  <a:moveTo>
                    <a:pt x="9986" y="957"/>
                  </a:moveTo>
                  <a:lnTo>
                    <a:pt x="8930" y="0"/>
                  </a:lnTo>
                  <a:lnTo>
                    <a:pt x="5102" y="4253"/>
                  </a:lnTo>
                  <a:lnTo>
                    <a:pt x="938" y="503"/>
                  </a:lnTo>
                  <a:lnTo>
                    <a:pt x="1" y="1539"/>
                  </a:lnTo>
                  <a:lnTo>
                    <a:pt x="5220" y="6236"/>
                  </a:lnTo>
                  <a:lnTo>
                    <a:pt x="9986" y="957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6929450" y="1075375"/>
              <a:ext cx="53325" cy="242025"/>
            </a:xfrm>
            <a:custGeom>
              <a:avLst/>
              <a:gdLst/>
              <a:ahLst/>
              <a:cxnLst/>
              <a:rect l="l" t="t" r="r" b="b"/>
              <a:pathLst>
                <a:path w="2133" h="9681" extrusionOk="0">
                  <a:moveTo>
                    <a:pt x="139" y="8605"/>
                  </a:moveTo>
                  <a:cubicBezTo>
                    <a:pt x="149" y="8940"/>
                    <a:pt x="248" y="9197"/>
                    <a:pt x="435" y="9394"/>
                  </a:cubicBezTo>
                  <a:cubicBezTo>
                    <a:pt x="632" y="9582"/>
                    <a:pt x="869" y="9680"/>
                    <a:pt x="1145" y="9670"/>
                  </a:cubicBezTo>
                  <a:cubicBezTo>
                    <a:pt x="1422" y="9670"/>
                    <a:pt x="1658" y="9562"/>
                    <a:pt x="1846" y="9364"/>
                  </a:cubicBezTo>
                  <a:cubicBezTo>
                    <a:pt x="2033" y="9167"/>
                    <a:pt x="2132" y="8901"/>
                    <a:pt x="2122" y="8575"/>
                  </a:cubicBezTo>
                  <a:cubicBezTo>
                    <a:pt x="2122" y="8536"/>
                    <a:pt x="2122" y="8486"/>
                    <a:pt x="2112" y="8437"/>
                  </a:cubicBezTo>
                  <a:cubicBezTo>
                    <a:pt x="2112" y="8397"/>
                    <a:pt x="2103" y="8348"/>
                    <a:pt x="2093" y="8309"/>
                  </a:cubicBezTo>
                  <a:cubicBezTo>
                    <a:pt x="2063" y="8052"/>
                    <a:pt x="2033" y="7776"/>
                    <a:pt x="1994" y="7460"/>
                  </a:cubicBezTo>
                  <a:cubicBezTo>
                    <a:pt x="1974" y="7184"/>
                    <a:pt x="1955" y="6868"/>
                    <a:pt x="1925" y="6513"/>
                  </a:cubicBezTo>
                  <a:cubicBezTo>
                    <a:pt x="1895" y="6148"/>
                    <a:pt x="1885" y="5753"/>
                    <a:pt x="1876" y="5329"/>
                  </a:cubicBezTo>
                  <a:lnTo>
                    <a:pt x="1856" y="4214"/>
                  </a:lnTo>
                  <a:cubicBezTo>
                    <a:pt x="1846" y="3780"/>
                    <a:pt x="1846" y="3385"/>
                    <a:pt x="1866" y="3020"/>
                  </a:cubicBezTo>
                  <a:cubicBezTo>
                    <a:pt x="1876" y="2655"/>
                    <a:pt x="1885" y="2339"/>
                    <a:pt x="1895" y="2073"/>
                  </a:cubicBezTo>
                  <a:cubicBezTo>
                    <a:pt x="1925" y="1757"/>
                    <a:pt x="1955" y="1471"/>
                    <a:pt x="1974" y="1224"/>
                  </a:cubicBezTo>
                  <a:cubicBezTo>
                    <a:pt x="1974" y="1185"/>
                    <a:pt x="1984" y="1145"/>
                    <a:pt x="1984" y="1096"/>
                  </a:cubicBezTo>
                  <a:cubicBezTo>
                    <a:pt x="1984" y="1047"/>
                    <a:pt x="1994" y="997"/>
                    <a:pt x="1994" y="958"/>
                  </a:cubicBezTo>
                  <a:cubicBezTo>
                    <a:pt x="1984" y="622"/>
                    <a:pt x="1885" y="376"/>
                    <a:pt x="1688" y="228"/>
                  </a:cubicBezTo>
                  <a:cubicBezTo>
                    <a:pt x="1491" y="80"/>
                    <a:pt x="1254" y="1"/>
                    <a:pt x="968" y="11"/>
                  </a:cubicBezTo>
                  <a:cubicBezTo>
                    <a:pt x="701" y="11"/>
                    <a:pt x="465" y="89"/>
                    <a:pt x="277" y="247"/>
                  </a:cubicBezTo>
                  <a:cubicBezTo>
                    <a:pt x="90" y="405"/>
                    <a:pt x="1" y="652"/>
                    <a:pt x="11" y="987"/>
                  </a:cubicBezTo>
                  <a:cubicBezTo>
                    <a:pt x="11" y="1037"/>
                    <a:pt x="11" y="1076"/>
                    <a:pt x="11" y="1125"/>
                  </a:cubicBezTo>
                  <a:cubicBezTo>
                    <a:pt x="21" y="1165"/>
                    <a:pt x="21" y="1214"/>
                    <a:pt x="30" y="1264"/>
                  </a:cubicBezTo>
                  <a:cubicBezTo>
                    <a:pt x="70" y="1500"/>
                    <a:pt x="100" y="1787"/>
                    <a:pt x="129" y="2102"/>
                  </a:cubicBezTo>
                  <a:cubicBezTo>
                    <a:pt x="149" y="2369"/>
                    <a:pt x="178" y="2694"/>
                    <a:pt x="198" y="3050"/>
                  </a:cubicBezTo>
                  <a:cubicBezTo>
                    <a:pt x="228" y="3415"/>
                    <a:pt x="238" y="3809"/>
                    <a:pt x="238" y="4243"/>
                  </a:cubicBezTo>
                  <a:lnTo>
                    <a:pt x="257" y="5358"/>
                  </a:lnTo>
                  <a:cubicBezTo>
                    <a:pt x="277" y="5783"/>
                    <a:pt x="277" y="6177"/>
                    <a:pt x="257" y="6542"/>
                  </a:cubicBezTo>
                  <a:cubicBezTo>
                    <a:pt x="248" y="6908"/>
                    <a:pt x="238" y="7223"/>
                    <a:pt x="228" y="7490"/>
                  </a:cubicBezTo>
                  <a:cubicBezTo>
                    <a:pt x="208" y="7805"/>
                    <a:pt x="188" y="8092"/>
                    <a:pt x="159" y="8348"/>
                  </a:cubicBezTo>
                  <a:cubicBezTo>
                    <a:pt x="149" y="8378"/>
                    <a:pt x="139" y="8427"/>
                    <a:pt x="139" y="8476"/>
                  </a:cubicBezTo>
                  <a:cubicBezTo>
                    <a:pt x="139" y="8526"/>
                    <a:pt x="139" y="8565"/>
                    <a:pt x="139" y="8605"/>
                  </a:cubicBezTo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6588050" y="1350425"/>
              <a:ext cx="249675" cy="155925"/>
            </a:xfrm>
            <a:custGeom>
              <a:avLst/>
              <a:gdLst/>
              <a:ahLst/>
              <a:cxnLst/>
              <a:rect l="l" t="t" r="r" b="b"/>
              <a:pathLst>
                <a:path w="9987" h="6237" extrusionOk="0">
                  <a:moveTo>
                    <a:pt x="9986" y="948"/>
                  </a:moveTo>
                  <a:lnTo>
                    <a:pt x="8931" y="0"/>
                  </a:lnTo>
                  <a:lnTo>
                    <a:pt x="5102" y="4243"/>
                  </a:lnTo>
                  <a:lnTo>
                    <a:pt x="938" y="494"/>
                  </a:lnTo>
                  <a:lnTo>
                    <a:pt x="1" y="1540"/>
                  </a:lnTo>
                  <a:lnTo>
                    <a:pt x="5220" y="6236"/>
                  </a:lnTo>
                  <a:lnTo>
                    <a:pt x="9986" y="948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6695600" y="1458725"/>
              <a:ext cx="53075" cy="241750"/>
            </a:xfrm>
            <a:custGeom>
              <a:avLst/>
              <a:gdLst/>
              <a:ahLst/>
              <a:cxnLst/>
              <a:rect l="l" t="t" r="r" b="b"/>
              <a:pathLst>
                <a:path w="2123" h="9670" extrusionOk="0">
                  <a:moveTo>
                    <a:pt x="139" y="8604"/>
                  </a:moveTo>
                  <a:cubicBezTo>
                    <a:pt x="139" y="8930"/>
                    <a:pt x="248" y="9196"/>
                    <a:pt x="435" y="9384"/>
                  </a:cubicBezTo>
                  <a:cubicBezTo>
                    <a:pt x="632" y="9581"/>
                    <a:pt x="869" y="9670"/>
                    <a:pt x="1136" y="9670"/>
                  </a:cubicBezTo>
                  <a:cubicBezTo>
                    <a:pt x="1422" y="9660"/>
                    <a:pt x="1649" y="9561"/>
                    <a:pt x="1846" y="9364"/>
                  </a:cubicBezTo>
                  <a:cubicBezTo>
                    <a:pt x="2033" y="9166"/>
                    <a:pt x="2122" y="8900"/>
                    <a:pt x="2122" y="8565"/>
                  </a:cubicBezTo>
                  <a:cubicBezTo>
                    <a:pt x="2122" y="8525"/>
                    <a:pt x="2112" y="8486"/>
                    <a:pt x="2112" y="8436"/>
                  </a:cubicBezTo>
                  <a:cubicBezTo>
                    <a:pt x="2103" y="8387"/>
                    <a:pt x="2103" y="8348"/>
                    <a:pt x="2093" y="8308"/>
                  </a:cubicBezTo>
                  <a:cubicBezTo>
                    <a:pt x="2063" y="8052"/>
                    <a:pt x="2033" y="7765"/>
                    <a:pt x="1994" y="7450"/>
                  </a:cubicBezTo>
                  <a:cubicBezTo>
                    <a:pt x="1974" y="7183"/>
                    <a:pt x="1955" y="6867"/>
                    <a:pt x="1925" y="6512"/>
                  </a:cubicBezTo>
                  <a:cubicBezTo>
                    <a:pt x="1895" y="6147"/>
                    <a:pt x="1885" y="5752"/>
                    <a:pt x="1876" y="5328"/>
                  </a:cubicBezTo>
                  <a:lnTo>
                    <a:pt x="1856" y="4203"/>
                  </a:lnTo>
                  <a:cubicBezTo>
                    <a:pt x="1846" y="3779"/>
                    <a:pt x="1846" y="3384"/>
                    <a:pt x="1866" y="3019"/>
                  </a:cubicBezTo>
                  <a:cubicBezTo>
                    <a:pt x="1876" y="2654"/>
                    <a:pt x="1885" y="2338"/>
                    <a:pt x="1895" y="2062"/>
                  </a:cubicBezTo>
                  <a:cubicBezTo>
                    <a:pt x="1925" y="1746"/>
                    <a:pt x="1945" y="1470"/>
                    <a:pt x="1964" y="1224"/>
                  </a:cubicBezTo>
                  <a:cubicBezTo>
                    <a:pt x="1974" y="1184"/>
                    <a:pt x="1984" y="1135"/>
                    <a:pt x="1984" y="1095"/>
                  </a:cubicBezTo>
                  <a:cubicBezTo>
                    <a:pt x="1984" y="1046"/>
                    <a:pt x="1984" y="997"/>
                    <a:pt x="1984" y="947"/>
                  </a:cubicBezTo>
                  <a:cubicBezTo>
                    <a:pt x="1984" y="612"/>
                    <a:pt x="1876" y="375"/>
                    <a:pt x="1678" y="227"/>
                  </a:cubicBezTo>
                  <a:cubicBezTo>
                    <a:pt x="1481" y="69"/>
                    <a:pt x="1244" y="0"/>
                    <a:pt x="968" y="0"/>
                  </a:cubicBezTo>
                  <a:cubicBezTo>
                    <a:pt x="692" y="10"/>
                    <a:pt x="465" y="89"/>
                    <a:pt x="277" y="247"/>
                  </a:cubicBezTo>
                  <a:cubicBezTo>
                    <a:pt x="90" y="405"/>
                    <a:pt x="1" y="651"/>
                    <a:pt x="1" y="987"/>
                  </a:cubicBezTo>
                  <a:cubicBezTo>
                    <a:pt x="1" y="1026"/>
                    <a:pt x="11" y="1076"/>
                    <a:pt x="11" y="1115"/>
                  </a:cubicBezTo>
                  <a:cubicBezTo>
                    <a:pt x="11" y="1164"/>
                    <a:pt x="21" y="1204"/>
                    <a:pt x="30" y="1253"/>
                  </a:cubicBezTo>
                  <a:cubicBezTo>
                    <a:pt x="70" y="1500"/>
                    <a:pt x="100" y="1786"/>
                    <a:pt x="129" y="2102"/>
                  </a:cubicBezTo>
                  <a:cubicBezTo>
                    <a:pt x="149" y="2368"/>
                    <a:pt x="169" y="2684"/>
                    <a:pt x="198" y="3049"/>
                  </a:cubicBezTo>
                  <a:cubicBezTo>
                    <a:pt x="228" y="3414"/>
                    <a:pt x="238" y="3809"/>
                    <a:pt x="238" y="4233"/>
                  </a:cubicBezTo>
                  <a:lnTo>
                    <a:pt x="257" y="5358"/>
                  </a:lnTo>
                  <a:cubicBezTo>
                    <a:pt x="277" y="5782"/>
                    <a:pt x="277" y="6177"/>
                    <a:pt x="257" y="6542"/>
                  </a:cubicBezTo>
                  <a:cubicBezTo>
                    <a:pt x="248" y="6897"/>
                    <a:pt x="238" y="7213"/>
                    <a:pt x="228" y="7479"/>
                  </a:cubicBezTo>
                  <a:cubicBezTo>
                    <a:pt x="208" y="7805"/>
                    <a:pt x="178" y="8081"/>
                    <a:pt x="159" y="8338"/>
                  </a:cubicBezTo>
                  <a:cubicBezTo>
                    <a:pt x="149" y="8377"/>
                    <a:pt x="139" y="8426"/>
                    <a:pt x="139" y="8466"/>
                  </a:cubicBezTo>
                  <a:cubicBezTo>
                    <a:pt x="139" y="8515"/>
                    <a:pt x="139" y="8565"/>
                    <a:pt x="139" y="8604"/>
                  </a:cubicBezTo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7184525" y="925150"/>
              <a:ext cx="181075" cy="201075"/>
            </a:xfrm>
            <a:custGeom>
              <a:avLst/>
              <a:gdLst/>
              <a:ahLst/>
              <a:cxnLst/>
              <a:rect l="l" t="t" r="r" b="b"/>
              <a:pathLst>
                <a:path w="7243" h="8043" extrusionOk="0">
                  <a:moveTo>
                    <a:pt x="7026" y="8042"/>
                  </a:moveTo>
                  <a:lnTo>
                    <a:pt x="7243" y="6651"/>
                  </a:lnTo>
                  <a:lnTo>
                    <a:pt x="1599" y="5753"/>
                  </a:lnTo>
                  <a:lnTo>
                    <a:pt x="2477" y="218"/>
                  </a:lnTo>
                  <a:lnTo>
                    <a:pt x="1096" y="1"/>
                  </a:lnTo>
                  <a:lnTo>
                    <a:pt x="0" y="6937"/>
                  </a:lnTo>
                  <a:lnTo>
                    <a:pt x="7026" y="8042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5"/>
            <p:cNvSpPr/>
            <p:nvPr/>
          </p:nvSpPr>
          <p:spPr>
            <a:xfrm>
              <a:off x="7019500" y="1060825"/>
              <a:ext cx="211175" cy="159875"/>
            </a:xfrm>
            <a:custGeom>
              <a:avLst/>
              <a:gdLst/>
              <a:ahLst/>
              <a:cxnLst/>
              <a:rect l="l" t="t" r="r" b="b"/>
              <a:pathLst>
                <a:path w="8447" h="6395" extrusionOk="0">
                  <a:moveTo>
                    <a:pt x="553" y="4500"/>
                  </a:moveTo>
                  <a:cubicBezTo>
                    <a:pt x="277" y="4687"/>
                    <a:pt x="109" y="4914"/>
                    <a:pt x="60" y="5181"/>
                  </a:cubicBezTo>
                  <a:cubicBezTo>
                    <a:pt x="0" y="5447"/>
                    <a:pt x="50" y="5694"/>
                    <a:pt x="208" y="5921"/>
                  </a:cubicBezTo>
                  <a:cubicBezTo>
                    <a:pt x="365" y="6148"/>
                    <a:pt x="573" y="6296"/>
                    <a:pt x="849" y="6345"/>
                  </a:cubicBezTo>
                  <a:cubicBezTo>
                    <a:pt x="1115" y="6394"/>
                    <a:pt x="1392" y="6325"/>
                    <a:pt x="1668" y="6148"/>
                  </a:cubicBezTo>
                  <a:cubicBezTo>
                    <a:pt x="1697" y="6118"/>
                    <a:pt x="1727" y="6098"/>
                    <a:pt x="1767" y="6069"/>
                  </a:cubicBezTo>
                  <a:cubicBezTo>
                    <a:pt x="1806" y="6039"/>
                    <a:pt x="1836" y="6010"/>
                    <a:pt x="1865" y="5980"/>
                  </a:cubicBezTo>
                  <a:cubicBezTo>
                    <a:pt x="2063" y="5812"/>
                    <a:pt x="2289" y="5635"/>
                    <a:pt x="2526" y="5427"/>
                  </a:cubicBezTo>
                  <a:cubicBezTo>
                    <a:pt x="2743" y="5269"/>
                    <a:pt x="3000" y="5082"/>
                    <a:pt x="3286" y="4855"/>
                  </a:cubicBezTo>
                  <a:cubicBezTo>
                    <a:pt x="3572" y="4638"/>
                    <a:pt x="3898" y="4411"/>
                    <a:pt x="4253" y="4174"/>
                  </a:cubicBezTo>
                  <a:lnTo>
                    <a:pt x="5171" y="3543"/>
                  </a:lnTo>
                  <a:cubicBezTo>
                    <a:pt x="5526" y="3306"/>
                    <a:pt x="5861" y="3099"/>
                    <a:pt x="6177" y="2911"/>
                  </a:cubicBezTo>
                  <a:cubicBezTo>
                    <a:pt x="6493" y="2724"/>
                    <a:pt x="6759" y="2556"/>
                    <a:pt x="6996" y="2418"/>
                  </a:cubicBezTo>
                  <a:cubicBezTo>
                    <a:pt x="7272" y="2270"/>
                    <a:pt x="7519" y="2132"/>
                    <a:pt x="7746" y="2013"/>
                  </a:cubicBezTo>
                  <a:cubicBezTo>
                    <a:pt x="7776" y="2003"/>
                    <a:pt x="7815" y="1984"/>
                    <a:pt x="7854" y="1954"/>
                  </a:cubicBezTo>
                  <a:cubicBezTo>
                    <a:pt x="7904" y="1934"/>
                    <a:pt x="7943" y="1915"/>
                    <a:pt x="7983" y="1885"/>
                  </a:cubicBezTo>
                  <a:cubicBezTo>
                    <a:pt x="8259" y="1698"/>
                    <a:pt x="8407" y="1481"/>
                    <a:pt x="8427" y="1234"/>
                  </a:cubicBezTo>
                  <a:cubicBezTo>
                    <a:pt x="8447" y="987"/>
                    <a:pt x="8377" y="750"/>
                    <a:pt x="8220" y="514"/>
                  </a:cubicBezTo>
                  <a:cubicBezTo>
                    <a:pt x="8062" y="287"/>
                    <a:pt x="7874" y="139"/>
                    <a:pt x="7637" y="70"/>
                  </a:cubicBezTo>
                  <a:cubicBezTo>
                    <a:pt x="7401" y="0"/>
                    <a:pt x="7144" y="50"/>
                    <a:pt x="6868" y="237"/>
                  </a:cubicBezTo>
                  <a:cubicBezTo>
                    <a:pt x="6828" y="267"/>
                    <a:pt x="6799" y="296"/>
                    <a:pt x="6759" y="316"/>
                  </a:cubicBezTo>
                  <a:cubicBezTo>
                    <a:pt x="6730" y="346"/>
                    <a:pt x="6690" y="375"/>
                    <a:pt x="6661" y="405"/>
                  </a:cubicBezTo>
                  <a:cubicBezTo>
                    <a:pt x="6473" y="573"/>
                    <a:pt x="6256" y="750"/>
                    <a:pt x="5999" y="948"/>
                  </a:cubicBezTo>
                  <a:cubicBezTo>
                    <a:pt x="5792" y="1115"/>
                    <a:pt x="5536" y="1313"/>
                    <a:pt x="5250" y="1530"/>
                  </a:cubicBezTo>
                  <a:cubicBezTo>
                    <a:pt x="4954" y="1747"/>
                    <a:pt x="4628" y="1974"/>
                    <a:pt x="4273" y="2211"/>
                  </a:cubicBezTo>
                  <a:lnTo>
                    <a:pt x="3345" y="2832"/>
                  </a:lnTo>
                  <a:cubicBezTo>
                    <a:pt x="2990" y="3079"/>
                    <a:pt x="2664" y="3296"/>
                    <a:pt x="2349" y="3484"/>
                  </a:cubicBezTo>
                  <a:cubicBezTo>
                    <a:pt x="2043" y="3661"/>
                    <a:pt x="1776" y="3829"/>
                    <a:pt x="1540" y="3967"/>
                  </a:cubicBezTo>
                  <a:cubicBezTo>
                    <a:pt x="1263" y="4125"/>
                    <a:pt x="1007" y="4253"/>
                    <a:pt x="780" y="4372"/>
                  </a:cubicBezTo>
                  <a:cubicBezTo>
                    <a:pt x="750" y="4391"/>
                    <a:pt x="711" y="4411"/>
                    <a:pt x="661" y="4431"/>
                  </a:cubicBezTo>
                  <a:cubicBezTo>
                    <a:pt x="622" y="4451"/>
                    <a:pt x="582" y="4480"/>
                    <a:pt x="553" y="4500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6950425" y="1308250"/>
              <a:ext cx="181325" cy="201300"/>
            </a:xfrm>
            <a:custGeom>
              <a:avLst/>
              <a:gdLst/>
              <a:ahLst/>
              <a:cxnLst/>
              <a:rect l="l" t="t" r="r" b="b"/>
              <a:pathLst>
                <a:path w="7253" h="8052" extrusionOk="0">
                  <a:moveTo>
                    <a:pt x="7026" y="8052"/>
                  </a:moveTo>
                  <a:lnTo>
                    <a:pt x="7253" y="6650"/>
                  </a:lnTo>
                  <a:lnTo>
                    <a:pt x="1609" y="5762"/>
                  </a:lnTo>
                  <a:lnTo>
                    <a:pt x="2487" y="227"/>
                  </a:lnTo>
                  <a:lnTo>
                    <a:pt x="1106" y="0"/>
                  </a:lnTo>
                  <a:lnTo>
                    <a:pt x="1" y="6937"/>
                  </a:lnTo>
                  <a:lnTo>
                    <a:pt x="7026" y="8052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6785650" y="1443900"/>
              <a:ext cx="211175" cy="160125"/>
            </a:xfrm>
            <a:custGeom>
              <a:avLst/>
              <a:gdLst/>
              <a:ahLst/>
              <a:cxnLst/>
              <a:rect l="l" t="t" r="r" b="b"/>
              <a:pathLst>
                <a:path w="8447" h="6405" extrusionOk="0">
                  <a:moveTo>
                    <a:pt x="553" y="4510"/>
                  </a:moveTo>
                  <a:cubicBezTo>
                    <a:pt x="277" y="4688"/>
                    <a:pt x="109" y="4915"/>
                    <a:pt x="60" y="5181"/>
                  </a:cubicBezTo>
                  <a:cubicBezTo>
                    <a:pt x="0" y="5448"/>
                    <a:pt x="60" y="5694"/>
                    <a:pt x="208" y="5931"/>
                  </a:cubicBezTo>
                  <a:cubicBezTo>
                    <a:pt x="365" y="6158"/>
                    <a:pt x="573" y="6296"/>
                    <a:pt x="849" y="6355"/>
                  </a:cubicBezTo>
                  <a:cubicBezTo>
                    <a:pt x="1115" y="6405"/>
                    <a:pt x="1392" y="6336"/>
                    <a:pt x="1668" y="6148"/>
                  </a:cubicBezTo>
                  <a:cubicBezTo>
                    <a:pt x="1697" y="6128"/>
                    <a:pt x="1737" y="6109"/>
                    <a:pt x="1767" y="6069"/>
                  </a:cubicBezTo>
                  <a:cubicBezTo>
                    <a:pt x="1806" y="6040"/>
                    <a:pt x="1836" y="6010"/>
                    <a:pt x="1865" y="5980"/>
                  </a:cubicBezTo>
                  <a:cubicBezTo>
                    <a:pt x="2063" y="5823"/>
                    <a:pt x="2289" y="5645"/>
                    <a:pt x="2526" y="5438"/>
                  </a:cubicBezTo>
                  <a:cubicBezTo>
                    <a:pt x="2743" y="5280"/>
                    <a:pt x="3000" y="5083"/>
                    <a:pt x="3286" y="4865"/>
                  </a:cubicBezTo>
                  <a:cubicBezTo>
                    <a:pt x="3572" y="4648"/>
                    <a:pt x="3898" y="4421"/>
                    <a:pt x="4253" y="4185"/>
                  </a:cubicBezTo>
                  <a:lnTo>
                    <a:pt x="5171" y="3553"/>
                  </a:lnTo>
                  <a:cubicBezTo>
                    <a:pt x="5536" y="3316"/>
                    <a:pt x="5861" y="3099"/>
                    <a:pt x="6177" y="2912"/>
                  </a:cubicBezTo>
                  <a:cubicBezTo>
                    <a:pt x="6493" y="2724"/>
                    <a:pt x="6759" y="2566"/>
                    <a:pt x="6996" y="2428"/>
                  </a:cubicBezTo>
                  <a:cubicBezTo>
                    <a:pt x="7272" y="2270"/>
                    <a:pt x="7529" y="2142"/>
                    <a:pt x="7746" y="2024"/>
                  </a:cubicBezTo>
                  <a:cubicBezTo>
                    <a:pt x="7776" y="2004"/>
                    <a:pt x="7815" y="1984"/>
                    <a:pt x="7855" y="1965"/>
                  </a:cubicBezTo>
                  <a:cubicBezTo>
                    <a:pt x="7904" y="1945"/>
                    <a:pt x="7943" y="1915"/>
                    <a:pt x="7983" y="1895"/>
                  </a:cubicBezTo>
                  <a:cubicBezTo>
                    <a:pt x="8259" y="1708"/>
                    <a:pt x="8407" y="1491"/>
                    <a:pt x="8427" y="1244"/>
                  </a:cubicBezTo>
                  <a:cubicBezTo>
                    <a:pt x="8447" y="998"/>
                    <a:pt x="8377" y="751"/>
                    <a:pt x="8220" y="524"/>
                  </a:cubicBezTo>
                  <a:cubicBezTo>
                    <a:pt x="8062" y="297"/>
                    <a:pt x="7874" y="149"/>
                    <a:pt x="7637" y="70"/>
                  </a:cubicBezTo>
                  <a:cubicBezTo>
                    <a:pt x="7401" y="1"/>
                    <a:pt x="7144" y="60"/>
                    <a:pt x="6868" y="248"/>
                  </a:cubicBezTo>
                  <a:cubicBezTo>
                    <a:pt x="6828" y="277"/>
                    <a:pt x="6799" y="297"/>
                    <a:pt x="6759" y="327"/>
                  </a:cubicBezTo>
                  <a:cubicBezTo>
                    <a:pt x="6730" y="356"/>
                    <a:pt x="6690" y="386"/>
                    <a:pt x="6661" y="415"/>
                  </a:cubicBezTo>
                  <a:cubicBezTo>
                    <a:pt x="6473" y="583"/>
                    <a:pt x="6256" y="761"/>
                    <a:pt x="6009" y="958"/>
                  </a:cubicBezTo>
                  <a:cubicBezTo>
                    <a:pt x="5792" y="1126"/>
                    <a:pt x="5536" y="1313"/>
                    <a:pt x="5250" y="1540"/>
                  </a:cubicBezTo>
                  <a:cubicBezTo>
                    <a:pt x="4954" y="1757"/>
                    <a:pt x="4628" y="1984"/>
                    <a:pt x="4273" y="2211"/>
                  </a:cubicBezTo>
                  <a:lnTo>
                    <a:pt x="3345" y="2843"/>
                  </a:lnTo>
                  <a:cubicBezTo>
                    <a:pt x="2990" y="3089"/>
                    <a:pt x="2664" y="3297"/>
                    <a:pt x="2359" y="3484"/>
                  </a:cubicBezTo>
                  <a:cubicBezTo>
                    <a:pt x="2043" y="3672"/>
                    <a:pt x="1776" y="3829"/>
                    <a:pt x="1540" y="3968"/>
                  </a:cubicBezTo>
                  <a:cubicBezTo>
                    <a:pt x="1263" y="4125"/>
                    <a:pt x="1017" y="4264"/>
                    <a:pt x="780" y="4382"/>
                  </a:cubicBezTo>
                  <a:cubicBezTo>
                    <a:pt x="750" y="4392"/>
                    <a:pt x="711" y="4412"/>
                    <a:pt x="671" y="4441"/>
                  </a:cubicBezTo>
                  <a:cubicBezTo>
                    <a:pt x="622" y="4461"/>
                    <a:pt x="592" y="4481"/>
                    <a:pt x="553" y="4510"/>
                  </a:cubicBezTo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>
              <a:off x="7190925" y="1139275"/>
              <a:ext cx="181350" cy="201300"/>
            </a:xfrm>
            <a:custGeom>
              <a:avLst/>
              <a:gdLst/>
              <a:ahLst/>
              <a:cxnLst/>
              <a:rect l="l" t="t" r="r" b="b"/>
              <a:pathLst>
                <a:path w="7254" h="8052" extrusionOk="0">
                  <a:moveTo>
                    <a:pt x="7026" y="8052"/>
                  </a:moveTo>
                  <a:lnTo>
                    <a:pt x="7253" y="6651"/>
                  </a:lnTo>
                  <a:lnTo>
                    <a:pt x="1609" y="5753"/>
                  </a:lnTo>
                  <a:lnTo>
                    <a:pt x="2487" y="217"/>
                  </a:lnTo>
                  <a:lnTo>
                    <a:pt x="1106" y="0"/>
                  </a:lnTo>
                  <a:lnTo>
                    <a:pt x="1" y="6937"/>
                  </a:lnTo>
                  <a:lnTo>
                    <a:pt x="7026" y="8052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5"/>
            <p:cNvSpPr/>
            <p:nvPr/>
          </p:nvSpPr>
          <p:spPr>
            <a:xfrm>
              <a:off x="7026150" y="1274950"/>
              <a:ext cx="211175" cy="160100"/>
            </a:xfrm>
            <a:custGeom>
              <a:avLst/>
              <a:gdLst/>
              <a:ahLst/>
              <a:cxnLst/>
              <a:rect l="l" t="t" r="r" b="b"/>
              <a:pathLst>
                <a:path w="8447" h="6404" extrusionOk="0">
                  <a:moveTo>
                    <a:pt x="553" y="4509"/>
                  </a:moveTo>
                  <a:cubicBezTo>
                    <a:pt x="277" y="4687"/>
                    <a:pt x="109" y="4914"/>
                    <a:pt x="60" y="5180"/>
                  </a:cubicBezTo>
                  <a:cubicBezTo>
                    <a:pt x="1" y="5447"/>
                    <a:pt x="50" y="5693"/>
                    <a:pt x="208" y="5930"/>
                  </a:cubicBezTo>
                  <a:cubicBezTo>
                    <a:pt x="366" y="6157"/>
                    <a:pt x="573" y="6295"/>
                    <a:pt x="849" y="6345"/>
                  </a:cubicBezTo>
                  <a:cubicBezTo>
                    <a:pt x="1116" y="6404"/>
                    <a:pt x="1392" y="6335"/>
                    <a:pt x="1658" y="6147"/>
                  </a:cubicBezTo>
                  <a:cubicBezTo>
                    <a:pt x="1698" y="6127"/>
                    <a:pt x="1727" y="6098"/>
                    <a:pt x="1767" y="6068"/>
                  </a:cubicBezTo>
                  <a:cubicBezTo>
                    <a:pt x="1806" y="6039"/>
                    <a:pt x="1836" y="6009"/>
                    <a:pt x="1866" y="5979"/>
                  </a:cubicBezTo>
                  <a:cubicBezTo>
                    <a:pt x="2063" y="5822"/>
                    <a:pt x="2280" y="5634"/>
                    <a:pt x="2527" y="5437"/>
                  </a:cubicBezTo>
                  <a:cubicBezTo>
                    <a:pt x="2744" y="5269"/>
                    <a:pt x="3000" y="5082"/>
                    <a:pt x="3286" y="4865"/>
                  </a:cubicBezTo>
                  <a:cubicBezTo>
                    <a:pt x="3573" y="4647"/>
                    <a:pt x="3898" y="4420"/>
                    <a:pt x="4244" y="4174"/>
                  </a:cubicBezTo>
                  <a:lnTo>
                    <a:pt x="5171" y="3552"/>
                  </a:lnTo>
                  <a:cubicBezTo>
                    <a:pt x="5526" y="3315"/>
                    <a:pt x="5862" y="3098"/>
                    <a:pt x="6177" y="2911"/>
                  </a:cubicBezTo>
                  <a:cubicBezTo>
                    <a:pt x="6493" y="2723"/>
                    <a:pt x="6760" y="2565"/>
                    <a:pt x="6996" y="2427"/>
                  </a:cubicBezTo>
                  <a:cubicBezTo>
                    <a:pt x="7273" y="2269"/>
                    <a:pt x="7519" y="2141"/>
                    <a:pt x="7736" y="2023"/>
                  </a:cubicBezTo>
                  <a:cubicBezTo>
                    <a:pt x="7776" y="2003"/>
                    <a:pt x="7815" y="1983"/>
                    <a:pt x="7855" y="1964"/>
                  </a:cubicBezTo>
                  <a:cubicBezTo>
                    <a:pt x="7894" y="1944"/>
                    <a:pt x="7944" y="1914"/>
                    <a:pt x="7983" y="1885"/>
                  </a:cubicBezTo>
                  <a:cubicBezTo>
                    <a:pt x="8250" y="1707"/>
                    <a:pt x="8398" y="1490"/>
                    <a:pt x="8417" y="1233"/>
                  </a:cubicBezTo>
                  <a:cubicBezTo>
                    <a:pt x="8447" y="987"/>
                    <a:pt x="8378" y="750"/>
                    <a:pt x="8220" y="523"/>
                  </a:cubicBezTo>
                  <a:cubicBezTo>
                    <a:pt x="8062" y="296"/>
                    <a:pt x="7865" y="138"/>
                    <a:pt x="7638" y="69"/>
                  </a:cubicBezTo>
                  <a:cubicBezTo>
                    <a:pt x="7401" y="0"/>
                    <a:pt x="7144" y="59"/>
                    <a:pt x="6868" y="247"/>
                  </a:cubicBezTo>
                  <a:cubicBezTo>
                    <a:pt x="6829" y="266"/>
                    <a:pt x="6789" y="296"/>
                    <a:pt x="6760" y="326"/>
                  </a:cubicBezTo>
                  <a:cubicBezTo>
                    <a:pt x="6730" y="355"/>
                    <a:pt x="6691" y="385"/>
                    <a:pt x="6651" y="414"/>
                  </a:cubicBezTo>
                  <a:cubicBezTo>
                    <a:pt x="6474" y="582"/>
                    <a:pt x="6247" y="760"/>
                    <a:pt x="6000" y="957"/>
                  </a:cubicBezTo>
                  <a:cubicBezTo>
                    <a:pt x="5783" y="1125"/>
                    <a:pt x="5536" y="1312"/>
                    <a:pt x="5240" y="1529"/>
                  </a:cubicBezTo>
                  <a:cubicBezTo>
                    <a:pt x="4954" y="1756"/>
                    <a:pt x="4628" y="1983"/>
                    <a:pt x="4273" y="2210"/>
                  </a:cubicBezTo>
                  <a:lnTo>
                    <a:pt x="3346" y="2842"/>
                  </a:lnTo>
                  <a:cubicBezTo>
                    <a:pt x="2990" y="3079"/>
                    <a:pt x="2665" y="3296"/>
                    <a:pt x="2349" y="3483"/>
                  </a:cubicBezTo>
                  <a:cubicBezTo>
                    <a:pt x="2043" y="3671"/>
                    <a:pt x="1767" y="3828"/>
                    <a:pt x="1540" y="3967"/>
                  </a:cubicBezTo>
                  <a:cubicBezTo>
                    <a:pt x="1264" y="4124"/>
                    <a:pt x="1007" y="4263"/>
                    <a:pt x="780" y="4381"/>
                  </a:cubicBezTo>
                  <a:cubicBezTo>
                    <a:pt x="741" y="4391"/>
                    <a:pt x="711" y="4411"/>
                    <a:pt x="662" y="4440"/>
                  </a:cubicBezTo>
                  <a:cubicBezTo>
                    <a:pt x="622" y="4460"/>
                    <a:pt x="583" y="4480"/>
                    <a:pt x="553" y="4509"/>
                  </a:cubicBezTo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568" name="Google Shape;568;p25"/>
            <p:cNvSpPr/>
            <p:nvPr/>
          </p:nvSpPr>
          <p:spPr>
            <a:xfrm>
              <a:off x="6957325" y="1522600"/>
              <a:ext cx="181100" cy="201325"/>
            </a:xfrm>
            <a:custGeom>
              <a:avLst/>
              <a:gdLst/>
              <a:ahLst/>
              <a:cxnLst/>
              <a:rect l="l" t="t" r="r" b="b"/>
              <a:pathLst>
                <a:path w="7244" h="8053" extrusionOk="0">
                  <a:moveTo>
                    <a:pt x="7026" y="8052"/>
                  </a:moveTo>
                  <a:lnTo>
                    <a:pt x="7243" y="6651"/>
                  </a:lnTo>
                  <a:lnTo>
                    <a:pt x="1599" y="5753"/>
                  </a:lnTo>
                  <a:lnTo>
                    <a:pt x="2477" y="218"/>
                  </a:lnTo>
                  <a:lnTo>
                    <a:pt x="1096" y="1"/>
                  </a:lnTo>
                  <a:lnTo>
                    <a:pt x="1" y="6937"/>
                  </a:lnTo>
                  <a:lnTo>
                    <a:pt x="7026" y="8052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6792300" y="1658275"/>
              <a:ext cx="211175" cy="159875"/>
            </a:xfrm>
            <a:custGeom>
              <a:avLst/>
              <a:gdLst/>
              <a:ahLst/>
              <a:cxnLst/>
              <a:rect l="l" t="t" r="r" b="b"/>
              <a:pathLst>
                <a:path w="8447" h="6395" extrusionOk="0">
                  <a:moveTo>
                    <a:pt x="553" y="4500"/>
                  </a:moveTo>
                  <a:cubicBezTo>
                    <a:pt x="277" y="4687"/>
                    <a:pt x="109" y="4914"/>
                    <a:pt x="60" y="5181"/>
                  </a:cubicBezTo>
                  <a:cubicBezTo>
                    <a:pt x="1" y="5447"/>
                    <a:pt x="50" y="5694"/>
                    <a:pt x="208" y="5921"/>
                  </a:cubicBezTo>
                  <a:cubicBezTo>
                    <a:pt x="366" y="6148"/>
                    <a:pt x="573" y="6296"/>
                    <a:pt x="849" y="6345"/>
                  </a:cubicBezTo>
                  <a:cubicBezTo>
                    <a:pt x="1116" y="6394"/>
                    <a:pt x="1392" y="6335"/>
                    <a:pt x="1668" y="6148"/>
                  </a:cubicBezTo>
                  <a:cubicBezTo>
                    <a:pt x="1698" y="6128"/>
                    <a:pt x="1727" y="6098"/>
                    <a:pt x="1767" y="6069"/>
                  </a:cubicBezTo>
                  <a:cubicBezTo>
                    <a:pt x="1806" y="6039"/>
                    <a:pt x="1836" y="6009"/>
                    <a:pt x="1866" y="5980"/>
                  </a:cubicBezTo>
                  <a:cubicBezTo>
                    <a:pt x="2063" y="5822"/>
                    <a:pt x="2280" y="5635"/>
                    <a:pt x="2527" y="5427"/>
                  </a:cubicBezTo>
                  <a:cubicBezTo>
                    <a:pt x="2744" y="5269"/>
                    <a:pt x="3000" y="5082"/>
                    <a:pt x="3286" y="4865"/>
                  </a:cubicBezTo>
                  <a:cubicBezTo>
                    <a:pt x="3573" y="4638"/>
                    <a:pt x="3898" y="4411"/>
                    <a:pt x="4253" y="4174"/>
                  </a:cubicBezTo>
                  <a:lnTo>
                    <a:pt x="5171" y="3553"/>
                  </a:lnTo>
                  <a:cubicBezTo>
                    <a:pt x="5526" y="3306"/>
                    <a:pt x="5862" y="3099"/>
                    <a:pt x="6178" y="2911"/>
                  </a:cubicBezTo>
                  <a:cubicBezTo>
                    <a:pt x="6493" y="2724"/>
                    <a:pt x="6760" y="2556"/>
                    <a:pt x="6996" y="2418"/>
                  </a:cubicBezTo>
                  <a:cubicBezTo>
                    <a:pt x="7273" y="2270"/>
                    <a:pt x="7519" y="2132"/>
                    <a:pt x="7737" y="2013"/>
                  </a:cubicBezTo>
                  <a:cubicBezTo>
                    <a:pt x="7776" y="2003"/>
                    <a:pt x="7815" y="1984"/>
                    <a:pt x="7855" y="1964"/>
                  </a:cubicBezTo>
                  <a:cubicBezTo>
                    <a:pt x="7904" y="1934"/>
                    <a:pt x="7944" y="1915"/>
                    <a:pt x="7983" y="1885"/>
                  </a:cubicBezTo>
                  <a:cubicBezTo>
                    <a:pt x="8259" y="1698"/>
                    <a:pt x="8407" y="1480"/>
                    <a:pt x="8427" y="1234"/>
                  </a:cubicBezTo>
                  <a:cubicBezTo>
                    <a:pt x="8447" y="987"/>
                    <a:pt x="8378" y="750"/>
                    <a:pt x="8220" y="523"/>
                  </a:cubicBezTo>
                  <a:cubicBezTo>
                    <a:pt x="8062" y="287"/>
                    <a:pt x="7875" y="139"/>
                    <a:pt x="7638" y="70"/>
                  </a:cubicBezTo>
                  <a:cubicBezTo>
                    <a:pt x="7401" y="0"/>
                    <a:pt x="7144" y="60"/>
                    <a:pt x="6868" y="237"/>
                  </a:cubicBezTo>
                  <a:cubicBezTo>
                    <a:pt x="6829" y="267"/>
                    <a:pt x="6789" y="296"/>
                    <a:pt x="6760" y="326"/>
                  </a:cubicBezTo>
                  <a:cubicBezTo>
                    <a:pt x="6730" y="346"/>
                    <a:pt x="6691" y="375"/>
                    <a:pt x="6661" y="415"/>
                  </a:cubicBezTo>
                  <a:cubicBezTo>
                    <a:pt x="6474" y="573"/>
                    <a:pt x="6256" y="760"/>
                    <a:pt x="6000" y="958"/>
                  </a:cubicBezTo>
                  <a:cubicBezTo>
                    <a:pt x="5793" y="1115"/>
                    <a:pt x="5536" y="1313"/>
                    <a:pt x="5240" y="1530"/>
                  </a:cubicBezTo>
                  <a:cubicBezTo>
                    <a:pt x="4954" y="1747"/>
                    <a:pt x="4628" y="1974"/>
                    <a:pt x="4273" y="2211"/>
                  </a:cubicBezTo>
                  <a:lnTo>
                    <a:pt x="3346" y="2832"/>
                  </a:lnTo>
                  <a:cubicBezTo>
                    <a:pt x="2990" y="3079"/>
                    <a:pt x="2665" y="3296"/>
                    <a:pt x="2349" y="3483"/>
                  </a:cubicBezTo>
                  <a:cubicBezTo>
                    <a:pt x="2043" y="3671"/>
                    <a:pt x="1767" y="3829"/>
                    <a:pt x="1540" y="3967"/>
                  </a:cubicBezTo>
                  <a:cubicBezTo>
                    <a:pt x="1264" y="4125"/>
                    <a:pt x="1007" y="4263"/>
                    <a:pt x="780" y="4372"/>
                  </a:cubicBezTo>
                  <a:cubicBezTo>
                    <a:pt x="751" y="4391"/>
                    <a:pt x="711" y="4411"/>
                    <a:pt x="662" y="4431"/>
                  </a:cubicBezTo>
                  <a:cubicBezTo>
                    <a:pt x="622" y="4460"/>
                    <a:pt x="583" y="4480"/>
                    <a:pt x="553" y="4500"/>
                  </a:cubicBezTo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6557225" y="1007550"/>
              <a:ext cx="155925" cy="249400"/>
            </a:xfrm>
            <a:custGeom>
              <a:avLst/>
              <a:gdLst/>
              <a:ahLst/>
              <a:cxnLst/>
              <a:rect l="l" t="t" r="r" b="b"/>
              <a:pathLst>
                <a:path w="6237" h="9976" extrusionOk="0">
                  <a:moveTo>
                    <a:pt x="958" y="0"/>
                  </a:moveTo>
                  <a:lnTo>
                    <a:pt x="0" y="1046"/>
                  </a:lnTo>
                  <a:lnTo>
                    <a:pt x="4253" y="4875"/>
                  </a:lnTo>
                  <a:lnTo>
                    <a:pt x="504" y="9038"/>
                  </a:lnTo>
                  <a:lnTo>
                    <a:pt x="1540" y="9976"/>
                  </a:lnTo>
                  <a:lnTo>
                    <a:pt x="6236" y="4756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6665525" y="1096350"/>
              <a:ext cx="242000" cy="53050"/>
            </a:xfrm>
            <a:custGeom>
              <a:avLst/>
              <a:gdLst/>
              <a:ahLst/>
              <a:cxnLst/>
              <a:rect l="l" t="t" r="r" b="b"/>
              <a:pathLst>
                <a:path w="9680" h="2122" extrusionOk="0">
                  <a:moveTo>
                    <a:pt x="8604" y="1984"/>
                  </a:moveTo>
                  <a:cubicBezTo>
                    <a:pt x="8940" y="1984"/>
                    <a:pt x="9196" y="1885"/>
                    <a:pt x="9394" y="1688"/>
                  </a:cubicBezTo>
                  <a:cubicBezTo>
                    <a:pt x="9581" y="1490"/>
                    <a:pt x="9680" y="1263"/>
                    <a:pt x="9670" y="987"/>
                  </a:cubicBezTo>
                  <a:cubicBezTo>
                    <a:pt x="9670" y="701"/>
                    <a:pt x="9561" y="474"/>
                    <a:pt x="9364" y="277"/>
                  </a:cubicBezTo>
                  <a:cubicBezTo>
                    <a:pt x="9167" y="89"/>
                    <a:pt x="8900" y="0"/>
                    <a:pt x="8575" y="0"/>
                  </a:cubicBezTo>
                  <a:cubicBezTo>
                    <a:pt x="8535" y="0"/>
                    <a:pt x="8486" y="10"/>
                    <a:pt x="8436" y="10"/>
                  </a:cubicBezTo>
                  <a:cubicBezTo>
                    <a:pt x="8397" y="20"/>
                    <a:pt x="8348" y="20"/>
                    <a:pt x="8308" y="30"/>
                  </a:cubicBezTo>
                  <a:cubicBezTo>
                    <a:pt x="8052" y="60"/>
                    <a:pt x="7775" y="89"/>
                    <a:pt x="7460" y="129"/>
                  </a:cubicBezTo>
                  <a:cubicBezTo>
                    <a:pt x="7183" y="148"/>
                    <a:pt x="6877" y="178"/>
                    <a:pt x="6512" y="198"/>
                  </a:cubicBezTo>
                  <a:cubicBezTo>
                    <a:pt x="6147" y="227"/>
                    <a:pt x="5762" y="247"/>
                    <a:pt x="5328" y="247"/>
                  </a:cubicBezTo>
                  <a:lnTo>
                    <a:pt x="4213" y="267"/>
                  </a:lnTo>
                  <a:cubicBezTo>
                    <a:pt x="3779" y="277"/>
                    <a:pt x="3384" y="277"/>
                    <a:pt x="3019" y="257"/>
                  </a:cubicBezTo>
                  <a:cubicBezTo>
                    <a:pt x="2654" y="247"/>
                    <a:pt x="2339" y="237"/>
                    <a:pt x="2072" y="227"/>
                  </a:cubicBezTo>
                  <a:cubicBezTo>
                    <a:pt x="1756" y="198"/>
                    <a:pt x="1470" y="178"/>
                    <a:pt x="1224" y="158"/>
                  </a:cubicBezTo>
                  <a:cubicBezTo>
                    <a:pt x="1184" y="148"/>
                    <a:pt x="1145" y="138"/>
                    <a:pt x="1095" y="138"/>
                  </a:cubicBezTo>
                  <a:cubicBezTo>
                    <a:pt x="1046" y="138"/>
                    <a:pt x="997" y="138"/>
                    <a:pt x="957" y="138"/>
                  </a:cubicBezTo>
                  <a:cubicBezTo>
                    <a:pt x="622" y="138"/>
                    <a:pt x="375" y="247"/>
                    <a:pt x="227" y="444"/>
                  </a:cubicBezTo>
                  <a:cubicBezTo>
                    <a:pt x="79" y="642"/>
                    <a:pt x="0" y="879"/>
                    <a:pt x="10" y="1155"/>
                  </a:cubicBezTo>
                  <a:cubicBezTo>
                    <a:pt x="10" y="1431"/>
                    <a:pt x="89" y="1658"/>
                    <a:pt x="247" y="1845"/>
                  </a:cubicBezTo>
                  <a:cubicBezTo>
                    <a:pt x="405" y="2033"/>
                    <a:pt x="651" y="2122"/>
                    <a:pt x="987" y="2122"/>
                  </a:cubicBezTo>
                  <a:cubicBezTo>
                    <a:pt x="1036" y="2122"/>
                    <a:pt x="1076" y="2112"/>
                    <a:pt x="1125" y="2112"/>
                  </a:cubicBezTo>
                  <a:cubicBezTo>
                    <a:pt x="1164" y="2112"/>
                    <a:pt x="1214" y="2102"/>
                    <a:pt x="1263" y="2092"/>
                  </a:cubicBezTo>
                  <a:cubicBezTo>
                    <a:pt x="1500" y="2053"/>
                    <a:pt x="1786" y="2023"/>
                    <a:pt x="2102" y="1993"/>
                  </a:cubicBezTo>
                  <a:cubicBezTo>
                    <a:pt x="2368" y="1974"/>
                    <a:pt x="2694" y="1954"/>
                    <a:pt x="3049" y="1924"/>
                  </a:cubicBezTo>
                  <a:cubicBezTo>
                    <a:pt x="3414" y="1895"/>
                    <a:pt x="3809" y="1885"/>
                    <a:pt x="4243" y="1885"/>
                  </a:cubicBezTo>
                  <a:lnTo>
                    <a:pt x="5358" y="1865"/>
                  </a:lnTo>
                  <a:cubicBezTo>
                    <a:pt x="5782" y="1845"/>
                    <a:pt x="6177" y="1845"/>
                    <a:pt x="6542" y="1865"/>
                  </a:cubicBezTo>
                  <a:cubicBezTo>
                    <a:pt x="6907" y="1875"/>
                    <a:pt x="7223" y="1895"/>
                    <a:pt x="7489" y="1905"/>
                  </a:cubicBezTo>
                  <a:cubicBezTo>
                    <a:pt x="7805" y="1915"/>
                    <a:pt x="8091" y="1944"/>
                    <a:pt x="8348" y="1964"/>
                  </a:cubicBezTo>
                  <a:cubicBezTo>
                    <a:pt x="8387" y="1974"/>
                    <a:pt x="8427" y="1984"/>
                    <a:pt x="8476" y="1984"/>
                  </a:cubicBezTo>
                  <a:cubicBezTo>
                    <a:pt x="8525" y="1984"/>
                    <a:pt x="8565" y="1984"/>
                    <a:pt x="8604" y="1984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6323625" y="1390625"/>
              <a:ext cx="155925" cy="249675"/>
            </a:xfrm>
            <a:custGeom>
              <a:avLst/>
              <a:gdLst/>
              <a:ahLst/>
              <a:cxnLst/>
              <a:rect l="l" t="t" r="r" b="b"/>
              <a:pathLst>
                <a:path w="6237" h="9987" extrusionOk="0">
                  <a:moveTo>
                    <a:pt x="948" y="1"/>
                  </a:moveTo>
                  <a:lnTo>
                    <a:pt x="0" y="1056"/>
                  </a:lnTo>
                  <a:lnTo>
                    <a:pt x="4243" y="4885"/>
                  </a:lnTo>
                  <a:lnTo>
                    <a:pt x="494" y="9049"/>
                  </a:lnTo>
                  <a:lnTo>
                    <a:pt x="1530" y="9986"/>
                  </a:lnTo>
                  <a:lnTo>
                    <a:pt x="6236" y="4766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6431675" y="1479425"/>
              <a:ext cx="242000" cy="53325"/>
            </a:xfrm>
            <a:custGeom>
              <a:avLst/>
              <a:gdLst/>
              <a:ahLst/>
              <a:cxnLst/>
              <a:rect l="l" t="t" r="r" b="b"/>
              <a:pathLst>
                <a:path w="9680" h="2133" extrusionOk="0">
                  <a:moveTo>
                    <a:pt x="8604" y="1994"/>
                  </a:moveTo>
                  <a:cubicBezTo>
                    <a:pt x="8940" y="1984"/>
                    <a:pt x="9196" y="1885"/>
                    <a:pt x="9394" y="1698"/>
                  </a:cubicBezTo>
                  <a:cubicBezTo>
                    <a:pt x="9581" y="1501"/>
                    <a:pt x="9680" y="1264"/>
                    <a:pt x="9670" y="988"/>
                  </a:cubicBezTo>
                  <a:cubicBezTo>
                    <a:pt x="9670" y="711"/>
                    <a:pt x="9561" y="474"/>
                    <a:pt x="9364" y="287"/>
                  </a:cubicBezTo>
                  <a:cubicBezTo>
                    <a:pt x="9167" y="100"/>
                    <a:pt x="8900" y="1"/>
                    <a:pt x="8575" y="11"/>
                  </a:cubicBezTo>
                  <a:cubicBezTo>
                    <a:pt x="8535" y="11"/>
                    <a:pt x="8486" y="11"/>
                    <a:pt x="8446" y="21"/>
                  </a:cubicBezTo>
                  <a:cubicBezTo>
                    <a:pt x="8397" y="21"/>
                    <a:pt x="8348" y="30"/>
                    <a:pt x="8308" y="40"/>
                  </a:cubicBezTo>
                  <a:cubicBezTo>
                    <a:pt x="8061" y="70"/>
                    <a:pt x="7775" y="100"/>
                    <a:pt x="7460" y="139"/>
                  </a:cubicBezTo>
                  <a:cubicBezTo>
                    <a:pt x="7193" y="159"/>
                    <a:pt x="6877" y="178"/>
                    <a:pt x="6512" y="208"/>
                  </a:cubicBezTo>
                  <a:cubicBezTo>
                    <a:pt x="6157" y="228"/>
                    <a:pt x="5762" y="248"/>
                    <a:pt x="5328" y="257"/>
                  </a:cubicBezTo>
                  <a:lnTo>
                    <a:pt x="4213" y="277"/>
                  </a:lnTo>
                  <a:cubicBezTo>
                    <a:pt x="3779" y="287"/>
                    <a:pt x="3385" y="277"/>
                    <a:pt x="3019" y="267"/>
                  </a:cubicBezTo>
                  <a:cubicBezTo>
                    <a:pt x="2664" y="257"/>
                    <a:pt x="2339" y="238"/>
                    <a:pt x="2072" y="228"/>
                  </a:cubicBezTo>
                  <a:cubicBezTo>
                    <a:pt x="1756" y="208"/>
                    <a:pt x="1470" y="178"/>
                    <a:pt x="1224" y="159"/>
                  </a:cubicBezTo>
                  <a:cubicBezTo>
                    <a:pt x="1184" y="159"/>
                    <a:pt x="1145" y="149"/>
                    <a:pt x="1095" y="149"/>
                  </a:cubicBezTo>
                  <a:cubicBezTo>
                    <a:pt x="1046" y="139"/>
                    <a:pt x="997" y="139"/>
                    <a:pt x="957" y="139"/>
                  </a:cubicBezTo>
                  <a:cubicBezTo>
                    <a:pt x="622" y="149"/>
                    <a:pt x="375" y="248"/>
                    <a:pt x="227" y="445"/>
                  </a:cubicBezTo>
                  <a:cubicBezTo>
                    <a:pt x="79" y="642"/>
                    <a:pt x="0" y="879"/>
                    <a:pt x="10" y="1155"/>
                  </a:cubicBezTo>
                  <a:cubicBezTo>
                    <a:pt x="10" y="1432"/>
                    <a:pt x="99" y="1668"/>
                    <a:pt x="247" y="1856"/>
                  </a:cubicBezTo>
                  <a:cubicBezTo>
                    <a:pt x="405" y="2043"/>
                    <a:pt x="651" y="2132"/>
                    <a:pt x="987" y="2122"/>
                  </a:cubicBezTo>
                  <a:cubicBezTo>
                    <a:pt x="1036" y="2122"/>
                    <a:pt x="1076" y="2122"/>
                    <a:pt x="1125" y="2122"/>
                  </a:cubicBezTo>
                  <a:cubicBezTo>
                    <a:pt x="1164" y="2112"/>
                    <a:pt x="1214" y="2112"/>
                    <a:pt x="1263" y="2103"/>
                  </a:cubicBezTo>
                  <a:cubicBezTo>
                    <a:pt x="1500" y="2063"/>
                    <a:pt x="1786" y="2033"/>
                    <a:pt x="2102" y="2004"/>
                  </a:cubicBezTo>
                  <a:cubicBezTo>
                    <a:pt x="2378" y="1984"/>
                    <a:pt x="2694" y="1955"/>
                    <a:pt x="3049" y="1935"/>
                  </a:cubicBezTo>
                  <a:cubicBezTo>
                    <a:pt x="3414" y="1905"/>
                    <a:pt x="3809" y="1895"/>
                    <a:pt x="4243" y="1895"/>
                  </a:cubicBezTo>
                  <a:lnTo>
                    <a:pt x="5358" y="1876"/>
                  </a:lnTo>
                  <a:cubicBezTo>
                    <a:pt x="5782" y="1856"/>
                    <a:pt x="6177" y="1856"/>
                    <a:pt x="6542" y="1866"/>
                  </a:cubicBezTo>
                  <a:cubicBezTo>
                    <a:pt x="6907" y="1885"/>
                    <a:pt x="7223" y="1895"/>
                    <a:pt x="7489" y="1905"/>
                  </a:cubicBezTo>
                  <a:cubicBezTo>
                    <a:pt x="7805" y="1925"/>
                    <a:pt x="8091" y="1945"/>
                    <a:pt x="8348" y="1974"/>
                  </a:cubicBezTo>
                  <a:cubicBezTo>
                    <a:pt x="8387" y="1984"/>
                    <a:pt x="8427" y="1984"/>
                    <a:pt x="8476" y="1994"/>
                  </a:cubicBezTo>
                  <a:cubicBezTo>
                    <a:pt x="8525" y="1994"/>
                    <a:pt x="8565" y="1994"/>
                    <a:pt x="8604" y="1994"/>
                  </a:cubicBezTo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2956000" y="2766825"/>
              <a:ext cx="916425" cy="6450"/>
            </a:xfrm>
            <a:custGeom>
              <a:avLst/>
              <a:gdLst/>
              <a:ahLst/>
              <a:cxnLst/>
              <a:rect l="l" t="t" r="r" b="b"/>
              <a:pathLst>
                <a:path w="36657" h="258" fill="none" extrusionOk="0">
                  <a:moveTo>
                    <a:pt x="0" y="1"/>
                  </a:moveTo>
                  <a:lnTo>
                    <a:pt x="36656" y="257"/>
                  </a:lnTo>
                  <a:lnTo>
                    <a:pt x="36656" y="25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4700250" y="2783350"/>
              <a:ext cx="415675" cy="8175"/>
            </a:xfrm>
            <a:custGeom>
              <a:avLst/>
              <a:gdLst/>
              <a:ahLst/>
              <a:cxnLst/>
              <a:rect l="l" t="t" r="r" b="b"/>
              <a:pathLst>
                <a:path w="16627" h="327" fill="none" extrusionOk="0">
                  <a:moveTo>
                    <a:pt x="0" y="327"/>
                  </a:moveTo>
                  <a:lnTo>
                    <a:pt x="16626" y="1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4702475" y="4447200"/>
              <a:ext cx="534550" cy="4450"/>
            </a:xfrm>
            <a:custGeom>
              <a:avLst/>
              <a:gdLst/>
              <a:ahLst/>
              <a:cxnLst/>
              <a:rect l="l" t="t" r="r" b="b"/>
              <a:pathLst>
                <a:path w="21382" h="178" fill="none" extrusionOk="0">
                  <a:moveTo>
                    <a:pt x="0" y="0"/>
                  </a:moveTo>
                  <a:lnTo>
                    <a:pt x="21382" y="178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4682475" y="1286775"/>
              <a:ext cx="409750" cy="7925"/>
            </a:xfrm>
            <a:custGeom>
              <a:avLst/>
              <a:gdLst/>
              <a:ahLst/>
              <a:cxnLst/>
              <a:rect l="l" t="t" r="r" b="b"/>
              <a:pathLst>
                <a:path w="16390" h="317" fill="none" extrusionOk="0">
                  <a:moveTo>
                    <a:pt x="1" y="316"/>
                  </a:moveTo>
                  <a:lnTo>
                    <a:pt x="16390" y="1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2878525" y="1294925"/>
              <a:ext cx="971950" cy="1155950"/>
            </a:xfrm>
            <a:custGeom>
              <a:avLst/>
              <a:gdLst/>
              <a:ahLst/>
              <a:cxnLst/>
              <a:rect l="l" t="t" r="r" b="b"/>
              <a:pathLst>
                <a:path w="38878" h="46238" fill="none" extrusionOk="0">
                  <a:moveTo>
                    <a:pt x="1" y="46237"/>
                  </a:moveTo>
                  <a:lnTo>
                    <a:pt x="388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2771725" y="3054700"/>
              <a:ext cx="1111800" cy="1363900"/>
            </a:xfrm>
            <a:custGeom>
              <a:avLst/>
              <a:gdLst/>
              <a:ahLst/>
              <a:cxnLst/>
              <a:rect l="l" t="t" r="r" b="b"/>
              <a:pathLst>
                <a:path w="44472" h="54556" fill="none" extrusionOk="0">
                  <a:moveTo>
                    <a:pt x="1" y="1"/>
                  </a:moveTo>
                  <a:lnTo>
                    <a:pt x="44471" y="54556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1345700" y="4014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5911675" y="1318100"/>
              <a:ext cx="1024950" cy="3475"/>
            </a:xfrm>
            <a:custGeom>
              <a:avLst/>
              <a:gdLst/>
              <a:ahLst/>
              <a:cxnLst/>
              <a:rect l="l" t="t" r="r" b="b"/>
              <a:pathLst>
                <a:path w="40998" h="139" fill="none" extrusionOk="0">
                  <a:moveTo>
                    <a:pt x="0" y="1"/>
                  </a:moveTo>
                  <a:lnTo>
                    <a:pt x="40998" y="13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429275" y="2755975"/>
              <a:ext cx="137925" cy="2750"/>
            </a:xfrm>
            <a:custGeom>
              <a:avLst/>
              <a:gdLst/>
              <a:ahLst/>
              <a:cxnLst/>
              <a:rect l="l" t="t" r="r" b="b"/>
              <a:pathLst>
                <a:path w="5517" h="110" fill="none" extrusionOk="0">
                  <a:moveTo>
                    <a:pt x="1" y="109"/>
                  </a:moveTo>
                  <a:lnTo>
                    <a:pt x="5517" y="1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8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086775" y="2427900"/>
              <a:ext cx="833050" cy="833300"/>
            </a:xfrm>
            <a:custGeom>
              <a:avLst/>
              <a:gdLst/>
              <a:ahLst/>
              <a:cxnLst/>
              <a:rect l="l" t="t" r="r" b="b"/>
              <a:pathLst>
                <a:path w="33322" h="33332" extrusionOk="0">
                  <a:moveTo>
                    <a:pt x="238" y="17525"/>
                  </a:moveTo>
                  <a:cubicBezTo>
                    <a:pt x="474" y="22093"/>
                    <a:pt x="2280" y="25892"/>
                    <a:pt x="5635" y="28911"/>
                  </a:cubicBezTo>
                  <a:cubicBezTo>
                    <a:pt x="8990" y="31940"/>
                    <a:pt x="12946" y="33332"/>
                    <a:pt x="17525" y="33085"/>
                  </a:cubicBezTo>
                  <a:cubicBezTo>
                    <a:pt x="22093" y="32848"/>
                    <a:pt x="25892" y="31052"/>
                    <a:pt x="28911" y="27698"/>
                  </a:cubicBezTo>
                  <a:cubicBezTo>
                    <a:pt x="31931" y="24343"/>
                    <a:pt x="33322" y="20376"/>
                    <a:pt x="33085" y="15808"/>
                  </a:cubicBezTo>
                  <a:cubicBezTo>
                    <a:pt x="32838" y="11230"/>
                    <a:pt x="31043" y="7441"/>
                    <a:pt x="27688" y="4411"/>
                  </a:cubicBezTo>
                  <a:cubicBezTo>
                    <a:pt x="24333" y="1392"/>
                    <a:pt x="20376" y="1"/>
                    <a:pt x="15798" y="248"/>
                  </a:cubicBezTo>
                  <a:cubicBezTo>
                    <a:pt x="11230" y="484"/>
                    <a:pt x="7431" y="2280"/>
                    <a:pt x="4411" y="5635"/>
                  </a:cubicBezTo>
                  <a:cubicBezTo>
                    <a:pt x="1392" y="8990"/>
                    <a:pt x="1" y="12956"/>
                    <a:pt x="238" y="17525"/>
                  </a:cubicBezTo>
                </a:path>
              </a:pathLst>
            </a:custGeom>
            <a:solidFill>
              <a:srgbClr val="A64D7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25"/>
          <p:cNvSpPr txBox="1"/>
          <p:nvPr/>
        </p:nvSpPr>
        <p:spPr>
          <a:xfrm>
            <a:off x="1396588" y="2442875"/>
            <a:ext cx="68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APC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5" name="Google Shape;585;p25"/>
          <p:cNvSpPr txBox="1"/>
          <p:nvPr/>
        </p:nvSpPr>
        <p:spPr>
          <a:xfrm>
            <a:off x="316225" y="2425500"/>
            <a:ext cx="8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FOREIGN ANTIGEN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6" name="Google Shape;586;p25"/>
          <p:cNvSpPr txBox="1"/>
          <p:nvPr/>
        </p:nvSpPr>
        <p:spPr>
          <a:xfrm>
            <a:off x="2974425" y="2439962"/>
            <a:ext cx="68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</a:t>
            </a:r>
            <a:r>
              <a:rPr lang="en" sz="7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CELL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7" name="Google Shape;587;p25"/>
          <p:cNvSpPr txBox="1"/>
          <p:nvPr/>
        </p:nvSpPr>
        <p:spPr>
          <a:xfrm>
            <a:off x="4670375" y="949625"/>
            <a:ext cx="6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ACTIVATED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</a:t>
            </a:r>
            <a:r>
              <a:rPr lang="en" sz="700" baseline="-25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CELL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8" name="Google Shape;588;p25"/>
          <p:cNvSpPr txBox="1"/>
          <p:nvPr/>
        </p:nvSpPr>
        <p:spPr>
          <a:xfrm>
            <a:off x="4705525" y="2491086"/>
            <a:ext cx="6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ACTIVATED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</a:t>
            </a:r>
            <a:r>
              <a:rPr lang="en" sz="700" baseline="-25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CELL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5947100" y="2571200"/>
            <a:ext cx="68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PHAGOCYTE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0" name="Google Shape;590;p25"/>
          <p:cNvSpPr txBox="1"/>
          <p:nvPr/>
        </p:nvSpPr>
        <p:spPr>
          <a:xfrm>
            <a:off x="4705525" y="4092650"/>
            <a:ext cx="6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ACTIVATED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</a:t>
            </a:r>
            <a:r>
              <a:rPr lang="en" sz="700" baseline="-25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CELL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1" name="Google Shape;591;p25"/>
          <p:cNvSpPr txBox="1"/>
          <p:nvPr/>
        </p:nvSpPr>
        <p:spPr>
          <a:xfrm>
            <a:off x="6087675" y="4114800"/>
            <a:ext cx="68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</a:t>
            </a:r>
            <a:r>
              <a:rPr lang="en" sz="7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</a:t>
            </a: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CELL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2" name="Google Shape;592;p25"/>
          <p:cNvSpPr txBox="1"/>
          <p:nvPr/>
        </p:nvSpPr>
        <p:spPr>
          <a:xfrm>
            <a:off x="5947100" y="949625"/>
            <a:ext cx="6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B PLASMA CELL</a:t>
            </a:r>
            <a:endParaRPr sz="7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3" name="Google Shape;593;p25"/>
          <p:cNvSpPr txBox="1"/>
          <p:nvPr/>
        </p:nvSpPr>
        <p:spPr>
          <a:xfrm>
            <a:off x="8159650" y="1029812"/>
            <a:ext cx="68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ANTIBODIES</a:t>
            </a:r>
            <a:endParaRPr sz="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4" name="Google Shape;594;p25"/>
          <p:cNvSpPr txBox="1"/>
          <p:nvPr/>
        </p:nvSpPr>
        <p:spPr>
          <a:xfrm>
            <a:off x="758100" y="1295975"/>
            <a:ext cx="252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route of clonal selection.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Antibodies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0" name="Google Shape;60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All </a:t>
            </a:r>
            <a:r>
              <a:rPr lang="en" b="1">
                <a:solidFill>
                  <a:srgbClr val="CCCCCC"/>
                </a:solidFill>
              </a:rPr>
              <a:t>activated</a:t>
            </a:r>
            <a:r>
              <a:rPr lang="en">
                <a:solidFill>
                  <a:srgbClr val="CCCCCC"/>
                </a:solidFill>
              </a:rPr>
              <a:t> plasma cells are clones of one another.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also clones of their B-cell progenitor.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Plasma cells secrete </a:t>
            </a:r>
            <a:r>
              <a:rPr lang="en" b="1">
                <a:solidFill>
                  <a:srgbClr val="CCCCCC"/>
                </a:solidFill>
              </a:rPr>
              <a:t>antibodies </a:t>
            </a:r>
            <a:r>
              <a:rPr lang="en">
                <a:solidFill>
                  <a:srgbClr val="CCCCCC"/>
                </a:solidFill>
              </a:rPr>
              <a:t>into the bloodstream that are </a:t>
            </a:r>
            <a:r>
              <a:rPr lang="en" b="1">
                <a:solidFill>
                  <a:srgbClr val="CCCCCC"/>
                </a:solidFill>
              </a:rPr>
              <a:t>specific </a:t>
            </a:r>
            <a:r>
              <a:rPr lang="en">
                <a:solidFill>
                  <a:srgbClr val="CCCCCC"/>
                </a:solidFill>
              </a:rPr>
              <a:t>to a particular antigen.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antibodies are also clones.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referred to as </a:t>
            </a:r>
            <a:r>
              <a:rPr lang="en" b="1">
                <a:solidFill>
                  <a:srgbClr val="CCCCCC"/>
                </a:solidFill>
              </a:rPr>
              <a:t>monoclonal antibodies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Each antibody has </a:t>
            </a:r>
            <a:r>
              <a:rPr lang="en" b="1">
                <a:solidFill>
                  <a:srgbClr val="CCCCCC"/>
                </a:solidFill>
              </a:rPr>
              <a:t>2 binding sites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Every antibody can bind to </a:t>
            </a:r>
            <a:r>
              <a:rPr lang="en" b="1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antigens at once.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antibodies can </a:t>
            </a:r>
            <a:r>
              <a:rPr lang="en" b="1">
                <a:solidFill>
                  <a:srgbClr val="CCCCCC"/>
                </a:solidFill>
              </a:rPr>
              <a:t>clump </a:t>
            </a:r>
            <a:r>
              <a:rPr lang="en">
                <a:solidFill>
                  <a:srgbClr val="CCCCCC"/>
                </a:solidFill>
              </a:rPr>
              <a:t>pathogens together.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process is called </a:t>
            </a:r>
            <a:r>
              <a:rPr lang="en" b="1">
                <a:solidFill>
                  <a:srgbClr val="CCCCCC"/>
                </a:solidFill>
              </a:rPr>
              <a:t>agglutination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Phagocytes will then come and </a:t>
            </a:r>
            <a:r>
              <a:rPr lang="en" b="1">
                <a:solidFill>
                  <a:srgbClr val="CCCCCC"/>
                </a:solidFill>
              </a:rPr>
              <a:t>destroy </a:t>
            </a:r>
            <a:r>
              <a:rPr lang="en">
                <a:solidFill>
                  <a:srgbClr val="CCCCCC"/>
                </a:solidFill>
              </a:rPr>
              <a:t>the agglutinated pathogens.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01" name="Google Shape;60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607" name="Google Shape;607;p27"/>
          <p:cNvSpPr txBox="1"/>
          <p:nvPr/>
        </p:nvSpPr>
        <p:spPr>
          <a:xfrm>
            <a:off x="4629125" y="1917300"/>
            <a:ext cx="3668700" cy="1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structure of 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antibody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All antibodies are proteins with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binding sites for antigens.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Antigen and antibody must be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complementary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for binding to occur, forming 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antigen-antibody complex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08" name="Google Shape;608;p27"/>
          <p:cNvGrpSpPr/>
          <p:nvPr/>
        </p:nvGrpSpPr>
        <p:grpSpPr>
          <a:xfrm>
            <a:off x="61500" y="422088"/>
            <a:ext cx="4416025" cy="4299325"/>
            <a:chOff x="-114175" y="309050"/>
            <a:chExt cx="4416025" cy="4299325"/>
          </a:xfrm>
        </p:grpSpPr>
        <p:grpSp>
          <p:nvGrpSpPr>
            <p:cNvPr id="609" name="Google Shape;609;p27"/>
            <p:cNvGrpSpPr/>
            <p:nvPr/>
          </p:nvGrpSpPr>
          <p:grpSpPr>
            <a:xfrm>
              <a:off x="534375" y="734063"/>
              <a:ext cx="3066184" cy="3449282"/>
              <a:chOff x="534375" y="734088"/>
              <a:chExt cx="3607275" cy="4081025"/>
            </a:xfrm>
          </p:grpSpPr>
          <p:sp>
            <p:nvSpPr>
              <p:cNvPr id="610" name="Google Shape;610;p27"/>
              <p:cNvSpPr/>
              <p:nvPr/>
            </p:nvSpPr>
            <p:spPr>
              <a:xfrm>
                <a:off x="3090175" y="2641713"/>
                <a:ext cx="702525" cy="702525"/>
              </a:xfrm>
              <a:custGeom>
                <a:avLst/>
                <a:gdLst/>
                <a:ahLst/>
                <a:cxnLst/>
                <a:rect l="l" t="t" r="r" b="b"/>
                <a:pathLst>
                  <a:path w="28101" h="28101" extrusionOk="0">
                    <a:moveTo>
                      <a:pt x="28101" y="5732"/>
                    </a:moveTo>
                    <a:lnTo>
                      <a:pt x="22416" y="1"/>
                    </a:lnTo>
                    <a:lnTo>
                      <a:pt x="1" y="22416"/>
                    </a:lnTo>
                    <a:lnTo>
                      <a:pt x="5686" y="28101"/>
                    </a:lnTo>
                    <a:close/>
                  </a:path>
                </a:pathLst>
              </a:custGeom>
              <a:solidFill>
                <a:srgbClr val="ACF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3090175" y="2641713"/>
                <a:ext cx="702525" cy="702525"/>
              </a:xfrm>
              <a:custGeom>
                <a:avLst/>
                <a:gdLst/>
                <a:ahLst/>
                <a:cxnLst/>
                <a:rect l="l" t="t" r="r" b="b"/>
                <a:pathLst>
                  <a:path w="28101" h="28101" fill="none" extrusionOk="0">
                    <a:moveTo>
                      <a:pt x="22416" y="1"/>
                    </a:moveTo>
                    <a:lnTo>
                      <a:pt x="1" y="22416"/>
                    </a:lnTo>
                    <a:lnTo>
                      <a:pt x="5686" y="28101"/>
                    </a:lnTo>
                    <a:lnTo>
                      <a:pt x="28101" y="57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3654025" y="2382913"/>
                <a:ext cx="487625" cy="397475"/>
              </a:xfrm>
              <a:custGeom>
                <a:avLst/>
                <a:gdLst/>
                <a:ahLst/>
                <a:cxnLst/>
                <a:rect l="l" t="t" r="r" b="b"/>
                <a:pathLst>
                  <a:path w="19505" h="15899" extrusionOk="0">
                    <a:moveTo>
                      <a:pt x="10215" y="0"/>
                    </a:moveTo>
                    <a:lnTo>
                      <a:pt x="1" y="10214"/>
                    </a:lnTo>
                    <a:lnTo>
                      <a:pt x="5686" y="15899"/>
                    </a:lnTo>
                    <a:lnTo>
                      <a:pt x="19505" y="2080"/>
                    </a:lnTo>
                    <a:lnTo>
                      <a:pt x="17702" y="324"/>
                    </a:lnTo>
                    <a:lnTo>
                      <a:pt x="17009" y="971"/>
                    </a:lnTo>
                    <a:cubicBezTo>
                      <a:pt x="16200" y="1779"/>
                      <a:pt x="15137" y="2184"/>
                      <a:pt x="14074" y="2184"/>
                    </a:cubicBezTo>
                    <a:cubicBezTo>
                      <a:pt x="13011" y="2184"/>
                      <a:pt x="11948" y="1779"/>
                      <a:pt x="11139" y="971"/>
                    </a:cubicBezTo>
                    <a:lnTo>
                      <a:pt x="1021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FF6600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2622225" y="2396763"/>
                <a:ext cx="924375" cy="866600"/>
              </a:xfrm>
              <a:custGeom>
                <a:avLst/>
                <a:gdLst/>
                <a:ahLst/>
                <a:cxnLst/>
                <a:rect l="l" t="t" r="r" b="b"/>
                <a:pathLst>
                  <a:path w="36975" h="34664" extrusionOk="0">
                    <a:moveTo>
                      <a:pt x="31290" y="1"/>
                    </a:moveTo>
                    <a:lnTo>
                      <a:pt x="36975" y="5685"/>
                    </a:lnTo>
                    <a:lnTo>
                      <a:pt x="8181" y="34664"/>
                    </a:lnTo>
                    <a:lnTo>
                      <a:pt x="1" y="31290"/>
                    </a:lnTo>
                    <a:close/>
                  </a:path>
                </a:pathLst>
              </a:custGeom>
              <a:solidFill>
                <a:srgbClr val="00A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3409075" y="2047813"/>
                <a:ext cx="396350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15854" h="19459" extrusionOk="0">
                    <a:moveTo>
                      <a:pt x="13774" y="1"/>
                    </a:moveTo>
                    <a:lnTo>
                      <a:pt x="1" y="13774"/>
                    </a:lnTo>
                    <a:lnTo>
                      <a:pt x="5686" y="19459"/>
                    </a:lnTo>
                    <a:lnTo>
                      <a:pt x="15853" y="9244"/>
                    </a:lnTo>
                    <a:lnTo>
                      <a:pt x="14883" y="8320"/>
                    </a:lnTo>
                    <a:cubicBezTo>
                      <a:pt x="13311" y="6703"/>
                      <a:pt x="13311" y="4068"/>
                      <a:pt x="14883" y="2451"/>
                    </a:cubicBezTo>
                    <a:lnTo>
                      <a:pt x="15576" y="1803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FF6600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2622225" y="3178988"/>
                <a:ext cx="201075" cy="1634975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65399" extrusionOk="0">
                    <a:moveTo>
                      <a:pt x="1" y="65399"/>
                    </a:moveTo>
                    <a:lnTo>
                      <a:pt x="8043" y="65399"/>
                    </a:lnTo>
                    <a:lnTo>
                      <a:pt x="8043" y="33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2622225" y="2396763"/>
                <a:ext cx="924375" cy="2418350"/>
              </a:xfrm>
              <a:custGeom>
                <a:avLst/>
                <a:gdLst/>
                <a:ahLst/>
                <a:cxnLst/>
                <a:rect l="l" t="t" r="r" b="b"/>
                <a:pathLst>
                  <a:path w="36975" h="96734" fill="none" extrusionOk="0">
                    <a:moveTo>
                      <a:pt x="31290" y="1"/>
                    </a:moveTo>
                    <a:lnTo>
                      <a:pt x="1" y="31290"/>
                    </a:lnTo>
                    <a:lnTo>
                      <a:pt x="1" y="96734"/>
                    </a:lnTo>
                    <a:lnTo>
                      <a:pt x="8043" y="96734"/>
                    </a:lnTo>
                    <a:lnTo>
                      <a:pt x="8043" y="34618"/>
                    </a:lnTo>
                    <a:lnTo>
                      <a:pt x="36975" y="5685"/>
                    </a:lnTo>
                  </a:path>
                </a:pathLst>
              </a:custGeom>
              <a:noFill/>
              <a:ln w="15025" cap="flat" cmpd="sng">
                <a:solidFill>
                  <a:srgbClr val="5599FF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534375" y="1793638"/>
                <a:ext cx="528050" cy="515075"/>
              </a:xfrm>
              <a:custGeom>
                <a:avLst/>
                <a:gdLst/>
                <a:ahLst/>
                <a:cxnLst/>
                <a:rect l="l" t="t" r="r" b="b"/>
                <a:pathLst>
                  <a:path w="21122" h="20603" extrusionOk="0">
                    <a:moveTo>
                      <a:pt x="15945" y="0"/>
                    </a:moveTo>
                    <a:lnTo>
                      <a:pt x="0" y="15945"/>
                    </a:lnTo>
                    <a:lnTo>
                      <a:pt x="4483" y="20428"/>
                    </a:lnTo>
                    <a:lnTo>
                      <a:pt x="5916" y="19042"/>
                    </a:lnTo>
                    <a:cubicBezTo>
                      <a:pt x="6980" y="20082"/>
                      <a:pt x="8322" y="20602"/>
                      <a:pt x="9640" y="20602"/>
                    </a:cubicBezTo>
                    <a:cubicBezTo>
                      <a:pt x="10897" y="20602"/>
                      <a:pt x="12132" y="20128"/>
                      <a:pt x="13080" y="19180"/>
                    </a:cubicBezTo>
                    <a:cubicBezTo>
                      <a:pt x="15021" y="17239"/>
                      <a:pt x="17239" y="15021"/>
                      <a:pt x="19180" y="13080"/>
                    </a:cubicBezTo>
                    <a:cubicBezTo>
                      <a:pt x="21121" y="11139"/>
                      <a:pt x="21075" y="7996"/>
                      <a:pt x="19042" y="5916"/>
                    </a:cubicBezTo>
                    <a:lnTo>
                      <a:pt x="20474" y="4483"/>
                    </a:lnTo>
                    <a:lnTo>
                      <a:pt x="15945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161616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7"/>
              <p:cNvSpPr/>
              <p:nvPr/>
            </p:nvSpPr>
            <p:spPr>
              <a:xfrm>
                <a:off x="1383600" y="734088"/>
                <a:ext cx="563875" cy="302750"/>
              </a:xfrm>
              <a:custGeom>
                <a:avLst/>
                <a:gdLst/>
                <a:ahLst/>
                <a:cxnLst/>
                <a:rect l="l" t="t" r="r" b="b"/>
                <a:pathLst>
                  <a:path w="22555" h="12110" extrusionOk="0">
                    <a:moveTo>
                      <a:pt x="1" y="1"/>
                    </a:moveTo>
                    <a:lnTo>
                      <a:pt x="1" y="6379"/>
                    </a:lnTo>
                    <a:lnTo>
                      <a:pt x="2866" y="6379"/>
                    </a:lnTo>
                    <a:lnTo>
                      <a:pt x="2866" y="9244"/>
                    </a:lnTo>
                    <a:lnTo>
                      <a:pt x="6980" y="9244"/>
                    </a:lnTo>
                    <a:lnTo>
                      <a:pt x="6980" y="12110"/>
                    </a:lnTo>
                    <a:lnTo>
                      <a:pt x="15622" y="12110"/>
                    </a:lnTo>
                    <a:lnTo>
                      <a:pt x="15622" y="9244"/>
                    </a:lnTo>
                    <a:lnTo>
                      <a:pt x="19689" y="9244"/>
                    </a:lnTo>
                    <a:lnTo>
                      <a:pt x="19689" y="6379"/>
                    </a:lnTo>
                    <a:lnTo>
                      <a:pt x="22555" y="6379"/>
                    </a:lnTo>
                    <a:lnTo>
                      <a:pt x="22555" y="1"/>
                    </a:lnTo>
                    <a:close/>
                  </a:path>
                </a:pathLst>
              </a:custGeom>
              <a:solidFill>
                <a:srgbClr val="892CA0"/>
              </a:solidFill>
              <a:ln w="9525" cap="flat" cmpd="sng">
                <a:solidFill>
                  <a:srgbClr val="16161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7"/>
              <p:cNvSpPr/>
              <p:nvPr/>
            </p:nvSpPr>
            <p:spPr>
              <a:xfrm>
                <a:off x="2208600" y="741038"/>
                <a:ext cx="553475" cy="290025"/>
              </a:xfrm>
              <a:custGeom>
                <a:avLst/>
                <a:gdLst/>
                <a:ahLst/>
                <a:cxnLst/>
                <a:rect l="l" t="t" r="r" b="b"/>
                <a:pathLst>
                  <a:path w="22139" h="11601" extrusionOk="0">
                    <a:moveTo>
                      <a:pt x="0" y="0"/>
                    </a:moveTo>
                    <a:lnTo>
                      <a:pt x="0" y="5777"/>
                    </a:lnTo>
                    <a:lnTo>
                      <a:pt x="3004" y="5777"/>
                    </a:lnTo>
                    <a:lnTo>
                      <a:pt x="3004" y="8689"/>
                    </a:lnTo>
                    <a:lnTo>
                      <a:pt x="7025" y="11601"/>
                    </a:lnTo>
                    <a:lnTo>
                      <a:pt x="15159" y="11601"/>
                    </a:lnTo>
                    <a:lnTo>
                      <a:pt x="19134" y="8689"/>
                    </a:lnTo>
                    <a:lnTo>
                      <a:pt x="19134" y="5777"/>
                    </a:lnTo>
                    <a:lnTo>
                      <a:pt x="22138" y="5777"/>
                    </a:lnTo>
                    <a:lnTo>
                      <a:pt x="22138" y="0"/>
                    </a:lnTo>
                    <a:close/>
                  </a:path>
                </a:pathLst>
              </a:custGeom>
              <a:solidFill>
                <a:srgbClr val="C83737"/>
              </a:solidFill>
              <a:ln w="9525" cap="flat" cmpd="sng">
                <a:solidFill>
                  <a:srgbClr val="161616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3023175" y="734088"/>
                <a:ext cx="563875" cy="291200"/>
              </a:xfrm>
              <a:custGeom>
                <a:avLst/>
                <a:gdLst/>
                <a:ahLst/>
                <a:cxnLst/>
                <a:rect l="l" t="t" r="r" b="b"/>
                <a:pathLst>
                  <a:path w="22555" h="11648" extrusionOk="0">
                    <a:moveTo>
                      <a:pt x="0" y="1"/>
                    </a:moveTo>
                    <a:lnTo>
                      <a:pt x="0" y="6379"/>
                    </a:lnTo>
                    <a:lnTo>
                      <a:pt x="11277" y="11648"/>
                    </a:lnTo>
                    <a:lnTo>
                      <a:pt x="22554" y="6379"/>
                    </a:lnTo>
                    <a:lnTo>
                      <a:pt x="22554" y="1"/>
                    </a:lnTo>
                    <a:close/>
                  </a:path>
                </a:pathLst>
              </a:custGeom>
              <a:solidFill>
                <a:srgbClr val="00AA00"/>
              </a:solidFill>
              <a:ln w="9525" cap="flat" cmpd="sng">
                <a:solidFill>
                  <a:srgbClr val="16161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1380150" y="1124638"/>
                <a:ext cx="565025" cy="288875"/>
              </a:xfrm>
              <a:custGeom>
                <a:avLst/>
                <a:gdLst/>
                <a:ahLst/>
                <a:cxnLst/>
                <a:rect l="l" t="t" r="r" b="b"/>
                <a:pathLst>
                  <a:path w="22601" h="11555" extrusionOk="0">
                    <a:moveTo>
                      <a:pt x="0" y="0"/>
                    </a:moveTo>
                    <a:lnTo>
                      <a:pt x="0" y="6378"/>
                    </a:lnTo>
                    <a:lnTo>
                      <a:pt x="2035" y="6378"/>
                    </a:lnTo>
                    <a:cubicBezTo>
                      <a:pt x="2103" y="9271"/>
                      <a:pt x="4295" y="11555"/>
                      <a:pt x="6979" y="11555"/>
                    </a:cubicBezTo>
                    <a:lnTo>
                      <a:pt x="15622" y="11555"/>
                    </a:lnTo>
                    <a:cubicBezTo>
                      <a:pt x="18306" y="11555"/>
                      <a:pt x="20497" y="9271"/>
                      <a:pt x="20565" y="6378"/>
                    </a:cubicBezTo>
                    <a:lnTo>
                      <a:pt x="22601" y="6378"/>
                    </a:lnTo>
                    <a:lnTo>
                      <a:pt x="2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16161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2200500" y="1131563"/>
                <a:ext cx="563875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2555" h="10955" extrusionOk="0">
                    <a:moveTo>
                      <a:pt x="14097" y="10954"/>
                    </a:moveTo>
                    <a:cubicBezTo>
                      <a:pt x="14189" y="10122"/>
                      <a:pt x="14744" y="8181"/>
                      <a:pt x="16870" y="8181"/>
                    </a:cubicBezTo>
                    <a:cubicBezTo>
                      <a:pt x="19181" y="8135"/>
                      <a:pt x="20198" y="6147"/>
                      <a:pt x="20198" y="6147"/>
                    </a:cubicBezTo>
                    <a:lnTo>
                      <a:pt x="20198" y="5778"/>
                    </a:lnTo>
                    <a:lnTo>
                      <a:pt x="22555" y="5778"/>
                    </a:lnTo>
                    <a:lnTo>
                      <a:pt x="22555" y="1"/>
                    </a:lnTo>
                    <a:lnTo>
                      <a:pt x="1" y="1"/>
                    </a:lnTo>
                    <a:lnTo>
                      <a:pt x="1" y="5778"/>
                    </a:lnTo>
                    <a:lnTo>
                      <a:pt x="2311" y="5778"/>
                    </a:lnTo>
                    <a:lnTo>
                      <a:pt x="2311" y="6147"/>
                    </a:lnTo>
                    <a:cubicBezTo>
                      <a:pt x="2311" y="6147"/>
                      <a:pt x="3328" y="8135"/>
                      <a:pt x="5639" y="8181"/>
                    </a:cubicBezTo>
                    <a:cubicBezTo>
                      <a:pt x="7765" y="8181"/>
                      <a:pt x="8366" y="10122"/>
                      <a:pt x="8412" y="10954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 cap="flat" cmpd="sng">
                <a:solidFill>
                  <a:srgbClr val="161616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3020850" y="1131563"/>
                <a:ext cx="561575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2463" h="10955" extrusionOk="0">
                    <a:moveTo>
                      <a:pt x="1" y="1"/>
                    </a:moveTo>
                    <a:lnTo>
                      <a:pt x="1" y="5778"/>
                    </a:lnTo>
                    <a:lnTo>
                      <a:pt x="3005" y="5778"/>
                    </a:lnTo>
                    <a:cubicBezTo>
                      <a:pt x="5778" y="5778"/>
                      <a:pt x="8043" y="8181"/>
                      <a:pt x="8043" y="10954"/>
                    </a:cubicBezTo>
                    <a:lnTo>
                      <a:pt x="14421" y="10954"/>
                    </a:lnTo>
                    <a:cubicBezTo>
                      <a:pt x="14421" y="8181"/>
                      <a:pt x="16685" y="5778"/>
                      <a:pt x="19458" y="5778"/>
                    </a:cubicBezTo>
                    <a:lnTo>
                      <a:pt x="22462" y="5778"/>
                    </a:lnTo>
                    <a:lnTo>
                      <a:pt x="22462" y="1"/>
                    </a:lnTo>
                    <a:close/>
                  </a:path>
                </a:pathLst>
              </a:custGeom>
              <a:solidFill>
                <a:srgbClr val="D3BC5F"/>
              </a:solidFill>
              <a:ln w="9525" cap="flat" cmpd="sng">
                <a:solidFill>
                  <a:srgbClr val="161616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847500" y="2122938"/>
                <a:ext cx="251900" cy="2519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76" fill="none" extrusionOk="0">
                    <a:moveTo>
                      <a:pt x="0" y="0"/>
                    </a:moveTo>
                    <a:lnTo>
                      <a:pt x="10075" y="1007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1110925" y="2641713"/>
                <a:ext cx="702525" cy="702525"/>
              </a:xfrm>
              <a:custGeom>
                <a:avLst/>
                <a:gdLst/>
                <a:ahLst/>
                <a:cxnLst/>
                <a:rect l="l" t="t" r="r" b="b"/>
                <a:pathLst>
                  <a:path w="28101" h="28101" extrusionOk="0">
                    <a:moveTo>
                      <a:pt x="1" y="5732"/>
                    </a:moveTo>
                    <a:lnTo>
                      <a:pt x="5685" y="1"/>
                    </a:lnTo>
                    <a:lnTo>
                      <a:pt x="28101" y="22416"/>
                    </a:lnTo>
                    <a:lnTo>
                      <a:pt x="22416" y="28101"/>
                    </a:lnTo>
                    <a:close/>
                  </a:path>
                </a:pathLst>
              </a:custGeom>
              <a:solidFill>
                <a:srgbClr val="ACF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1110925" y="2641713"/>
                <a:ext cx="702525" cy="702525"/>
              </a:xfrm>
              <a:custGeom>
                <a:avLst/>
                <a:gdLst/>
                <a:ahLst/>
                <a:cxnLst/>
                <a:rect l="l" t="t" r="r" b="b"/>
                <a:pathLst>
                  <a:path w="28101" h="28101" fill="none" extrusionOk="0">
                    <a:moveTo>
                      <a:pt x="5685" y="1"/>
                    </a:moveTo>
                    <a:lnTo>
                      <a:pt x="28101" y="22416"/>
                    </a:lnTo>
                    <a:lnTo>
                      <a:pt x="22416" y="28101"/>
                    </a:lnTo>
                    <a:lnTo>
                      <a:pt x="1" y="5732"/>
                    </a:lnTo>
                  </a:path>
                </a:pathLst>
              </a:custGeom>
              <a:solidFill>
                <a:srgbClr val="ACF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761975" y="2382913"/>
                <a:ext cx="486475" cy="397475"/>
              </a:xfrm>
              <a:custGeom>
                <a:avLst/>
                <a:gdLst/>
                <a:ahLst/>
                <a:cxnLst/>
                <a:rect l="l" t="t" r="r" b="b"/>
                <a:pathLst>
                  <a:path w="19459" h="15899" extrusionOk="0">
                    <a:moveTo>
                      <a:pt x="9291" y="0"/>
                    </a:moveTo>
                    <a:lnTo>
                      <a:pt x="8320" y="971"/>
                    </a:lnTo>
                    <a:cubicBezTo>
                      <a:pt x="7511" y="1779"/>
                      <a:pt x="6460" y="2184"/>
                      <a:pt x="5408" y="2184"/>
                    </a:cubicBezTo>
                    <a:cubicBezTo>
                      <a:pt x="4357" y="2184"/>
                      <a:pt x="3306" y="1779"/>
                      <a:pt x="2497" y="971"/>
                    </a:cubicBezTo>
                    <a:lnTo>
                      <a:pt x="1803" y="324"/>
                    </a:lnTo>
                    <a:lnTo>
                      <a:pt x="1" y="2080"/>
                    </a:lnTo>
                    <a:lnTo>
                      <a:pt x="13774" y="15899"/>
                    </a:lnTo>
                    <a:lnTo>
                      <a:pt x="19458" y="10214"/>
                    </a:lnTo>
                    <a:lnTo>
                      <a:pt x="929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FF6600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1357025" y="2396763"/>
                <a:ext cx="924375" cy="866600"/>
              </a:xfrm>
              <a:custGeom>
                <a:avLst/>
                <a:gdLst/>
                <a:ahLst/>
                <a:cxnLst/>
                <a:rect l="l" t="t" r="r" b="b"/>
                <a:pathLst>
                  <a:path w="36975" h="34664" extrusionOk="0">
                    <a:moveTo>
                      <a:pt x="5686" y="1"/>
                    </a:moveTo>
                    <a:lnTo>
                      <a:pt x="1" y="5685"/>
                    </a:lnTo>
                    <a:lnTo>
                      <a:pt x="28794" y="34664"/>
                    </a:lnTo>
                    <a:lnTo>
                      <a:pt x="36975" y="31290"/>
                    </a:lnTo>
                    <a:close/>
                  </a:path>
                </a:pathLst>
              </a:custGeom>
              <a:solidFill>
                <a:srgbClr val="00A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1097075" y="2047813"/>
                <a:ext cx="39747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15899" h="19459" extrusionOk="0">
                    <a:moveTo>
                      <a:pt x="2126" y="1"/>
                    </a:moveTo>
                    <a:lnTo>
                      <a:pt x="324" y="1803"/>
                    </a:lnTo>
                    <a:lnTo>
                      <a:pt x="971" y="2451"/>
                    </a:lnTo>
                    <a:cubicBezTo>
                      <a:pt x="2588" y="4068"/>
                      <a:pt x="2588" y="6703"/>
                      <a:pt x="971" y="8320"/>
                    </a:cubicBezTo>
                    <a:lnTo>
                      <a:pt x="0" y="9244"/>
                    </a:lnTo>
                    <a:lnTo>
                      <a:pt x="10214" y="19459"/>
                    </a:lnTo>
                    <a:lnTo>
                      <a:pt x="15899" y="13774"/>
                    </a:lnTo>
                    <a:lnTo>
                      <a:pt x="212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FF6600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2080325" y="3178988"/>
                <a:ext cx="201075" cy="1634975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65399" extrusionOk="0">
                    <a:moveTo>
                      <a:pt x="8043" y="65399"/>
                    </a:moveTo>
                    <a:lnTo>
                      <a:pt x="1" y="65399"/>
                    </a:lnTo>
                    <a:lnTo>
                      <a:pt x="1" y="3329"/>
                    </a:lnTo>
                    <a:lnTo>
                      <a:pt x="8043" y="1"/>
                    </a:lnTo>
                    <a:close/>
                  </a:path>
                </a:pathLst>
              </a:custGeom>
              <a:solidFill>
                <a:srgbClr val="00A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1357025" y="2396763"/>
                <a:ext cx="924375" cy="2418350"/>
              </a:xfrm>
              <a:custGeom>
                <a:avLst/>
                <a:gdLst/>
                <a:ahLst/>
                <a:cxnLst/>
                <a:rect l="l" t="t" r="r" b="b"/>
                <a:pathLst>
                  <a:path w="36975" h="96734" fill="none" extrusionOk="0">
                    <a:moveTo>
                      <a:pt x="5686" y="1"/>
                    </a:moveTo>
                    <a:lnTo>
                      <a:pt x="36975" y="31290"/>
                    </a:lnTo>
                    <a:lnTo>
                      <a:pt x="36975" y="96734"/>
                    </a:lnTo>
                    <a:lnTo>
                      <a:pt x="28933" y="96734"/>
                    </a:lnTo>
                    <a:lnTo>
                      <a:pt x="28933" y="34618"/>
                    </a:lnTo>
                    <a:lnTo>
                      <a:pt x="1" y="5685"/>
                    </a:lnTo>
                  </a:path>
                </a:pathLst>
              </a:custGeom>
              <a:noFill/>
              <a:ln w="15025" cap="flat" cmpd="sng">
                <a:solidFill>
                  <a:srgbClr val="5599FF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1050850" y="2326288"/>
                <a:ext cx="774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097" extrusionOk="0">
                    <a:moveTo>
                      <a:pt x="2265" y="0"/>
                    </a:moveTo>
                    <a:lnTo>
                      <a:pt x="1525" y="1526"/>
                    </a:lnTo>
                    <a:lnTo>
                      <a:pt x="0" y="2265"/>
                    </a:lnTo>
                    <a:lnTo>
                      <a:pt x="3097" y="3097"/>
                    </a:lnTo>
                    <a:lnTo>
                      <a:pt x="22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1094750" y="2144888"/>
                <a:ext cx="354750" cy="472600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18904" fill="none" extrusionOk="0">
                    <a:moveTo>
                      <a:pt x="14189" y="0"/>
                    </a:moveTo>
                    <a:lnTo>
                      <a:pt x="13588" y="46"/>
                    </a:lnTo>
                    <a:lnTo>
                      <a:pt x="5316" y="925"/>
                    </a:lnTo>
                    <a:lnTo>
                      <a:pt x="5408" y="1479"/>
                    </a:lnTo>
                    <a:lnTo>
                      <a:pt x="12941" y="694"/>
                    </a:lnTo>
                    <a:lnTo>
                      <a:pt x="1" y="18533"/>
                    </a:lnTo>
                    <a:lnTo>
                      <a:pt x="463" y="18903"/>
                    </a:lnTo>
                    <a:lnTo>
                      <a:pt x="13820" y="509"/>
                    </a:lnTo>
                    <a:close/>
                  </a:path>
                </a:pathLst>
              </a:custGeom>
              <a:noFill/>
              <a:ln w="28875" cap="flat" cmpd="sng">
                <a:solidFill>
                  <a:srgbClr val="FFFFFF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1100525" y="2152963"/>
                <a:ext cx="333950" cy="459900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18396" fill="none" extrusionOk="0">
                    <a:moveTo>
                      <a:pt x="5131" y="879"/>
                    </a:moveTo>
                    <a:lnTo>
                      <a:pt x="13357" y="1"/>
                    </a:lnTo>
                    <a:lnTo>
                      <a:pt x="1" y="183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462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5" name="Google Shape;635;p27"/>
            <p:cNvSpPr txBox="1"/>
            <p:nvPr/>
          </p:nvSpPr>
          <p:spPr>
            <a:xfrm>
              <a:off x="1675900" y="4269675"/>
              <a:ext cx="90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ANTIBODY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36" name="Google Shape;636;p27"/>
            <p:cNvSpPr txBox="1"/>
            <p:nvPr/>
          </p:nvSpPr>
          <p:spPr>
            <a:xfrm>
              <a:off x="1545925" y="309050"/>
              <a:ext cx="123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ANTIGENS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37" name="Google Shape;637;p27"/>
            <p:cNvSpPr txBox="1"/>
            <p:nvPr/>
          </p:nvSpPr>
          <p:spPr>
            <a:xfrm>
              <a:off x="763856" y="3462805"/>
              <a:ext cx="1192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Kalam"/>
                  <a:ea typeface="Kalam"/>
                  <a:cs typeface="Kalam"/>
                  <a:sym typeface="Kalam"/>
                </a:rPr>
                <a:t>HEAVY CHAIN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38" name="Google Shape;638;p27"/>
            <p:cNvSpPr txBox="1"/>
            <p:nvPr/>
          </p:nvSpPr>
          <p:spPr>
            <a:xfrm>
              <a:off x="2896975" y="2627594"/>
              <a:ext cx="1192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LIGHT CHAIN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39" name="Google Shape;639;p27"/>
            <p:cNvCxnSpPr/>
            <p:nvPr/>
          </p:nvCxnSpPr>
          <p:spPr>
            <a:xfrm>
              <a:off x="2029075" y="3627725"/>
              <a:ext cx="272400" cy="0"/>
            </a:xfrm>
            <a:prstGeom prst="straightConnector1">
              <a:avLst/>
            </a:prstGeom>
            <a:noFill/>
            <a:ln w="19050" cap="flat" cmpd="sng">
              <a:solidFill>
                <a:srgbClr val="FF00B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27"/>
            <p:cNvCxnSpPr/>
            <p:nvPr/>
          </p:nvCxnSpPr>
          <p:spPr>
            <a:xfrm>
              <a:off x="2029075" y="3464625"/>
              <a:ext cx="272400" cy="0"/>
            </a:xfrm>
            <a:prstGeom prst="straightConnector1">
              <a:avLst/>
            </a:prstGeom>
            <a:noFill/>
            <a:ln w="19050" cap="flat" cmpd="sng">
              <a:solidFill>
                <a:srgbClr val="FF00B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1" name="Google Shape;641;p27"/>
            <p:cNvSpPr txBox="1"/>
            <p:nvPr/>
          </p:nvSpPr>
          <p:spPr>
            <a:xfrm>
              <a:off x="2301475" y="3627725"/>
              <a:ext cx="1787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AEFF"/>
                  </a:solidFill>
                  <a:latin typeface="Kalam"/>
                  <a:ea typeface="Kalam"/>
                  <a:cs typeface="Kalam"/>
                  <a:sym typeface="Kalam"/>
                </a:rPr>
                <a:t>CONSTANT REGIONS</a:t>
              </a:r>
              <a:endParaRPr sz="800">
                <a:solidFill>
                  <a:srgbClr val="00AE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42" name="Google Shape;642;p27"/>
            <p:cNvSpPr txBox="1"/>
            <p:nvPr/>
          </p:nvSpPr>
          <p:spPr>
            <a:xfrm>
              <a:off x="1022900" y="1774523"/>
              <a:ext cx="1787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accent4"/>
                  </a:solidFill>
                  <a:latin typeface="Kalam"/>
                  <a:ea typeface="Kalam"/>
                  <a:cs typeface="Kalam"/>
                  <a:sym typeface="Kalam"/>
                </a:rPr>
                <a:t>VARIABLE REGIONS</a:t>
              </a:r>
              <a:endParaRPr sz="800" dirty="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43" name="Google Shape;643;p27"/>
            <p:cNvSpPr txBox="1"/>
            <p:nvPr/>
          </p:nvSpPr>
          <p:spPr>
            <a:xfrm>
              <a:off x="-114175" y="1548700"/>
              <a:ext cx="90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ANTIGEN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44" name="Google Shape;644;p27"/>
            <p:cNvSpPr txBox="1"/>
            <p:nvPr/>
          </p:nvSpPr>
          <p:spPr>
            <a:xfrm>
              <a:off x="2639550" y="3158000"/>
              <a:ext cx="1662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DISULPHIDE BRIDGE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45" name="Google Shape;645;p27"/>
            <p:cNvCxnSpPr/>
            <p:nvPr/>
          </p:nvCxnSpPr>
          <p:spPr>
            <a:xfrm rot="10800000" flipH="1">
              <a:off x="2283800" y="3346650"/>
              <a:ext cx="526800" cy="219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Cellular and Humoral Responses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1" name="Google Shape;65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immune response </a:t>
            </a:r>
            <a:r>
              <a:rPr lang="en" b="1">
                <a:solidFill>
                  <a:srgbClr val="CCCCCC"/>
                </a:solidFill>
              </a:rPr>
              <a:t>split </a:t>
            </a:r>
            <a:r>
              <a:rPr lang="en">
                <a:solidFill>
                  <a:srgbClr val="CCCCCC"/>
                </a:solidFill>
              </a:rPr>
              <a:t>into 2 sections: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cellular response.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humoral response.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cellular response includes </a:t>
            </a:r>
            <a:r>
              <a:rPr lang="en" b="1">
                <a:solidFill>
                  <a:srgbClr val="CCCCCC"/>
                </a:solidFill>
              </a:rPr>
              <a:t>T-cells</a:t>
            </a:r>
            <a:r>
              <a:rPr lang="en">
                <a:solidFill>
                  <a:srgbClr val="CCCCCC"/>
                </a:solidFill>
              </a:rPr>
              <a:t> and the cells that they </a:t>
            </a:r>
            <a:r>
              <a:rPr lang="en" b="1">
                <a:solidFill>
                  <a:srgbClr val="CCCCCC"/>
                </a:solidFill>
              </a:rPr>
              <a:t>interact </a:t>
            </a:r>
            <a:r>
              <a:rPr lang="en">
                <a:solidFill>
                  <a:srgbClr val="CCCCCC"/>
                </a:solidFill>
              </a:rPr>
              <a:t>with.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phagocytes.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cellular response includes the use of </a:t>
            </a:r>
            <a:r>
              <a:rPr lang="en" b="1">
                <a:solidFill>
                  <a:srgbClr val="CCCCCC"/>
                </a:solidFill>
              </a:rPr>
              <a:t>cytokines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humoral response includes </a:t>
            </a:r>
            <a:r>
              <a:rPr lang="en" b="1">
                <a:solidFill>
                  <a:srgbClr val="CCCCCC"/>
                </a:solidFill>
              </a:rPr>
              <a:t>B-cells</a:t>
            </a:r>
            <a:r>
              <a:rPr lang="en">
                <a:solidFill>
                  <a:srgbClr val="CCCCCC"/>
                </a:solidFill>
              </a:rPr>
              <a:t>, clonal selection and the production of </a:t>
            </a:r>
            <a:r>
              <a:rPr lang="en" b="1">
                <a:solidFill>
                  <a:srgbClr val="CCCCCC"/>
                </a:solidFill>
              </a:rPr>
              <a:t>antibodies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humoral response included substances secreted into the </a:t>
            </a:r>
            <a:r>
              <a:rPr lang="en" b="1">
                <a:solidFill>
                  <a:srgbClr val="CCCCCC"/>
                </a:solidFill>
              </a:rPr>
              <a:t>bloodstream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52" name="Google Shape;65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Primary and Secondary Immune Response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8" name="Google Shape;65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primary response</a:t>
            </a:r>
            <a:r>
              <a:rPr lang="en">
                <a:solidFill>
                  <a:srgbClr val="CCCCCC"/>
                </a:solidFill>
              </a:rPr>
              <a:t> occurs when an individual is </a:t>
            </a:r>
            <a:r>
              <a:rPr lang="en" b="1">
                <a:solidFill>
                  <a:srgbClr val="CCCCCC"/>
                </a:solidFill>
              </a:rPr>
              <a:t>infected </a:t>
            </a:r>
            <a:r>
              <a:rPr lang="en">
                <a:solidFill>
                  <a:srgbClr val="CCCCCC"/>
                </a:solidFill>
              </a:rPr>
              <a:t>for the </a:t>
            </a:r>
            <a:r>
              <a:rPr lang="en" b="1">
                <a:solidFill>
                  <a:srgbClr val="CCCCCC"/>
                </a:solidFill>
              </a:rPr>
              <a:t>first time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primary response is </a:t>
            </a:r>
            <a:r>
              <a:rPr lang="en" b="1">
                <a:solidFill>
                  <a:srgbClr val="CCCCCC"/>
                </a:solidFill>
              </a:rPr>
              <a:t>slow</a:t>
            </a:r>
            <a:r>
              <a:rPr lang="en">
                <a:solidFill>
                  <a:srgbClr val="CCCCCC"/>
                </a:solidFill>
              </a:rPr>
              <a:t> because there aren’t many </a:t>
            </a:r>
            <a:r>
              <a:rPr lang="en" b="1">
                <a:solidFill>
                  <a:srgbClr val="CCCCCC"/>
                </a:solidFill>
              </a:rPr>
              <a:t>B-cells</a:t>
            </a:r>
            <a:r>
              <a:rPr lang="en">
                <a:solidFill>
                  <a:srgbClr val="CCCCCC"/>
                </a:solidFill>
              </a:rPr>
              <a:t> to make monoclonal antibodies.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Eventually enough antibodies will be made to fight the infection.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During this time the individual will exhibit </a:t>
            </a:r>
            <a:r>
              <a:rPr lang="en" b="1">
                <a:solidFill>
                  <a:srgbClr val="CCCCCC"/>
                </a:solidFill>
              </a:rPr>
              <a:t>symptoms </a:t>
            </a:r>
            <a:r>
              <a:rPr lang="en">
                <a:solidFill>
                  <a:srgbClr val="CCCCCC"/>
                </a:solidFill>
              </a:rPr>
              <a:t>associated with the pathogen.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After primary exposure, the body will make </a:t>
            </a:r>
            <a:r>
              <a:rPr lang="en" b="1">
                <a:solidFill>
                  <a:srgbClr val="CCCCCC"/>
                </a:solidFill>
              </a:rPr>
              <a:t>memory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Both T</a:t>
            </a:r>
            <a:r>
              <a:rPr lang="en" baseline="-25000">
                <a:solidFill>
                  <a:srgbClr val="CCCCCC"/>
                </a:solidFill>
              </a:rPr>
              <a:t>M</a:t>
            </a:r>
            <a:r>
              <a:rPr lang="en">
                <a:solidFill>
                  <a:srgbClr val="CCCCCC"/>
                </a:solidFill>
              </a:rPr>
              <a:t> and B</a:t>
            </a:r>
            <a:r>
              <a:rPr lang="en" baseline="-25000">
                <a:solidFill>
                  <a:srgbClr val="CCCCCC"/>
                </a:solidFill>
              </a:rPr>
              <a:t>M </a:t>
            </a:r>
            <a:r>
              <a:rPr lang="en">
                <a:solidFill>
                  <a:srgbClr val="CCCCCC"/>
                </a:solidFill>
              </a:rPr>
              <a:t>cells are made.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have the ability to </a:t>
            </a:r>
            <a:r>
              <a:rPr lang="en" b="1">
                <a:solidFill>
                  <a:srgbClr val="CCCCCC"/>
                </a:solidFill>
              </a:rPr>
              <a:t>respond quickly </a:t>
            </a:r>
            <a:r>
              <a:rPr lang="en">
                <a:solidFill>
                  <a:srgbClr val="CCCCCC"/>
                </a:solidFill>
              </a:rPr>
              <a:t>in the case of a secondary infection.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person is considered to be </a:t>
            </a:r>
            <a:r>
              <a:rPr lang="en" b="1">
                <a:solidFill>
                  <a:srgbClr val="CCCCCC"/>
                </a:solidFill>
              </a:rPr>
              <a:t>immune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the individual is reinfected, the immune system will exhibit the </a:t>
            </a:r>
            <a:r>
              <a:rPr lang="en" b="1">
                <a:solidFill>
                  <a:srgbClr val="CCCCCC"/>
                </a:solidFill>
              </a:rPr>
              <a:t>secondary response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Memory cells are </a:t>
            </a:r>
            <a:r>
              <a:rPr lang="en" b="1">
                <a:solidFill>
                  <a:srgbClr val="CCCCCC"/>
                </a:solidFill>
              </a:rPr>
              <a:t>activated </a:t>
            </a:r>
            <a:r>
              <a:rPr lang="en">
                <a:solidFill>
                  <a:srgbClr val="CCCCCC"/>
                </a:solidFill>
              </a:rPr>
              <a:t>and antibodies are made </a:t>
            </a:r>
            <a:r>
              <a:rPr lang="en" b="1">
                <a:solidFill>
                  <a:srgbClr val="CCCCCC"/>
                </a:solidFill>
              </a:rPr>
              <a:t>quickly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individual is likely to be rid of the infection </a:t>
            </a:r>
            <a:r>
              <a:rPr lang="en" b="1">
                <a:solidFill>
                  <a:srgbClr val="CCCCCC"/>
                </a:solidFill>
              </a:rPr>
              <a:t>before symptoms show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59" name="Google Shape;65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665" name="Google Shape;665;p30"/>
          <p:cNvPicPr preferRelativeResize="0"/>
          <p:nvPr/>
        </p:nvPicPr>
        <p:blipFill rotWithShape="1">
          <a:blip r:embed="rId3">
            <a:alphaModFix/>
          </a:blip>
          <a:srcRect l="8542" r="9711"/>
          <a:stretch/>
        </p:blipFill>
        <p:spPr>
          <a:xfrm>
            <a:off x="0" y="0"/>
            <a:ext cx="537015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6" name="Google Shape;666;p30"/>
          <p:cNvCxnSpPr/>
          <p:nvPr/>
        </p:nvCxnSpPr>
        <p:spPr>
          <a:xfrm>
            <a:off x="5370150" y="6300"/>
            <a:ext cx="0" cy="513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7" name="Google Shape;667;p30"/>
          <p:cNvSpPr txBox="1"/>
          <p:nvPr/>
        </p:nvSpPr>
        <p:spPr>
          <a:xfrm>
            <a:off x="5804075" y="1725150"/>
            <a:ext cx="2865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FF001A"/>
                </a:solidFill>
                <a:latin typeface="Cambria"/>
                <a:ea typeface="Cambria"/>
                <a:cs typeface="Cambria"/>
                <a:sym typeface="Cambria"/>
              </a:rPr>
              <a:t>T-cell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seen here attacking a </a:t>
            </a:r>
            <a:r>
              <a:rPr lang="en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pathogen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 levels of memory cells in the bloodstream have been strongly linked to immunity against a particular disease.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73" name="Google Shape;673;p31"/>
          <p:cNvSpPr/>
          <p:nvPr/>
        </p:nvSpPr>
        <p:spPr>
          <a:xfrm>
            <a:off x="7874362" y="4001975"/>
            <a:ext cx="1066" cy="23"/>
          </a:xfrm>
          <a:custGeom>
            <a:avLst/>
            <a:gdLst/>
            <a:ahLst/>
            <a:cxnLst/>
            <a:rect l="l" t="t" r="r" b="b"/>
            <a:pathLst>
              <a:path w="47" h="1" extrusionOk="0">
                <a:moveTo>
                  <a:pt x="47" y="1"/>
                </a:moveTo>
                <a:lnTo>
                  <a:pt x="47" y="1"/>
                </a:lnTo>
                <a:lnTo>
                  <a:pt x="0" y="1"/>
                </a:lnTo>
                <a:close/>
              </a:path>
            </a:pathLst>
          </a:custGeom>
          <a:solidFill>
            <a:srgbClr val="F318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4" name="Google Shape;674;p31"/>
          <p:cNvGrpSpPr/>
          <p:nvPr/>
        </p:nvGrpSpPr>
        <p:grpSpPr>
          <a:xfrm>
            <a:off x="432150" y="871488"/>
            <a:ext cx="4744845" cy="3583791"/>
            <a:chOff x="432150" y="871488"/>
            <a:chExt cx="4744845" cy="3583791"/>
          </a:xfrm>
        </p:grpSpPr>
        <p:grpSp>
          <p:nvGrpSpPr>
            <p:cNvPr id="675" name="Google Shape;675;p31"/>
            <p:cNvGrpSpPr/>
            <p:nvPr/>
          </p:nvGrpSpPr>
          <p:grpSpPr>
            <a:xfrm>
              <a:off x="432150" y="871488"/>
              <a:ext cx="4744845" cy="3583791"/>
              <a:chOff x="712950" y="720550"/>
              <a:chExt cx="4518900" cy="3257991"/>
            </a:xfrm>
          </p:grpSpPr>
          <p:sp>
            <p:nvSpPr>
              <p:cNvPr id="676" name="Google Shape;676;p31"/>
              <p:cNvSpPr/>
              <p:nvPr/>
            </p:nvSpPr>
            <p:spPr>
              <a:xfrm>
                <a:off x="1066950" y="720675"/>
                <a:ext cx="4164900" cy="28734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1"/>
              <p:cNvSpPr/>
              <p:nvPr/>
            </p:nvSpPr>
            <p:spPr>
              <a:xfrm>
                <a:off x="1178521" y="1136493"/>
                <a:ext cx="3847063" cy="2303711"/>
              </a:xfrm>
              <a:custGeom>
                <a:avLst/>
                <a:gdLst/>
                <a:ahLst/>
                <a:cxnLst/>
                <a:rect l="l" t="t" r="r" b="b"/>
                <a:pathLst>
                  <a:path w="272793" h="137330" extrusionOk="0">
                    <a:moveTo>
                      <a:pt x="211104" y="1"/>
                    </a:moveTo>
                    <a:cubicBezTo>
                      <a:pt x="210978" y="1"/>
                      <a:pt x="210851" y="2"/>
                      <a:pt x="210724" y="4"/>
                    </a:cubicBezTo>
                    <a:cubicBezTo>
                      <a:pt x="209166" y="74"/>
                      <a:pt x="207630" y="330"/>
                      <a:pt x="206141" y="772"/>
                    </a:cubicBezTo>
                    <a:cubicBezTo>
                      <a:pt x="205257" y="1051"/>
                      <a:pt x="204397" y="1400"/>
                      <a:pt x="203559" y="1819"/>
                    </a:cubicBezTo>
                    <a:cubicBezTo>
                      <a:pt x="202280" y="2470"/>
                      <a:pt x="201047" y="3238"/>
                      <a:pt x="199907" y="4098"/>
                    </a:cubicBezTo>
                    <a:cubicBezTo>
                      <a:pt x="198348" y="5331"/>
                      <a:pt x="196906" y="6681"/>
                      <a:pt x="195580" y="8146"/>
                    </a:cubicBezTo>
                    <a:cubicBezTo>
                      <a:pt x="193788" y="10124"/>
                      <a:pt x="192183" y="12241"/>
                      <a:pt x="190764" y="14521"/>
                    </a:cubicBezTo>
                    <a:cubicBezTo>
                      <a:pt x="189508" y="16544"/>
                      <a:pt x="188344" y="18638"/>
                      <a:pt x="187274" y="20778"/>
                    </a:cubicBezTo>
                    <a:cubicBezTo>
                      <a:pt x="186344" y="22616"/>
                      <a:pt x="185460" y="24477"/>
                      <a:pt x="184646" y="26385"/>
                    </a:cubicBezTo>
                    <a:cubicBezTo>
                      <a:pt x="184227" y="27362"/>
                      <a:pt x="183808" y="28339"/>
                      <a:pt x="183413" y="29340"/>
                    </a:cubicBezTo>
                    <a:cubicBezTo>
                      <a:pt x="182715" y="31061"/>
                      <a:pt x="182017" y="32783"/>
                      <a:pt x="181365" y="34527"/>
                    </a:cubicBezTo>
                    <a:cubicBezTo>
                      <a:pt x="180760" y="36202"/>
                      <a:pt x="180202" y="37901"/>
                      <a:pt x="179621" y="39599"/>
                    </a:cubicBezTo>
                    <a:cubicBezTo>
                      <a:pt x="178830" y="42042"/>
                      <a:pt x="178015" y="44484"/>
                      <a:pt x="177201" y="46950"/>
                    </a:cubicBezTo>
                    <a:cubicBezTo>
                      <a:pt x="176852" y="48044"/>
                      <a:pt x="176480" y="49160"/>
                      <a:pt x="176131" y="50254"/>
                    </a:cubicBezTo>
                    <a:cubicBezTo>
                      <a:pt x="175898" y="50928"/>
                      <a:pt x="175666" y="51626"/>
                      <a:pt x="175456" y="52301"/>
                    </a:cubicBezTo>
                    <a:cubicBezTo>
                      <a:pt x="174991" y="53650"/>
                      <a:pt x="174526" y="54976"/>
                      <a:pt x="174084" y="56325"/>
                    </a:cubicBezTo>
                    <a:cubicBezTo>
                      <a:pt x="173479" y="58117"/>
                      <a:pt x="172921" y="59908"/>
                      <a:pt x="172339" y="61699"/>
                    </a:cubicBezTo>
                    <a:cubicBezTo>
                      <a:pt x="171990" y="62700"/>
                      <a:pt x="171641" y="63723"/>
                      <a:pt x="171315" y="64724"/>
                    </a:cubicBezTo>
                    <a:cubicBezTo>
                      <a:pt x="170873" y="66050"/>
                      <a:pt x="170455" y="67376"/>
                      <a:pt x="170013" y="68702"/>
                    </a:cubicBezTo>
                    <a:cubicBezTo>
                      <a:pt x="169315" y="70842"/>
                      <a:pt x="168593" y="72982"/>
                      <a:pt x="167896" y="75123"/>
                    </a:cubicBezTo>
                    <a:cubicBezTo>
                      <a:pt x="167128" y="77402"/>
                      <a:pt x="166383" y="79705"/>
                      <a:pt x="165616" y="82009"/>
                    </a:cubicBezTo>
                    <a:cubicBezTo>
                      <a:pt x="165174" y="83311"/>
                      <a:pt x="164732" y="84637"/>
                      <a:pt x="164313" y="85963"/>
                    </a:cubicBezTo>
                    <a:cubicBezTo>
                      <a:pt x="163638" y="87964"/>
                      <a:pt x="162987" y="89988"/>
                      <a:pt x="162335" y="91989"/>
                    </a:cubicBezTo>
                    <a:cubicBezTo>
                      <a:pt x="161847" y="93431"/>
                      <a:pt x="161358" y="94850"/>
                      <a:pt x="160870" y="96269"/>
                    </a:cubicBezTo>
                    <a:cubicBezTo>
                      <a:pt x="160358" y="97898"/>
                      <a:pt x="159707" y="99456"/>
                      <a:pt x="158939" y="100969"/>
                    </a:cubicBezTo>
                    <a:cubicBezTo>
                      <a:pt x="157473" y="103783"/>
                      <a:pt x="155752" y="106436"/>
                      <a:pt x="153751" y="108878"/>
                    </a:cubicBezTo>
                    <a:cubicBezTo>
                      <a:pt x="152658" y="110251"/>
                      <a:pt x="151518" y="111554"/>
                      <a:pt x="150308" y="112810"/>
                    </a:cubicBezTo>
                    <a:cubicBezTo>
                      <a:pt x="149238" y="113996"/>
                      <a:pt x="147982" y="114997"/>
                      <a:pt x="146586" y="115811"/>
                    </a:cubicBezTo>
                    <a:cubicBezTo>
                      <a:pt x="146144" y="116090"/>
                      <a:pt x="145655" y="116323"/>
                      <a:pt x="145167" y="116555"/>
                    </a:cubicBezTo>
                    <a:cubicBezTo>
                      <a:pt x="145103" y="116581"/>
                      <a:pt x="145033" y="116620"/>
                      <a:pt x="144966" y="116620"/>
                    </a:cubicBezTo>
                    <a:cubicBezTo>
                      <a:pt x="144912" y="116620"/>
                      <a:pt x="144860" y="116593"/>
                      <a:pt x="144818" y="116509"/>
                    </a:cubicBezTo>
                    <a:lnTo>
                      <a:pt x="144818" y="116509"/>
                    </a:lnTo>
                    <a:cubicBezTo>
                      <a:pt x="144850" y="116654"/>
                      <a:pt x="144793" y="116676"/>
                      <a:pt x="144716" y="116676"/>
                    </a:cubicBezTo>
                    <a:cubicBezTo>
                      <a:pt x="144682" y="116676"/>
                      <a:pt x="144644" y="116672"/>
                      <a:pt x="144608" y="116672"/>
                    </a:cubicBezTo>
                    <a:cubicBezTo>
                      <a:pt x="144562" y="116672"/>
                      <a:pt x="144539" y="116695"/>
                      <a:pt x="144515" y="116718"/>
                    </a:cubicBezTo>
                    <a:cubicBezTo>
                      <a:pt x="144213" y="116927"/>
                      <a:pt x="143864" y="117090"/>
                      <a:pt x="143515" y="117183"/>
                    </a:cubicBezTo>
                    <a:cubicBezTo>
                      <a:pt x="142352" y="117556"/>
                      <a:pt x="141189" y="117811"/>
                      <a:pt x="139979" y="117951"/>
                    </a:cubicBezTo>
                    <a:cubicBezTo>
                      <a:pt x="139202" y="118037"/>
                      <a:pt x="138426" y="118085"/>
                      <a:pt x="137650" y="118085"/>
                    </a:cubicBezTo>
                    <a:cubicBezTo>
                      <a:pt x="137379" y="118085"/>
                      <a:pt x="137109" y="118079"/>
                      <a:pt x="136838" y="118067"/>
                    </a:cubicBezTo>
                    <a:cubicBezTo>
                      <a:pt x="136047" y="118044"/>
                      <a:pt x="135233" y="117951"/>
                      <a:pt x="134419" y="117858"/>
                    </a:cubicBezTo>
                    <a:cubicBezTo>
                      <a:pt x="133651" y="117788"/>
                      <a:pt x="132907" y="117625"/>
                      <a:pt x="132139" y="117532"/>
                    </a:cubicBezTo>
                    <a:cubicBezTo>
                      <a:pt x="131302" y="117416"/>
                      <a:pt x="130464" y="117253"/>
                      <a:pt x="129627" y="117021"/>
                    </a:cubicBezTo>
                    <a:cubicBezTo>
                      <a:pt x="127579" y="116485"/>
                      <a:pt x="125579" y="115857"/>
                      <a:pt x="123601" y="115113"/>
                    </a:cubicBezTo>
                    <a:cubicBezTo>
                      <a:pt x="121554" y="114345"/>
                      <a:pt x="119553" y="113461"/>
                      <a:pt x="117599" y="112507"/>
                    </a:cubicBezTo>
                    <a:cubicBezTo>
                      <a:pt x="115017" y="111205"/>
                      <a:pt x="112504" y="109739"/>
                      <a:pt x="110108" y="108064"/>
                    </a:cubicBezTo>
                    <a:cubicBezTo>
                      <a:pt x="107828" y="106505"/>
                      <a:pt x="105618" y="104784"/>
                      <a:pt x="103524" y="102946"/>
                    </a:cubicBezTo>
                    <a:cubicBezTo>
                      <a:pt x="101058" y="100689"/>
                      <a:pt x="98383" y="98689"/>
                      <a:pt x="95522" y="96944"/>
                    </a:cubicBezTo>
                    <a:cubicBezTo>
                      <a:pt x="93358" y="95595"/>
                      <a:pt x="91032" y="94524"/>
                      <a:pt x="88612" y="93710"/>
                    </a:cubicBezTo>
                    <a:cubicBezTo>
                      <a:pt x="87310" y="93268"/>
                      <a:pt x="85983" y="92919"/>
                      <a:pt x="84634" y="92663"/>
                    </a:cubicBezTo>
                    <a:cubicBezTo>
                      <a:pt x="84169" y="92570"/>
                      <a:pt x="83704" y="92547"/>
                      <a:pt x="83262" y="92477"/>
                    </a:cubicBezTo>
                    <a:cubicBezTo>
                      <a:pt x="82319" y="92348"/>
                      <a:pt x="81373" y="92283"/>
                      <a:pt x="80431" y="92283"/>
                    </a:cubicBezTo>
                    <a:cubicBezTo>
                      <a:pt x="78490" y="92283"/>
                      <a:pt x="76564" y="92557"/>
                      <a:pt x="74701" y="93105"/>
                    </a:cubicBezTo>
                    <a:cubicBezTo>
                      <a:pt x="72025" y="93873"/>
                      <a:pt x="69443" y="94990"/>
                      <a:pt x="67047" y="96386"/>
                    </a:cubicBezTo>
                    <a:cubicBezTo>
                      <a:pt x="65418" y="97293"/>
                      <a:pt x="63860" y="98270"/>
                      <a:pt x="62324" y="99340"/>
                    </a:cubicBezTo>
                    <a:cubicBezTo>
                      <a:pt x="60556" y="100596"/>
                      <a:pt x="58835" y="101922"/>
                      <a:pt x="57136" y="103295"/>
                    </a:cubicBezTo>
                    <a:cubicBezTo>
                      <a:pt x="55345" y="104761"/>
                      <a:pt x="53623" y="106273"/>
                      <a:pt x="51948" y="107855"/>
                    </a:cubicBezTo>
                    <a:cubicBezTo>
                      <a:pt x="50483" y="109250"/>
                      <a:pt x="49064" y="110670"/>
                      <a:pt x="47621" y="112089"/>
                    </a:cubicBezTo>
                    <a:cubicBezTo>
                      <a:pt x="45551" y="114136"/>
                      <a:pt x="43550" y="116230"/>
                      <a:pt x="41619" y="118393"/>
                    </a:cubicBezTo>
                    <a:cubicBezTo>
                      <a:pt x="39968" y="120254"/>
                      <a:pt x="38339" y="122115"/>
                      <a:pt x="36711" y="124000"/>
                    </a:cubicBezTo>
                    <a:cubicBezTo>
                      <a:pt x="35827" y="125023"/>
                      <a:pt x="34989" y="126047"/>
                      <a:pt x="34082" y="127047"/>
                    </a:cubicBezTo>
                    <a:cubicBezTo>
                      <a:pt x="32546" y="128699"/>
                      <a:pt x="30685" y="130048"/>
                      <a:pt x="28638" y="130979"/>
                    </a:cubicBezTo>
                    <a:cubicBezTo>
                      <a:pt x="26823" y="131840"/>
                      <a:pt x="24893" y="132328"/>
                      <a:pt x="22915" y="132724"/>
                    </a:cubicBezTo>
                    <a:cubicBezTo>
                      <a:pt x="21729" y="132979"/>
                      <a:pt x="20519" y="133189"/>
                      <a:pt x="19309" y="133421"/>
                    </a:cubicBezTo>
                    <a:cubicBezTo>
                      <a:pt x="17774" y="133701"/>
                      <a:pt x="16238" y="133980"/>
                      <a:pt x="14703" y="134212"/>
                    </a:cubicBezTo>
                    <a:cubicBezTo>
                      <a:pt x="13028" y="134492"/>
                      <a:pt x="11330" y="134701"/>
                      <a:pt x="9655" y="134934"/>
                    </a:cubicBezTo>
                    <a:cubicBezTo>
                      <a:pt x="8352" y="135096"/>
                      <a:pt x="7049" y="135306"/>
                      <a:pt x="5723" y="135469"/>
                    </a:cubicBezTo>
                    <a:cubicBezTo>
                      <a:pt x="4560" y="135631"/>
                      <a:pt x="3374" y="135748"/>
                      <a:pt x="2187" y="135887"/>
                    </a:cubicBezTo>
                    <a:cubicBezTo>
                      <a:pt x="1559" y="135957"/>
                      <a:pt x="908" y="136004"/>
                      <a:pt x="256" y="136074"/>
                    </a:cubicBezTo>
                    <a:cubicBezTo>
                      <a:pt x="117" y="136446"/>
                      <a:pt x="24" y="136841"/>
                      <a:pt x="0" y="137237"/>
                    </a:cubicBezTo>
                    <a:cubicBezTo>
                      <a:pt x="70" y="137283"/>
                      <a:pt x="163" y="137306"/>
                      <a:pt x="256" y="137330"/>
                    </a:cubicBezTo>
                    <a:cubicBezTo>
                      <a:pt x="814" y="137283"/>
                      <a:pt x="1373" y="137283"/>
                      <a:pt x="1908" y="137190"/>
                    </a:cubicBezTo>
                    <a:cubicBezTo>
                      <a:pt x="2250" y="137152"/>
                      <a:pt x="2592" y="137114"/>
                      <a:pt x="2921" y="137114"/>
                    </a:cubicBezTo>
                    <a:cubicBezTo>
                      <a:pt x="2995" y="137114"/>
                      <a:pt x="3068" y="137116"/>
                      <a:pt x="3141" y="137120"/>
                    </a:cubicBezTo>
                    <a:lnTo>
                      <a:pt x="4304" y="137144"/>
                    </a:lnTo>
                    <a:cubicBezTo>
                      <a:pt x="4374" y="136888"/>
                      <a:pt x="4607" y="136888"/>
                      <a:pt x="4816" y="136841"/>
                    </a:cubicBezTo>
                    <a:cubicBezTo>
                      <a:pt x="5933" y="136702"/>
                      <a:pt x="7072" y="136539"/>
                      <a:pt x="8189" y="136399"/>
                    </a:cubicBezTo>
                    <a:cubicBezTo>
                      <a:pt x="9934" y="136167"/>
                      <a:pt x="11655" y="135934"/>
                      <a:pt x="13377" y="135701"/>
                    </a:cubicBezTo>
                    <a:cubicBezTo>
                      <a:pt x="14517" y="135538"/>
                      <a:pt x="15680" y="135352"/>
                      <a:pt x="16820" y="135166"/>
                    </a:cubicBezTo>
                    <a:cubicBezTo>
                      <a:pt x="18239" y="134934"/>
                      <a:pt x="19658" y="134678"/>
                      <a:pt x="21077" y="134399"/>
                    </a:cubicBezTo>
                    <a:cubicBezTo>
                      <a:pt x="22241" y="134189"/>
                      <a:pt x="23404" y="133933"/>
                      <a:pt x="24567" y="133677"/>
                    </a:cubicBezTo>
                    <a:cubicBezTo>
                      <a:pt x="26568" y="133259"/>
                      <a:pt x="28498" y="132537"/>
                      <a:pt x="30290" y="131584"/>
                    </a:cubicBezTo>
                    <a:cubicBezTo>
                      <a:pt x="31965" y="130676"/>
                      <a:pt x="33477" y="129513"/>
                      <a:pt x="34780" y="128164"/>
                    </a:cubicBezTo>
                    <a:cubicBezTo>
                      <a:pt x="35222" y="127699"/>
                      <a:pt x="35640" y="127187"/>
                      <a:pt x="36059" y="126675"/>
                    </a:cubicBezTo>
                    <a:cubicBezTo>
                      <a:pt x="37060" y="125512"/>
                      <a:pt x="38013" y="124395"/>
                      <a:pt x="39037" y="123185"/>
                    </a:cubicBezTo>
                    <a:cubicBezTo>
                      <a:pt x="40061" y="121999"/>
                      <a:pt x="41061" y="120836"/>
                      <a:pt x="42108" y="119673"/>
                    </a:cubicBezTo>
                    <a:cubicBezTo>
                      <a:pt x="44341" y="117230"/>
                      <a:pt x="46621" y="114810"/>
                      <a:pt x="48971" y="112461"/>
                    </a:cubicBezTo>
                    <a:cubicBezTo>
                      <a:pt x="50483" y="110949"/>
                      <a:pt x="52042" y="109437"/>
                      <a:pt x="53647" y="107994"/>
                    </a:cubicBezTo>
                    <a:cubicBezTo>
                      <a:pt x="55019" y="106715"/>
                      <a:pt x="56462" y="105505"/>
                      <a:pt x="57904" y="104295"/>
                    </a:cubicBezTo>
                    <a:cubicBezTo>
                      <a:pt x="60207" y="102411"/>
                      <a:pt x="62580" y="100643"/>
                      <a:pt x="65069" y="99014"/>
                    </a:cubicBezTo>
                    <a:cubicBezTo>
                      <a:pt x="67163" y="97619"/>
                      <a:pt x="69373" y="96432"/>
                      <a:pt x="71653" y="95455"/>
                    </a:cubicBezTo>
                    <a:cubicBezTo>
                      <a:pt x="73654" y="94594"/>
                      <a:pt x="75747" y="94013"/>
                      <a:pt x="77888" y="93710"/>
                    </a:cubicBezTo>
                    <a:cubicBezTo>
                      <a:pt x="78789" y="93604"/>
                      <a:pt x="79698" y="93550"/>
                      <a:pt x="80608" y="93550"/>
                    </a:cubicBezTo>
                    <a:cubicBezTo>
                      <a:pt x="81884" y="93550"/>
                      <a:pt x="83162" y="93656"/>
                      <a:pt x="84425" y="93873"/>
                    </a:cubicBezTo>
                    <a:cubicBezTo>
                      <a:pt x="86030" y="94176"/>
                      <a:pt x="87635" y="94618"/>
                      <a:pt x="89171" y="95222"/>
                    </a:cubicBezTo>
                    <a:cubicBezTo>
                      <a:pt x="90706" y="95804"/>
                      <a:pt x="92195" y="96479"/>
                      <a:pt x="93637" y="97293"/>
                    </a:cubicBezTo>
                    <a:cubicBezTo>
                      <a:pt x="96266" y="98782"/>
                      <a:pt x="98732" y="100503"/>
                      <a:pt x="101035" y="102481"/>
                    </a:cubicBezTo>
                    <a:cubicBezTo>
                      <a:pt x="102082" y="103365"/>
                      <a:pt x="103106" y="104272"/>
                      <a:pt x="104153" y="105156"/>
                    </a:cubicBezTo>
                    <a:cubicBezTo>
                      <a:pt x="105595" y="106389"/>
                      <a:pt x="107107" y="107529"/>
                      <a:pt x="108689" y="108622"/>
                    </a:cubicBezTo>
                    <a:cubicBezTo>
                      <a:pt x="110131" y="109576"/>
                      <a:pt x="111597" y="110507"/>
                      <a:pt x="113063" y="111367"/>
                    </a:cubicBezTo>
                    <a:cubicBezTo>
                      <a:pt x="114505" y="112228"/>
                      <a:pt x="116017" y="113089"/>
                      <a:pt x="117506" y="113810"/>
                    </a:cubicBezTo>
                    <a:cubicBezTo>
                      <a:pt x="118972" y="114531"/>
                      <a:pt x="120507" y="115183"/>
                      <a:pt x="122019" y="115811"/>
                    </a:cubicBezTo>
                    <a:cubicBezTo>
                      <a:pt x="122973" y="116206"/>
                      <a:pt x="123973" y="116555"/>
                      <a:pt x="124950" y="116904"/>
                    </a:cubicBezTo>
                    <a:cubicBezTo>
                      <a:pt x="126463" y="117439"/>
                      <a:pt x="127998" y="117881"/>
                      <a:pt x="129557" y="118277"/>
                    </a:cubicBezTo>
                    <a:cubicBezTo>
                      <a:pt x="130185" y="118440"/>
                      <a:pt x="130813" y="118602"/>
                      <a:pt x="131464" y="118719"/>
                    </a:cubicBezTo>
                    <a:cubicBezTo>
                      <a:pt x="132372" y="118882"/>
                      <a:pt x="133279" y="119021"/>
                      <a:pt x="134209" y="119138"/>
                    </a:cubicBezTo>
                    <a:cubicBezTo>
                      <a:pt x="135000" y="119231"/>
                      <a:pt x="135815" y="119300"/>
                      <a:pt x="136582" y="119347"/>
                    </a:cubicBezTo>
                    <a:cubicBezTo>
                      <a:pt x="136831" y="119355"/>
                      <a:pt x="137081" y="119357"/>
                      <a:pt x="137334" y="119357"/>
                    </a:cubicBezTo>
                    <a:cubicBezTo>
                      <a:pt x="137839" y="119357"/>
                      <a:pt x="138350" y="119347"/>
                      <a:pt x="138862" y="119347"/>
                    </a:cubicBezTo>
                    <a:cubicBezTo>
                      <a:pt x="139258" y="119347"/>
                      <a:pt x="139653" y="119324"/>
                      <a:pt x="140049" y="119277"/>
                    </a:cubicBezTo>
                    <a:cubicBezTo>
                      <a:pt x="141956" y="119044"/>
                      <a:pt x="143794" y="118556"/>
                      <a:pt x="145562" y="117811"/>
                    </a:cubicBezTo>
                    <a:cubicBezTo>
                      <a:pt x="147237" y="117090"/>
                      <a:pt x="148796" y="116043"/>
                      <a:pt x="150099" y="114787"/>
                    </a:cubicBezTo>
                    <a:cubicBezTo>
                      <a:pt x="151820" y="113089"/>
                      <a:pt x="153449" y="111274"/>
                      <a:pt x="154938" y="109390"/>
                    </a:cubicBezTo>
                    <a:cubicBezTo>
                      <a:pt x="156985" y="106831"/>
                      <a:pt x="158776" y="104063"/>
                      <a:pt x="160265" y="101131"/>
                    </a:cubicBezTo>
                    <a:cubicBezTo>
                      <a:pt x="160847" y="99945"/>
                      <a:pt x="161382" y="98712"/>
                      <a:pt x="161824" y="97479"/>
                    </a:cubicBezTo>
                    <a:cubicBezTo>
                      <a:pt x="162452" y="95664"/>
                      <a:pt x="163033" y="93873"/>
                      <a:pt x="163638" y="92059"/>
                    </a:cubicBezTo>
                    <a:cubicBezTo>
                      <a:pt x="164057" y="90779"/>
                      <a:pt x="164499" y="89500"/>
                      <a:pt x="164918" y="88220"/>
                    </a:cubicBezTo>
                    <a:cubicBezTo>
                      <a:pt x="165616" y="86126"/>
                      <a:pt x="166290" y="84033"/>
                      <a:pt x="166965" y="81939"/>
                    </a:cubicBezTo>
                    <a:cubicBezTo>
                      <a:pt x="167593" y="80054"/>
                      <a:pt x="168221" y="78193"/>
                      <a:pt x="168849" y="76309"/>
                    </a:cubicBezTo>
                    <a:cubicBezTo>
                      <a:pt x="169408" y="74611"/>
                      <a:pt x="169920" y="72912"/>
                      <a:pt x="170478" y="71214"/>
                    </a:cubicBezTo>
                    <a:cubicBezTo>
                      <a:pt x="171246" y="68865"/>
                      <a:pt x="172060" y="66538"/>
                      <a:pt x="172827" y="64212"/>
                    </a:cubicBezTo>
                    <a:cubicBezTo>
                      <a:pt x="173549" y="62048"/>
                      <a:pt x="174247" y="59885"/>
                      <a:pt x="174945" y="57721"/>
                    </a:cubicBezTo>
                    <a:cubicBezTo>
                      <a:pt x="175782" y="55186"/>
                      <a:pt x="176620" y="52650"/>
                      <a:pt x="177434" y="50114"/>
                    </a:cubicBezTo>
                    <a:cubicBezTo>
                      <a:pt x="177852" y="48881"/>
                      <a:pt x="178271" y="47648"/>
                      <a:pt x="178690" y="46415"/>
                    </a:cubicBezTo>
                    <a:cubicBezTo>
                      <a:pt x="179388" y="44275"/>
                      <a:pt x="180086" y="42135"/>
                      <a:pt x="180807" y="40018"/>
                    </a:cubicBezTo>
                    <a:cubicBezTo>
                      <a:pt x="181482" y="38017"/>
                      <a:pt x="182180" y="36016"/>
                      <a:pt x="182901" y="34039"/>
                    </a:cubicBezTo>
                    <a:cubicBezTo>
                      <a:pt x="183622" y="32038"/>
                      <a:pt x="184390" y="30061"/>
                      <a:pt x="185227" y="28130"/>
                    </a:cubicBezTo>
                    <a:cubicBezTo>
                      <a:pt x="186111" y="26059"/>
                      <a:pt x="187042" y="24012"/>
                      <a:pt x="188042" y="21988"/>
                    </a:cubicBezTo>
                    <a:cubicBezTo>
                      <a:pt x="188833" y="20430"/>
                      <a:pt x="189624" y="18894"/>
                      <a:pt x="190508" y="17382"/>
                    </a:cubicBezTo>
                    <a:cubicBezTo>
                      <a:pt x="191439" y="15730"/>
                      <a:pt x="192485" y="14125"/>
                      <a:pt x="193579" y="12590"/>
                    </a:cubicBezTo>
                    <a:cubicBezTo>
                      <a:pt x="194882" y="10798"/>
                      <a:pt x="196301" y="9100"/>
                      <a:pt x="197859" y="7541"/>
                    </a:cubicBezTo>
                    <a:cubicBezTo>
                      <a:pt x="199302" y="6053"/>
                      <a:pt x="200930" y="4773"/>
                      <a:pt x="202698" y="3703"/>
                    </a:cubicBezTo>
                    <a:cubicBezTo>
                      <a:pt x="203978" y="2889"/>
                      <a:pt x="205350" y="2261"/>
                      <a:pt x="206816" y="1842"/>
                    </a:cubicBezTo>
                    <a:cubicBezTo>
                      <a:pt x="208223" y="1467"/>
                      <a:pt x="209675" y="1273"/>
                      <a:pt x="211136" y="1273"/>
                    </a:cubicBezTo>
                    <a:cubicBezTo>
                      <a:pt x="211487" y="1273"/>
                      <a:pt x="211838" y="1284"/>
                      <a:pt x="212190" y="1307"/>
                    </a:cubicBezTo>
                    <a:cubicBezTo>
                      <a:pt x="214121" y="1400"/>
                      <a:pt x="216028" y="1842"/>
                      <a:pt x="217820" y="2540"/>
                    </a:cubicBezTo>
                    <a:cubicBezTo>
                      <a:pt x="218076" y="2656"/>
                      <a:pt x="218355" y="2749"/>
                      <a:pt x="218611" y="2842"/>
                    </a:cubicBezTo>
                    <a:cubicBezTo>
                      <a:pt x="218983" y="2982"/>
                      <a:pt x="219355" y="3075"/>
                      <a:pt x="219704" y="3238"/>
                    </a:cubicBezTo>
                    <a:cubicBezTo>
                      <a:pt x="220402" y="3563"/>
                      <a:pt x="221077" y="3912"/>
                      <a:pt x="221751" y="4261"/>
                    </a:cubicBezTo>
                    <a:cubicBezTo>
                      <a:pt x="224427" y="5704"/>
                      <a:pt x="227102" y="7169"/>
                      <a:pt x="229754" y="8635"/>
                    </a:cubicBezTo>
                    <a:cubicBezTo>
                      <a:pt x="231452" y="9565"/>
                      <a:pt x="233151" y="10542"/>
                      <a:pt x="234849" y="11496"/>
                    </a:cubicBezTo>
                    <a:cubicBezTo>
                      <a:pt x="236640" y="12520"/>
                      <a:pt x="238455" y="13520"/>
                      <a:pt x="240246" y="14544"/>
                    </a:cubicBezTo>
                    <a:cubicBezTo>
                      <a:pt x="241782" y="15428"/>
                      <a:pt x="243317" y="16289"/>
                      <a:pt x="244852" y="17173"/>
                    </a:cubicBezTo>
                    <a:lnTo>
                      <a:pt x="248714" y="19383"/>
                    </a:lnTo>
                    <a:cubicBezTo>
                      <a:pt x="249994" y="20127"/>
                      <a:pt x="251297" y="20872"/>
                      <a:pt x="252576" y="21593"/>
                    </a:cubicBezTo>
                    <a:cubicBezTo>
                      <a:pt x="254437" y="22640"/>
                      <a:pt x="256275" y="23663"/>
                      <a:pt x="258113" y="24710"/>
                    </a:cubicBezTo>
                    <a:cubicBezTo>
                      <a:pt x="259858" y="25710"/>
                      <a:pt x="261602" y="26734"/>
                      <a:pt x="263347" y="27734"/>
                    </a:cubicBezTo>
                    <a:cubicBezTo>
                      <a:pt x="264836" y="28595"/>
                      <a:pt x="266325" y="29456"/>
                      <a:pt x="267814" y="30317"/>
                    </a:cubicBezTo>
                    <a:cubicBezTo>
                      <a:pt x="269070" y="31061"/>
                      <a:pt x="270350" y="31782"/>
                      <a:pt x="271606" y="32503"/>
                    </a:cubicBezTo>
                    <a:cubicBezTo>
                      <a:pt x="271745" y="32596"/>
                      <a:pt x="271908" y="32643"/>
                      <a:pt x="272071" y="32690"/>
                    </a:cubicBezTo>
                    <a:cubicBezTo>
                      <a:pt x="272090" y="32691"/>
                      <a:pt x="272108" y="32692"/>
                      <a:pt x="272127" y="32692"/>
                    </a:cubicBezTo>
                    <a:cubicBezTo>
                      <a:pt x="272363" y="32692"/>
                      <a:pt x="272591" y="32556"/>
                      <a:pt x="272699" y="32341"/>
                    </a:cubicBezTo>
                    <a:cubicBezTo>
                      <a:pt x="272792" y="32085"/>
                      <a:pt x="272746" y="31805"/>
                      <a:pt x="272536" y="31643"/>
                    </a:cubicBezTo>
                    <a:cubicBezTo>
                      <a:pt x="272397" y="31526"/>
                      <a:pt x="272234" y="31410"/>
                      <a:pt x="272071" y="31340"/>
                    </a:cubicBezTo>
                    <a:cubicBezTo>
                      <a:pt x="271443" y="30968"/>
                      <a:pt x="270838" y="30596"/>
                      <a:pt x="270210" y="30247"/>
                    </a:cubicBezTo>
                    <a:cubicBezTo>
                      <a:pt x="268093" y="29014"/>
                      <a:pt x="265999" y="27804"/>
                      <a:pt x="263882" y="26594"/>
                    </a:cubicBezTo>
                    <a:cubicBezTo>
                      <a:pt x="261230" y="25059"/>
                      <a:pt x="258555" y="23524"/>
                      <a:pt x="255903" y="22011"/>
                    </a:cubicBezTo>
                    <a:cubicBezTo>
                      <a:pt x="253507" y="20639"/>
                      <a:pt x="251110" y="19290"/>
                      <a:pt x="248714" y="17917"/>
                    </a:cubicBezTo>
                    <a:lnTo>
                      <a:pt x="240362" y="13148"/>
                    </a:lnTo>
                    <a:cubicBezTo>
                      <a:pt x="238897" y="12310"/>
                      <a:pt x="237431" y="11473"/>
                      <a:pt x="235942" y="10635"/>
                    </a:cubicBezTo>
                    <a:cubicBezTo>
                      <a:pt x="234360" y="9751"/>
                      <a:pt x="232778" y="8867"/>
                      <a:pt x="231197" y="8007"/>
                    </a:cubicBezTo>
                    <a:cubicBezTo>
                      <a:pt x="229731" y="7169"/>
                      <a:pt x="228242" y="6355"/>
                      <a:pt x="226753" y="5541"/>
                    </a:cubicBezTo>
                    <a:cubicBezTo>
                      <a:pt x="225474" y="4843"/>
                      <a:pt x="224194" y="4145"/>
                      <a:pt x="222891" y="3470"/>
                    </a:cubicBezTo>
                    <a:cubicBezTo>
                      <a:pt x="221844" y="2912"/>
                      <a:pt x="220798" y="2377"/>
                      <a:pt x="219751" y="1842"/>
                    </a:cubicBezTo>
                    <a:cubicBezTo>
                      <a:pt x="219472" y="1702"/>
                      <a:pt x="219192" y="1609"/>
                      <a:pt x="218890" y="1516"/>
                    </a:cubicBezTo>
                    <a:cubicBezTo>
                      <a:pt x="218634" y="1446"/>
                      <a:pt x="218355" y="1400"/>
                      <a:pt x="218099" y="1307"/>
                    </a:cubicBezTo>
                    <a:cubicBezTo>
                      <a:pt x="216959" y="865"/>
                      <a:pt x="215773" y="516"/>
                      <a:pt x="214540" y="306"/>
                    </a:cubicBezTo>
                    <a:cubicBezTo>
                      <a:pt x="213408" y="97"/>
                      <a:pt x="212257" y="1"/>
                      <a:pt x="211104" y="1"/>
                    </a:cubicBezTo>
                    <a:close/>
                  </a:path>
                </a:pathLst>
              </a:custGeom>
              <a:solidFill>
                <a:srgbClr val="389F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1"/>
              <p:cNvSpPr txBox="1"/>
              <p:nvPr/>
            </p:nvSpPr>
            <p:spPr>
              <a:xfrm>
                <a:off x="1071600" y="3624541"/>
                <a:ext cx="41556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TIME →</a:t>
                </a:r>
                <a:endParaRPr sz="11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79" name="Google Shape;679;p31"/>
              <p:cNvSpPr txBox="1"/>
              <p:nvPr/>
            </p:nvSpPr>
            <p:spPr>
              <a:xfrm rot="-5400000">
                <a:off x="-546750" y="1980250"/>
                <a:ext cx="28734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ANTIBODY CONCENTRATION →</a:t>
                </a: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680" name="Google Shape;680;p31"/>
            <p:cNvCxnSpPr/>
            <p:nvPr/>
          </p:nvCxnSpPr>
          <p:spPr>
            <a:xfrm rot="5400000">
              <a:off x="786150" y="3313225"/>
              <a:ext cx="702000" cy="1965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81" name="Google Shape;681;p31"/>
            <p:cNvSpPr txBox="1"/>
            <p:nvPr/>
          </p:nvSpPr>
          <p:spPr>
            <a:xfrm>
              <a:off x="540546" y="2683405"/>
              <a:ext cx="1432800" cy="3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EXPOSURE TO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ANTIGEN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2" name="Google Shape;682;p31"/>
            <p:cNvSpPr txBox="1"/>
            <p:nvPr/>
          </p:nvSpPr>
          <p:spPr>
            <a:xfrm>
              <a:off x="1374096" y="2639935"/>
              <a:ext cx="1432800" cy="3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PRIMARY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RESPONSE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83" name="Google Shape;683;p31"/>
            <p:cNvCxnSpPr/>
            <p:nvPr/>
          </p:nvCxnSpPr>
          <p:spPr>
            <a:xfrm rot="-5400000" flipH="1">
              <a:off x="2344475" y="2756300"/>
              <a:ext cx="1013400" cy="2553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84" name="Google Shape;684;p31"/>
            <p:cNvSpPr txBox="1"/>
            <p:nvPr/>
          </p:nvSpPr>
          <p:spPr>
            <a:xfrm>
              <a:off x="1975200" y="1874255"/>
              <a:ext cx="1432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EXPOSURE 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TO </a:t>
              </a:r>
              <a:r>
                <a:rPr lang="en" sz="800" b="1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SAME</a:t>
              </a:r>
              <a:endParaRPr sz="800" b="1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ANTIGEN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5" name="Google Shape;685;p31"/>
            <p:cNvSpPr txBox="1"/>
            <p:nvPr/>
          </p:nvSpPr>
          <p:spPr>
            <a:xfrm>
              <a:off x="3318075" y="943980"/>
              <a:ext cx="14328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SECONDARY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RESPONSE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686" name="Google Shape;686;p31"/>
          <p:cNvSpPr txBox="1"/>
          <p:nvPr/>
        </p:nvSpPr>
        <p:spPr>
          <a:xfrm>
            <a:off x="5537975" y="1833000"/>
            <a:ext cx="3184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infected with a pathogen, cells called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memory cells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created.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means that if an individual is reinfected with the same pathogen, antibodies are made much more quickly, usually preventing the development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symptoms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Antigens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0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3.2.4 - Cell recognition </a:t>
            </a:r>
            <a:r>
              <a:rPr lang="en" sz="1700">
                <a:solidFill>
                  <a:srgbClr val="4A86E8"/>
                </a:solidFill>
              </a:rPr>
              <a:t>and the immune system.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Antigens are molecules that generate an </a:t>
            </a:r>
            <a:r>
              <a:rPr lang="en" sz="1700" b="1">
                <a:solidFill>
                  <a:srgbClr val="CCCCCC"/>
                </a:solidFill>
              </a:rPr>
              <a:t>immune response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They are usually but not exclusively </a:t>
            </a:r>
            <a:r>
              <a:rPr lang="en" sz="1300" b="1">
                <a:solidFill>
                  <a:srgbClr val="CCCCCC"/>
                </a:solidFill>
              </a:rPr>
              <a:t>proteins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Antigens are found on the surface of </a:t>
            </a:r>
            <a:r>
              <a:rPr lang="en" sz="1700" b="1">
                <a:solidFill>
                  <a:srgbClr val="CCCCCC"/>
                </a:solidFill>
              </a:rPr>
              <a:t>all cells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include cells in the human body.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Antigens that belong to cells </a:t>
            </a:r>
            <a:r>
              <a:rPr lang="en" sz="1700" b="1">
                <a:solidFill>
                  <a:srgbClr val="CCCCCC"/>
                </a:solidFill>
              </a:rPr>
              <a:t>not usually found </a:t>
            </a:r>
            <a:r>
              <a:rPr lang="en" sz="1700">
                <a:solidFill>
                  <a:srgbClr val="CCCCCC"/>
                </a:solidFill>
              </a:rPr>
              <a:t>in the body are called </a:t>
            </a:r>
            <a:r>
              <a:rPr lang="en" sz="1700" b="1">
                <a:solidFill>
                  <a:srgbClr val="CCCCCC"/>
                </a:solidFill>
              </a:rPr>
              <a:t>foreign antigens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is these foreign antigens that </a:t>
            </a:r>
            <a:r>
              <a:rPr lang="en" sz="1300" b="1">
                <a:solidFill>
                  <a:srgbClr val="CCCCCC"/>
                </a:solidFill>
              </a:rPr>
              <a:t>stimulate </a:t>
            </a:r>
            <a:r>
              <a:rPr lang="en" sz="1300">
                <a:solidFill>
                  <a:srgbClr val="CCCCCC"/>
                </a:solidFill>
              </a:rPr>
              <a:t>the immune system.</a:t>
            </a:r>
            <a:endParaRPr sz="1300"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945136" y="1356569"/>
            <a:ext cx="1958489" cy="2430363"/>
            <a:chOff x="706375" y="275175"/>
            <a:chExt cx="4121400" cy="5114400"/>
          </a:xfrm>
        </p:grpSpPr>
        <p:sp>
          <p:nvSpPr>
            <p:cNvPr id="65" name="Google Shape;65;p14"/>
            <p:cNvSpPr/>
            <p:nvPr/>
          </p:nvSpPr>
          <p:spPr>
            <a:xfrm>
              <a:off x="706375" y="754875"/>
              <a:ext cx="4121400" cy="4121400"/>
            </a:xfrm>
            <a:custGeom>
              <a:avLst/>
              <a:gdLst/>
              <a:ahLst/>
              <a:cxnLst/>
              <a:rect l="l" t="t" r="r" b="b"/>
              <a:pathLst>
                <a:path w="164856" h="164856" extrusionOk="0">
                  <a:moveTo>
                    <a:pt x="82425" y="1"/>
                  </a:moveTo>
                  <a:cubicBezTo>
                    <a:pt x="60566" y="1"/>
                    <a:pt x="39596" y="8686"/>
                    <a:pt x="24138" y="24144"/>
                  </a:cubicBezTo>
                  <a:cubicBezTo>
                    <a:pt x="8680" y="39603"/>
                    <a:pt x="1" y="60566"/>
                    <a:pt x="1" y="82432"/>
                  </a:cubicBezTo>
                  <a:cubicBezTo>
                    <a:pt x="1" y="104291"/>
                    <a:pt x="8680" y="125254"/>
                    <a:pt x="24138" y="140712"/>
                  </a:cubicBezTo>
                  <a:cubicBezTo>
                    <a:pt x="39596" y="156171"/>
                    <a:pt x="60566" y="164856"/>
                    <a:pt x="82425" y="164856"/>
                  </a:cubicBezTo>
                  <a:cubicBezTo>
                    <a:pt x="104291" y="164856"/>
                    <a:pt x="125254" y="156171"/>
                    <a:pt x="140712" y="140712"/>
                  </a:cubicBezTo>
                  <a:cubicBezTo>
                    <a:pt x="156170" y="125254"/>
                    <a:pt x="164856" y="104291"/>
                    <a:pt x="164856" y="82432"/>
                  </a:cubicBezTo>
                  <a:cubicBezTo>
                    <a:pt x="164856" y="60566"/>
                    <a:pt x="156170" y="39603"/>
                    <a:pt x="140712" y="24144"/>
                  </a:cubicBezTo>
                  <a:cubicBezTo>
                    <a:pt x="125254" y="8686"/>
                    <a:pt x="104291" y="1"/>
                    <a:pt x="82425" y="1"/>
                  </a:cubicBezTo>
                  <a:close/>
                </a:path>
              </a:pathLst>
            </a:custGeom>
            <a:solidFill>
              <a:srgbClr val="8BD4E4"/>
            </a:solidFill>
            <a:ln w="83000" cap="flat" cmpd="sng">
              <a:solidFill>
                <a:srgbClr val="0B5394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1241425" y="1289925"/>
              <a:ext cx="3051325" cy="3051325"/>
            </a:xfrm>
            <a:custGeom>
              <a:avLst/>
              <a:gdLst/>
              <a:ahLst/>
              <a:cxnLst/>
              <a:rect l="l" t="t" r="r" b="b"/>
              <a:pathLst>
                <a:path w="122053" h="122053" extrusionOk="0">
                  <a:moveTo>
                    <a:pt x="61023" y="0"/>
                  </a:moveTo>
                  <a:cubicBezTo>
                    <a:pt x="44841" y="0"/>
                    <a:pt x="29316" y="6428"/>
                    <a:pt x="17875" y="17875"/>
                  </a:cubicBezTo>
                  <a:cubicBezTo>
                    <a:pt x="6428" y="29316"/>
                    <a:pt x="0" y="44841"/>
                    <a:pt x="0" y="61030"/>
                  </a:cubicBezTo>
                  <a:cubicBezTo>
                    <a:pt x="0" y="77212"/>
                    <a:pt x="6428" y="92736"/>
                    <a:pt x="17875" y="104177"/>
                  </a:cubicBezTo>
                  <a:cubicBezTo>
                    <a:pt x="29316" y="115625"/>
                    <a:pt x="44841" y="122053"/>
                    <a:pt x="61023" y="122053"/>
                  </a:cubicBezTo>
                  <a:cubicBezTo>
                    <a:pt x="77212" y="122053"/>
                    <a:pt x="92730" y="115625"/>
                    <a:pt x="104177" y="104177"/>
                  </a:cubicBezTo>
                  <a:cubicBezTo>
                    <a:pt x="115625" y="92736"/>
                    <a:pt x="122053" y="77212"/>
                    <a:pt x="122053" y="61030"/>
                  </a:cubicBezTo>
                  <a:cubicBezTo>
                    <a:pt x="122053" y="44841"/>
                    <a:pt x="115625" y="29316"/>
                    <a:pt x="104177" y="17875"/>
                  </a:cubicBezTo>
                  <a:cubicBezTo>
                    <a:pt x="92730" y="6428"/>
                    <a:pt x="77212" y="0"/>
                    <a:pt x="61023" y="0"/>
                  </a:cubicBezTo>
                  <a:close/>
                </a:path>
              </a:pathLst>
            </a:custGeom>
            <a:solidFill>
              <a:srgbClr val="389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1241425" y="1289925"/>
              <a:ext cx="3051325" cy="3051325"/>
            </a:xfrm>
            <a:custGeom>
              <a:avLst/>
              <a:gdLst/>
              <a:ahLst/>
              <a:cxnLst/>
              <a:rect l="l" t="t" r="r" b="b"/>
              <a:pathLst>
                <a:path w="122053" h="122053" extrusionOk="0">
                  <a:moveTo>
                    <a:pt x="60286" y="0"/>
                  </a:moveTo>
                  <a:cubicBezTo>
                    <a:pt x="60273" y="0"/>
                    <a:pt x="60273" y="7"/>
                    <a:pt x="60259" y="7"/>
                  </a:cubicBezTo>
                  <a:lnTo>
                    <a:pt x="59868" y="7"/>
                  </a:lnTo>
                  <a:cubicBezTo>
                    <a:pt x="59848" y="7"/>
                    <a:pt x="59834" y="7"/>
                    <a:pt x="59821" y="13"/>
                  </a:cubicBezTo>
                  <a:lnTo>
                    <a:pt x="59575" y="13"/>
                  </a:lnTo>
                  <a:cubicBezTo>
                    <a:pt x="58035" y="53"/>
                    <a:pt x="56508" y="146"/>
                    <a:pt x="55000" y="292"/>
                  </a:cubicBezTo>
                  <a:lnTo>
                    <a:pt x="54974" y="292"/>
                  </a:lnTo>
                  <a:cubicBezTo>
                    <a:pt x="54967" y="292"/>
                    <a:pt x="54961" y="299"/>
                    <a:pt x="54954" y="299"/>
                  </a:cubicBezTo>
                  <a:lnTo>
                    <a:pt x="54907" y="299"/>
                  </a:lnTo>
                  <a:cubicBezTo>
                    <a:pt x="54894" y="305"/>
                    <a:pt x="54887" y="305"/>
                    <a:pt x="54881" y="305"/>
                  </a:cubicBezTo>
                  <a:lnTo>
                    <a:pt x="54828" y="305"/>
                  </a:lnTo>
                  <a:cubicBezTo>
                    <a:pt x="54821" y="312"/>
                    <a:pt x="54821" y="312"/>
                    <a:pt x="54814" y="312"/>
                  </a:cubicBezTo>
                  <a:lnTo>
                    <a:pt x="54768" y="312"/>
                  </a:lnTo>
                  <a:cubicBezTo>
                    <a:pt x="54761" y="319"/>
                    <a:pt x="54761" y="319"/>
                    <a:pt x="54761" y="319"/>
                  </a:cubicBezTo>
                  <a:lnTo>
                    <a:pt x="54708" y="319"/>
                  </a:lnTo>
                  <a:cubicBezTo>
                    <a:pt x="54702" y="319"/>
                    <a:pt x="54702" y="325"/>
                    <a:pt x="54695" y="325"/>
                  </a:cubicBezTo>
                  <a:lnTo>
                    <a:pt x="54642" y="325"/>
                  </a:lnTo>
                  <a:cubicBezTo>
                    <a:pt x="54642" y="325"/>
                    <a:pt x="54635" y="325"/>
                    <a:pt x="54635" y="332"/>
                  </a:cubicBezTo>
                  <a:lnTo>
                    <a:pt x="54575" y="332"/>
                  </a:lnTo>
                  <a:cubicBezTo>
                    <a:pt x="54575" y="332"/>
                    <a:pt x="54569" y="339"/>
                    <a:pt x="54562" y="339"/>
                  </a:cubicBezTo>
                  <a:lnTo>
                    <a:pt x="54529" y="339"/>
                  </a:lnTo>
                  <a:cubicBezTo>
                    <a:pt x="54516" y="339"/>
                    <a:pt x="54502" y="345"/>
                    <a:pt x="54489" y="345"/>
                  </a:cubicBezTo>
                  <a:lnTo>
                    <a:pt x="54482" y="345"/>
                  </a:lnTo>
                  <a:cubicBezTo>
                    <a:pt x="54469" y="345"/>
                    <a:pt x="54456" y="345"/>
                    <a:pt x="54443" y="352"/>
                  </a:cubicBezTo>
                  <a:lnTo>
                    <a:pt x="54389" y="352"/>
                  </a:lnTo>
                  <a:cubicBezTo>
                    <a:pt x="54370" y="359"/>
                    <a:pt x="54356" y="359"/>
                    <a:pt x="54343" y="359"/>
                  </a:cubicBezTo>
                  <a:cubicBezTo>
                    <a:pt x="53805" y="418"/>
                    <a:pt x="53274" y="485"/>
                    <a:pt x="52749" y="558"/>
                  </a:cubicBezTo>
                  <a:lnTo>
                    <a:pt x="52968" y="2198"/>
                  </a:lnTo>
                  <a:cubicBezTo>
                    <a:pt x="55625" y="1839"/>
                    <a:pt x="58334" y="1660"/>
                    <a:pt x="61023" y="1660"/>
                  </a:cubicBezTo>
                  <a:cubicBezTo>
                    <a:pt x="61567" y="1660"/>
                    <a:pt x="62119" y="1667"/>
                    <a:pt x="62663" y="1680"/>
                  </a:cubicBezTo>
                  <a:lnTo>
                    <a:pt x="62703" y="20"/>
                  </a:lnTo>
                  <a:cubicBezTo>
                    <a:pt x="62358" y="13"/>
                    <a:pt x="62006" y="7"/>
                    <a:pt x="61654" y="0"/>
                  </a:cubicBezTo>
                  <a:close/>
                  <a:moveTo>
                    <a:pt x="63951" y="66"/>
                  </a:moveTo>
                  <a:lnTo>
                    <a:pt x="63872" y="1726"/>
                  </a:lnTo>
                  <a:cubicBezTo>
                    <a:pt x="66561" y="1853"/>
                    <a:pt x="69257" y="2165"/>
                    <a:pt x="71886" y="2649"/>
                  </a:cubicBezTo>
                  <a:lnTo>
                    <a:pt x="72192" y="1016"/>
                  </a:lnTo>
                  <a:cubicBezTo>
                    <a:pt x="71143" y="823"/>
                    <a:pt x="70093" y="657"/>
                    <a:pt x="69024" y="518"/>
                  </a:cubicBezTo>
                  <a:cubicBezTo>
                    <a:pt x="69011" y="518"/>
                    <a:pt x="68998" y="518"/>
                    <a:pt x="68978" y="511"/>
                  </a:cubicBezTo>
                  <a:cubicBezTo>
                    <a:pt x="68965" y="511"/>
                    <a:pt x="68945" y="511"/>
                    <a:pt x="68931" y="505"/>
                  </a:cubicBezTo>
                  <a:cubicBezTo>
                    <a:pt x="68911" y="505"/>
                    <a:pt x="68898" y="505"/>
                    <a:pt x="68885" y="498"/>
                  </a:cubicBezTo>
                  <a:lnTo>
                    <a:pt x="68838" y="498"/>
                  </a:lnTo>
                  <a:cubicBezTo>
                    <a:pt x="68832" y="498"/>
                    <a:pt x="68832" y="491"/>
                    <a:pt x="68832" y="491"/>
                  </a:cubicBezTo>
                  <a:lnTo>
                    <a:pt x="68785" y="491"/>
                  </a:lnTo>
                  <a:cubicBezTo>
                    <a:pt x="68772" y="485"/>
                    <a:pt x="68765" y="485"/>
                    <a:pt x="68752" y="485"/>
                  </a:cubicBezTo>
                  <a:lnTo>
                    <a:pt x="68732" y="485"/>
                  </a:lnTo>
                  <a:cubicBezTo>
                    <a:pt x="68726" y="478"/>
                    <a:pt x="68719" y="478"/>
                    <a:pt x="68712" y="478"/>
                  </a:cubicBezTo>
                  <a:lnTo>
                    <a:pt x="68686" y="478"/>
                  </a:lnTo>
                  <a:cubicBezTo>
                    <a:pt x="68679" y="478"/>
                    <a:pt x="68679" y="478"/>
                    <a:pt x="68672" y="471"/>
                  </a:cubicBezTo>
                  <a:lnTo>
                    <a:pt x="68626" y="471"/>
                  </a:lnTo>
                  <a:cubicBezTo>
                    <a:pt x="68626" y="465"/>
                    <a:pt x="68613" y="465"/>
                    <a:pt x="68613" y="465"/>
                  </a:cubicBezTo>
                  <a:lnTo>
                    <a:pt x="68579" y="465"/>
                  </a:lnTo>
                  <a:cubicBezTo>
                    <a:pt x="68573" y="465"/>
                    <a:pt x="68566" y="458"/>
                    <a:pt x="68560" y="458"/>
                  </a:cubicBezTo>
                  <a:lnTo>
                    <a:pt x="68533" y="458"/>
                  </a:lnTo>
                  <a:cubicBezTo>
                    <a:pt x="68526" y="458"/>
                    <a:pt x="68520" y="458"/>
                    <a:pt x="68513" y="452"/>
                  </a:cubicBezTo>
                  <a:lnTo>
                    <a:pt x="68467" y="452"/>
                  </a:lnTo>
                  <a:cubicBezTo>
                    <a:pt x="68460" y="452"/>
                    <a:pt x="68460" y="445"/>
                    <a:pt x="68453" y="445"/>
                  </a:cubicBezTo>
                  <a:lnTo>
                    <a:pt x="68407" y="445"/>
                  </a:lnTo>
                  <a:cubicBezTo>
                    <a:pt x="68407" y="438"/>
                    <a:pt x="68400" y="438"/>
                    <a:pt x="68394" y="438"/>
                  </a:cubicBezTo>
                  <a:lnTo>
                    <a:pt x="68360" y="438"/>
                  </a:lnTo>
                  <a:cubicBezTo>
                    <a:pt x="68360" y="438"/>
                    <a:pt x="68354" y="432"/>
                    <a:pt x="68347" y="432"/>
                  </a:cubicBezTo>
                  <a:lnTo>
                    <a:pt x="68301" y="432"/>
                  </a:lnTo>
                  <a:cubicBezTo>
                    <a:pt x="68301" y="432"/>
                    <a:pt x="68294" y="425"/>
                    <a:pt x="68294" y="425"/>
                  </a:cubicBezTo>
                  <a:lnTo>
                    <a:pt x="68247" y="425"/>
                  </a:lnTo>
                  <a:cubicBezTo>
                    <a:pt x="68241" y="418"/>
                    <a:pt x="68234" y="418"/>
                    <a:pt x="68228" y="418"/>
                  </a:cubicBezTo>
                  <a:lnTo>
                    <a:pt x="68194" y="418"/>
                  </a:lnTo>
                  <a:cubicBezTo>
                    <a:pt x="68188" y="418"/>
                    <a:pt x="68181" y="418"/>
                    <a:pt x="68174" y="412"/>
                  </a:cubicBezTo>
                  <a:lnTo>
                    <a:pt x="68128" y="412"/>
                  </a:lnTo>
                  <a:cubicBezTo>
                    <a:pt x="68121" y="405"/>
                    <a:pt x="68115" y="405"/>
                    <a:pt x="68108" y="405"/>
                  </a:cubicBezTo>
                  <a:lnTo>
                    <a:pt x="68081" y="405"/>
                  </a:lnTo>
                  <a:cubicBezTo>
                    <a:pt x="68075" y="405"/>
                    <a:pt x="68068" y="398"/>
                    <a:pt x="68062" y="398"/>
                  </a:cubicBezTo>
                  <a:lnTo>
                    <a:pt x="68008" y="398"/>
                  </a:lnTo>
                  <a:cubicBezTo>
                    <a:pt x="68008" y="398"/>
                    <a:pt x="68008" y="392"/>
                    <a:pt x="68008" y="392"/>
                  </a:cubicBezTo>
                  <a:lnTo>
                    <a:pt x="67962" y="392"/>
                  </a:lnTo>
                  <a:cubicBezTo>
                    <a:pt x="67949" y="392"/>
                    <a:pt x="67949" y="385"/>
                    <a:pt x="67935" y="385"/>
                  </a:cubicBezTo>
                  <a:lnTo>
                    <a:pt x="67909" y="385"/>
                  </a:lnTo>
                  <a:cubicBezTo>
                    <a:pt x="67902" y="385"/>
                    <a:pt x="67896" y="385"/>
                    <a:pt x="67889" y="379"/>
                  </a:cubicBezTo>
                  <a:lnTo>
                    <a:pt x="67842" y="379"/>
                  </a:lnTo>
                  <a:cubicBezTo>
                    <a:pt x="67829" y="379"/>
                    <a:pt x="67822" y="372"/>
                    <a:pt x="67816" y="372"/>
                  </a:cubicBezTo>
                  <a:lnTo>
                    <a:pt x="67796" y="372"/>
                  </a:lnTo>
                  <a:cubicBezTo>
                    <a:pt x="67783" y="372"/>
                    <a:pt x="67776" y="372"/>
                    <a:pt x="67769" y="365"/>
                  </a:cubicBezTo>
                  <a:lnTo>
                    <a:pt x="67743" y="365"/>
                  </a:lnTo>
                  <a:cubicBezTo>
                    <a:pt x="67730" y="365"/>
                    <a:pt x="67716" y="365"/>
                    <a:pt x="67696" y="359"/>
                  </a:cubicBezTo>
                  <a:lnTo>
                    <a:pt x="67650" y="359"/>
                  </a:lnTo>
                  <a:cubicBezTo>
                    <a:pt x="67650" y="359"/>
                    <a:pt x="67650" y="359"/>
                    <a:pt x="67650" y="352"/>
                  </a:cubicBezTo>
                  <a:cubicBezTo>
                    <a:pt x="66428" y="226"/>
                    <a:pt x="65193" y="126"/>
                    <a:pt x="63951" y="66"/>
                  </a:cubicBezTo>
                  <a:close/>
                  <a:moveTo>
                    <a:pt x="51514" y="737"/>
                  </a:moveTo>
                  <a:cubicBezTo>
                    <a:pt x="49715" y="1016"/>
                    <a:pt x="47935" y="1381"/>
                    <a:pt x="46182" y="1819"/>
                  </a:cubicBezTo>
                  <a:cubicBezTo>
                    <a:pt x="46169" y="1819"/>
                    <a:pt x="46156" y="1826"/>
                    <a:pt x="46142" y="1826"/>
                  </a:cubicBezTo>
                  <a:lnTo>
                    <a:pt x="46136" y="1826"/>
                  </a:lnTo>
                  <a:cubicBezTo>
                    <a:pt x="46122" y="1833"/>
                    <a:pt x="46109" y="1833"/>
                    <a:pt x="46096" y="1839"/>
                  </a:cubicBezTo>
                  <a:lnTo>
                    <a:pt x="46089" y="1839"/>
                  </a:lnTo>
                  <a:cubicBezTo>
                    <a:pt x="46076" y="1846"/>
                    <a:pt x="46063" y="1846"/>
                    <a:pt x="46049" y="1853"/>
                  </a:cubicBezTo>
                  <a:cubicBezTo>
                    <a:pt x="46036" y="1853"/>
                    <a:pt x="46036" y="1853"/>
                    <a:pt x="46023" y="1859"/>
                  </a:cubicBezTo>
                  <a:lnTo>
                    <a:pt x="46003" y="1859"/>
                  </a:lnTo>
                  <a:cubicBezTo>
                    <a:pt x="46003" y="1859"/>
                    <a:pt x="46003" y="1859"/>
                    <a:pt x="46003" y="1866"/>
                  </a:cubicBezTo>
                  <a:lnTo>
                    <a:pt x="45976" y="1866"/>
                  </a:lnTo>
                  <a:cubicBezTo>
                    <a:pt x="45970" y="1873"/>
                    <a:pt x="45963" y="1873"/>
                    <a:pt x="45956" y="1873"/>
                  </a:cubicBezTo>
                  <a:lnTo>
                    <a:pt x="45950" y="1873"/>
                  </a:lnTo>
                  <a:cubicBezTo>
                    <a:pt x="45950" y="1879"/>
                    <a:pt x="45943" y="1879"/>
                    <a:pt x="45937" y="1879"/>
                  </a:cubicBezTo>
                  <a:lnTo>
                    <a:pt x="45930" y="1879"/>
                  </a:lnTo>
                  <a:cubicBezTo>
                    <a:pt x="45923" y="1879"/>
                    <a:pt x="45917" y="1886"/>
                    <a:pt x="45910" y="1886"/>
                  </a:cubicBezTo>
                  <a:cubicBezTo>
                    <a:pt x="45903" y="1886"/>
                    <a:pt x="45897" y="1886"/>
                    <a:pt x="45890" y="1892"/>
                  </a:cubicBezTo>
                  <a:lnTo>
                    <a:pt x="45883" y="1892"/>
                  </a:lnTo>
                  <a:cubicBezTo>
                    <a:pt x="45877" y="1892"/>
                    <a:pt x="45877" y="1892"/>
                    <a:pt x="45864" y="1899"/>
                  </a:cubicBezTo>
                  <a:lnTo>
                    <a:pt x="45844" y="1899"/>
                  </a:lnTo>
                  <a:cubicBezTo>
                    <a:pt x="45844" y="1906"/>
                    <a:pt x="45844" y="1906"/>
                    <a:pt x="45837" y="1906"/>
                  </a:cubicBezTo>
                  <a:lnTo>
                    <a:pt x="45824" y="1906"/>
                  </a:lnTo>
                  <a:cubicBezTo>
                    <a:pt x="45824" y="1906"/>
                    <a:pt x="45817" y="1912"/>
                    <a:pt x="45817" y="1912"/>
                  </a:cubicBezTo>
                  <a:lnTo>
                    <a:pt x="45797" y="1912"/>
                  </a:lnTo>
                  <a:cubicBezTo>
                    <a:pt x="45797" y="1912"/>
                    <a:pt x="45797" y="1912"/>
                    <a:pt x="45790" y="1919"/>
                  </a:cubicBezTo>
                  <a:lnTo>
                    <a:pt x="45764" y="1919"/>
                  </a:lnTo>
                  <a:cubicBezTo>
                    <a:pt x="45764" y="1926"/>
                    <a:pt x="45757" y="1926"/>
                    <a:pt x="45757" y="1926"/>
                  </a:cubicBezTo>
                  <a:lnTo>
                    <a:pt x="45744" y="1926"/>
                  </a:lnTo>
                  <a:cubicBezTo>
                    <a:pt x="45744" y="1926"/>
                    <a:pt x="45737" y="1932"/>
                    <a:pt x="45737" y="1932"/>
                  </a:cubicBezTo>
                  <a:lnTo>
                    <a:pt x="45724" y="1932"/>
                  </a:lnTo>
                  <a:cubicBezTo>
                    <a:pt x="45717" y="1932"/>
                    <a:pt x="45711" y="1939"/>
                    <a:pt x="45711" y="1939"/>
                  </a:cubicBezTo>
                  <a:lnTo>
                    <a:pt x="45698" y="1939"/>
                  </a:lnTo>
                  <a:cubicBezTo>
                    <a:pt x="45698" y="1939"/>
                    <a:pt x="45691" y="1939"/>
                    <a:pt x="45691" y="1946"/>
                  </a:cubicBezTo>
                  <a:lnTo>
                    <a:pt x="45678" y="1946"/>
                  </a:lnTo>
                  <a:cubicBezTo>
                    <a:pt x="45671" y="1946"/>
                    <a:pt x="45664" y="1946"/>
                    <a:pt x="45664" y="1952"/>
                  </a:cubicBezTo>
                  <a:lnTo>
                    <a:pt x="45644" y="1952"/>
                  </a:lnTo>
                  <a:cubicBezTo>
                    <a:pt x="45638" y="1952"/>
                    <a:pt x="45638" y="1959"/>
                    <a:pt x="45631" y="1959"/>
                  </a:cubicBezTo>
                  <a:lnTo>
                    <a:pt x="45624" y="1959"/>
                  </a:lnTo>
                  <a:cubicBezTo>
                    <a:pt x="45618" y="1959"/>
                    <a:pt x="45611" y="1966"/>
                    <a:pt x="45605" y="1966"/>
                  </a:cubicBezTo>
                  <a:lnTo>
                    <a:pt x="45598" y="1966"/>
                  </a:lnTo>
                  <a:cubicBezTo>
                    <a:pt x="45591" y="1966"/>
                    <a:pt x="45591" y="1966"/>
                    <a:pt x="45585" y="1972"/>
                  </a:cubicBezTo>
                  <a:lnTo>
                    <a:pt x="45578" y="1972"/>
                  </a:lnTo>
                  <a:cubicBezTo>
                    <a:pt x="45571" y="1972"/>
                    <a:pt x="45565" y="1972"/>
                    <a:pt x="45558" y="1979"/>
                  </a:cubicBezTo>
                  <a:lnTo>
                    <a:pt x="45538" y="1979"/>
                  </a:lnTo>
                  <a:cubicBezTo>
                    <a:pt x="45538" y="1979"/>
                    <a:pt x="45532" y="1985"/>
                    <a:pt x="45532" y="1985"/>
                  </a:cubicBezTo>
                  <a:lnTo>
                    <a:pt x="45512" y="1985"/>
                  </a:lnTo>
                  <a:cubicBezTo>
                    <a:pt x="45512" y="1992"/>
                    <a:pt x="45505" y="1992"/>
                    <a:pt x="45505" y="1992"/>
                  </a:cubicBezTo>
                  <a:lnTo>
                    <a:pt x="45485" y="1992"/>
                  </a:lnTo>
                  <a:cubicBezTo>
                    <a:pt x="45478" y="1999"/>
                    <a:pt x="45472" y="1999"/>
                    <a:pt x="45458" y="1999"/>
                  </a:cubicBezTo>
                  <a:cubicBezTo>
                    <a:pt x="45452" y="2005"/>
                    <a:pt x="45452" y="2005"/>
                    <a:pt x="45445" y="2005"/>
                  </a:cubicBezTo>
                  <a:lnTo>
                    <a:pt x="45439" y="2005"/>
                  </a:lnTo>
                  <a:cubicBezTo>
                    <a:pt x="45425" y="2012"/>
                    <a:pt x="45412" y="2012"/>
                    <a:pt x="45399" y="2019"/>
                  </a:cubicBezTo>
                  <a:cubicBezTo>
                    <a:pt x="45379" y="2025"/>
                    <a:pt x="45366" y="2025"/>
                    <a:pt x="45352" y="2032"/>
                  </a:cubicBezTo>
                  <a:cubicBezTo>
                    <a:pt x="44708" y="2205"/>
                    <a:pt x="44064" y="2384"/>
                    <a:pt x="43427" y="2576"/>
                  </a:cubicBezTo>
                  <a:lnTo>
                    <a:pt x="43905" y="4163"/>
                  </a:lnTo>
                  <a:cubicBezTo>
                    <a:pt x="46474" y="3393"/>
                    <a:pt x="49117" y="2789"/>
                    <a:pt x="51773" y="2377"/>
                  </a:cubicBezTo>
                  <a:lnTo>
                    <a:pt x="51514" y="737"/>
                  </a:lnTo>
                  <a:close/>
                  <a:moveTo>
                    <a:pt x="73413" y="1255"/>
                  </a:moveTo>
                  <a:lnTo>
                    <a:pt x="73075" y="2882"/>
                  </a:lnTo>
                  <a:cubicBezTo>
                    <a:pt x="75704" y="3426"/>
                    <a:pt x="78321" y="4157"/>
                    <a:pt x="80844" y="5047"/>
                  </a:cubicBezTo>
                  <a:lnTo>
                    <a:pt x="81402" y="3486"/>
                  </a:lnTo>
                  <a:cubicBezTo>
                    <a:pt x="81395" y="3479"/>
                    <a:pt x="81388" y="3479"/>
                    <a:pt x="81388" y="3479"/>
                  </a:cubicBezTo>
                  <a:lnTo>
                    <a:pt x="81382" y="3479"/>
                  </a:lnTo>
                  <a:cubicBezTo>
                    <a:pt x="81375" y="3473"/>
                    <a:pt x="81362" y="3473"/>
                    <a:pt x="81355" y="3466"/>
                  </a:cubicBezTo>
                  <a:lnTo>
                    <a:pt x="81342" y="3466"/>
                  </a:lnTo>
                  <a:cubicBezTo>
                    <a:pt x="81342" y="3460"/>
                    <a:pt x="81335" y="3460"/>
                    <a:pt x="81335" y="3460"/>
                  </a:cubicBezTo>
                  <a:cubicBezTo>
                    <a:pt x="81322" y="3460"/>
                    <a:pt x="81309" y="3453"/>
                    <a:pt x="81295" y="3446"/>
                  </a:cubicBezTo>
                  <a:lnTo>
                    <a:pt x="81289" y="3446"/>
                  </a:lnTo>
                  <a:cubicBezTo>
                    <a:pt x="81289" y="3446"/>
                    <a:pt x="81282" y="3440"/>
                    <a:pt x="81282" y="3440"/>
                  </a:cubicBezTo>
                  <a:lnTo>
                    <a:pt x="81269" y="3440"/>
                  </a:lnTo>
                  <a:cubicBezTo>
                    <a:pt x="81262" y="3433"/>
                    <a:pt x="81255" y="3433"/>
                    <a:pt x="81255" y="3433"/>
                  </a:cubicBezTo>
                  <a:cubicBezTo>
                    <a:pt x="81249" y="3433"/>
                    <a:pt x="81249" y="3433"/>
                    <a:pt x="81242" y="3426"/>
                  </a:cubicBezTo>
                  <a:lnTo>
                    <a:pt x="81236" y="3426"/>
                  </a:lnTo>
                  <a:lnTo>
                    <a:pt x="81222" y="3420"/>
                  </a:lnTo>
                  <a:lnTo>
                    <a:pt x="81209" y="3420"/>
                  </a:lnTo>
                  <a:cubicBezTo>
                    <a:pt x="81209" y="3413"/>
                    <a:pt x="81202" y="3413"/>
                    <a:pt x="81196" y="3413"/>
                  </a:cubicBezTo>
                  <a:lnTo>
                    <a:pt x="81189" y="3413"/>
                  </a:lnTo>
                  <a:cubicBezTo>
                    <a:pt x="81189" y="3406"/>
                    <a:pt x="81176" y="3406"/>
                    <a:pt x="81176" y="3406"/>
                  </a:cubicBezTo>
                  <a:lnTo>
                    <a:pt x="81169" y="3406"/>
                  </a:lnTo>
                  <a:cubicBezTo>
                    <a:pt x="81163" y="3400"/>
                    <a:pt x="81163" y="3400"/>
                    <a:pt x="81156" y="3400"/>
                  </a:cubicBezTo>
                  <a:cubicBezTo>
                    <a:pt x="81149" y="3393"/>
                    <a:pt x="81149" y="3393"/>
                    <a:pt x="81149" y="3393"/>
                  </a:cubicBezTo>
                  <a:cubicBezTo>
                    <a:pt x="81143" y="3393"/>
                    <a:pt x="81136" y="3393"/>
                    <a:pt x="81129" y="3387"/>
                  </a:cubicBezTo>
                  <a:cubicBezTo>
                    <a:pt x="81123" y="3387"/>
                    <a:pt x="81116" y="3387"/>
                    <a:pt x="81109" y="3380"/>
                  </a:cubicBezTo>
                  <a:lnTo>
                    <a:pt x="81103" y="3380"/>
                  </a:lnTo>
                  <a:cubicBezTo>
                    <a:pt x="81096" y="3380"/>
                    <a:pt x="81096" y="3373"/>
                    <a:pt x="81083" y="3373"/>
                  </a:cubicBezTo>
                  <a:cubicBezTo>
                    <a:pt x="81076" y="3373"/>
                    <a:pt x="81070" y="3367"/>
                    <a:pt x="81063" y="3367"/>
                  </a:cubicBezTo>
                  <a:cubicBezTo>
                    <a:pt x="81056" y="3360"/>
                    <a:pt x="81050" y="3360"/>
                    <a:pt x="81043" y="3360"/>
                  </a:cubicBezTo>
                  <a:cubicBezTo>
                    <a:pt x="81010" y="3347"/>
                    <a:pt x="80983" y="3340"/>
                    <a:pt x="80950" y="3327"/>
                  </a:cubicBezTo>
                  <a:cubicBezTo>
                    <a:pt x="78506" y="2483"/>
                    <a:pt x="75990" y="1786"/>
                    <a:pt x="73413" y="1255"/>
                  </a:cubicBezTo>
                  <a:close/>
                  <a:moveTo>
                    <a:pt x="42238" y="2942"/>
                  </a:moveTo>
                  <a:cubicBezTo>
                    <a:pt x="40292" y="3572"/>
                    <a:pt x="38393" y="4296"/>
                    <a:pt x="36534" y="5113"/>
                  </a:cubicBezTo>
                  <a:cubicBezTo>
                    <a:pt x="36514" y="5120"/>
                    <a:pt x="36494" y="5126"/>
                    <a:pt x="36474" y="5140"/>
                  </a:cubicBezTo>
                  <a:cubicBezTo>
                    <a:pt x="36468" y="5140"/>
                    <a:pt x="36461" y="5146"/>
                    <a:pt x="36448" y="5153"/>
                  </a:cubicBezTo>
                  <a:cubicBezTo>
                    <a:pt x="36428" y="5159"/>
                    <a:pt x="36408" y="5166"/>
                    <a:pt x="36388" y="5179"/>
                  </a:cubicBezTo>
                  <a:cubicBezTo>
                    <a:pt x="36375" y="5179"/>
                    <a:pt x="36368" y="5186"/>
                    <a:pt x="36361" y="5193"/>
                  </a:cubicBezTo>
                  <a:cubicBezTo>
                    <a:pt x="36348" y="5193"/>
                    <a:pt x="36342" y="5199"/>
                    <a:pt x="36328" y="5206"/>
                  </a:cubicBezTo>
                  <a:cubicBezTo>
                    <a:pt x="36322" y="5206"/>
                    <a:pt x="36308" y="5213"/>
                    <a:pt x="36302" y="5213"/>
                  </a:cubicBezTo>
                  <a:cubicBezTo>
                    <a:pt x="36302" y="5213"/>
                    <a:pt x="36302" y="5219"/>
                    <a:pt x="36295" y="5219"/>
                  </a:cubicBezTo>
                  <a:cubicBezTo>
                    <a:pt x="36282" y="5226"/>
                    <a:pt x="36262" y="5232"/>
                    <a:pt x="36242" y="5239"/>
                  </a:cubicBezTo>
                  <a:cubicBezTo>
                    <a:pt x="36242" y="5239"/>
                    <a:pt x="36242" y="5239"/>
                    <a:pt x="36235" y="5246"/>
                  </a:cubicBezTo>
                  <a:cubicBezTo>
                    <a:pt x="36229" y="5246"/>
                    <a:pt x="36222" y="5252"/>
                    <a:pt x="36215" y="5252"/>
                  </a:cubicBezTo>
                  <a:lnTo>
                    <a:pt x="36209" y="5259"/>
                  </a:lnTo>
                  <a:cubicBezTo>
                    <a:pt x="36202" y="5259"/>
                    <a:pt x="36189" y="5266"/>
                    <a:pt x="36182" y="5266"/>
                  </a:cubicBezTo>
                  <a:lnTo>
                    <a:pt x="36182" y="5272"/>
                  </a:lnTo>
                  <a:cubicBezTo>
                    <a:pt x="36169" y="5272"/>
                    <a:pt x="36162" y="5279"/>
                    <a:pt x="36156" y="5279"/>
                  </a:cubicBezTo>
                  <a:cubicBezTo>
                    <a:pt x="36156" y="5279"/>
                    <a:pt x="36149" y="5279"/>
                    <a:pt x="36149" y="5286"/>
                  </a:cubicBezTo>
                  <a:cubicBezTo>
                    <a:pt x="36129" y="5292"/>
                    <a:pt x="36116" y="5299"/>
                    <a:pt x="36096" y="5306"/>
                  </a:cubicBezTo>
                  <a:cubicBezTo>
                    <a:pt x="36096" y="5306"/>
                    <a:pt x="36089" y="5306"/>
                    <a:pt x="36089" y="5312"/>
                  </a:cubicBezTo>
                  <a:cubicBezTo>
                    <a:pt x="36083" y="5312"/>
                    <a:pt x="36076" y="5319"/>
                    <a:pt x="36069" y="5319"/>
                  </a:cubicBezTo>
                  <a:cubicBezTo>
                    <a:pt x="36063" y="5319"/>
                    <a:pt x="36063" y="5319"/>
                    <a:pt x="36063" y="5325"/>
                  </a:cubicBezTo>
                  <a:cubicBezTo>
                    <a:pt x="36049" y="5325"/>
                    <a:pt x="36043" y="5332"/>
                    <a:pt x="36036" y="5332"/>
                  </a:cubicBezTo>
                  <a:cubicBezTo>
                    <a:pt x="36036" y="5332"/>
                    <a:pt x="36029" y="5332"/>
                    <a:pt x="36029" y="5339"/>
                  </a:cubicBezTo>
                  <a:cubicBezTo>
                    <a:pt x="36023" y="5339"/>
                    <a:pt x="36016" y="5345"/>
                    <a:pt x="36010" y="5345"/>
                  </a:cubicBezTo>
                  <a:cubicBezTo>
                    <a:pt x="36003" y="5345"/>
                    <a:pt x="36003" y="5345"/>
                    <a:pt x="36003" y="5352"/>
                  </a:cubicBezTo>
                  <a:cubicBezTo>
                    <a:pt x="35996" y="5352"/>
                    <a:pt x="35983" y="5359"/>
                    <a:pt x="35976" y="5359"/>
                  </a:cubicBezTo>
                  <a:cubicBezTo>
                    <a:pt x="35963" y="5365"/>
                    <a:pt x="35956" y="5372"/>
                    <a:pt x="35950" y="5372"/>
                  </a:cubicBezTo>
                  <a:cubicBezTo>
                    <a:pt x="35950" y="5372"/>
                    <a:pt x="35943" y="5379"/>
                    <a:pt x="35943" y="5379"/>
                  </a:cubicBezTo>
                  <a:cubicBezTo>
                    <a:pt x="35936" y="5379"/>
                    <a:pt x="35930" y="5385"/>
                    <a:pt x="35923" y="5385"/>
                  </a:cubicBezTo>
                  <a:cubicBezTo>
                    <a:pt x="35917" y="5385"/>
                    <a:pt x="35917" y="5385"/>
                    <a:pt x="35917" y="5392"/>
                  </a:cubicBezTo>
                  <a:cubicBezTo>
                    <a:pt x="35903" y="5392"/>
                    <a:pt x="35897" y="5398"/>
                    <a:pt x="35890" y="5398"/>
                  </a:cubicBezTo>
                  <a:cubicBezTo>
                    <a:pt x="35883" y="5398"/>
                    <a:pt x="35883" y="5405"/>
                    <a:pt x="35883" y="5405"/>
                  </a:cubicBezTo>
                  <a:cubicBezTo>
                    <a:pt x="35877" y="5405"/>
                    <a:pt x="35870" y="5412"/>
                    <a:pt x="35863" y="5412"/>
                  </a:cubicBezTo>
                  <a:cubicBezTo>
                    <a:pt x="35857" y="5412"/>
                    <a:pt x="35857" y="5412"/>
                    <a:pt x="35850" y="5418"/>
                  </a:cubicBezTo>
                  <a:cubicBezTo>
                    <a:pt x="35844" y="5418"/>
                    <a:pt x="35837" y="5425"/>
                    <a:pt x="35830" y="5425"/>
                  </a:cubicBezTo>
                  <a:lnTo>
                    <a:pt x="35824" y="5425"/>
                  </a:lnTo>
                  <a:cubicBezTo>
                    <a:pt x="35817" y="5432"/>
                    <a:pt x="35810" y="5438"/>
                    <a:pt x="35804" y="5438"/>
                  </a:cubicBezTo>
                  <a:cubicBezTo>
                    <a:pt x="35797" y="5438"/>
                    <a:pt x="35797" y="5445"/>
                    <a:pt x="35790" y="5445"/>
                  </a:cubicBezTo>
                  <a:cubicBezTo>
                    <a:pt x="35784" y="5445"/>
                    <a:pt x="35784" y="5452"/>
                    <a:pt x="35777" y="5452"/>
                  </a:cubicBezTo>
                  <a:cubicBezTo>
                    <a:pt x="35770" y="5452"/>
                    <a:pt x="35770" y="5458"/>
                    <a:pt x="35764" y="5458"/>
                  </a:cubicBezTo>
                  <a:cubicBezTo>
                    <a:pt x="35757" y="5458"/>
                    <a:pt x="35751" y="5465"/>
                    <a:pt x="35744" y="5465"/>
                  </a:cubicBezTo>
                  <a:cubicBezTo>
                    <a:pt x="35737" y="5465"/>
                    <a:pt x="35737" y="5472"/>
                    <a:pt x="35737" y="5472"/>
                  </a:cubicBezTo>
                  <a:cubicBezTo>
                    <a:pt x="35731" y="5472"/>
                    <a:pt x="35724" y="5478"/>
                    <a:pt x="35717" y="5478"/>
                  </a:cubicBezTo>
                  <a:cubicBezTo>
                    <a:pt x="35711" y="5478"/>
                    <a:pt x="35711" y="5485"/>
                    <a:pt x="35704" y="5485"/>
                  </a:cubicBezTo>
                  <a:cubicBezTo>
                    <a:pt x="35697" y="5485"/>
                    <a:pt x="35691" y="5491"/>
                    <a:pt x="35691" y="5491"/>
                  </a:cubicBezTo>
                  <a:cubicBezTo>
                    <a:pt x="35684" y="5491"/>
                    <a:pt x="35684" y="5491"/>
                    <a:pt x="35678" y="5498"/>
                  </a:cubicBezTo>
                  <a:cubicBezTo>
                    <a:pt x="35671" y="5498"/>
                    <a:pt x="35664" y="5505"/>
                    <a:pt x="35658" y="5505"/>
                  </a:cubicBezTo>
                  <a:cubicBezTo>
                    <a:pt x="35651" y="5511"/>
                    <a:pt x="35644" y="5511"/>
                    <a:pt x="35644" y="5511"/>
                  </a:cubicBezTo>
                  <a:cubicBezTo>
                    <a:pt x="35638" y="5511"/>
                    <a:pt x="35631" y="5518"/>
                    <a:pt x="35631" y="5518"/>
                  </a:cubicBezTo>
                  <a:cubicBezTo>
                    <a:pt x="35624" y="5518"/>
                    <a:pt x="35624" y="5525"/>
                    <a:pt x="35618" y="5525"/>
                  </a:cubicBezTo>
                  <a:cubicBezTo>
                    <a:pt x="35611" y="5525"/>
                    <a:pt x="35604" y="5531"/>
                    <a:pt x="35598" y="5531"/>
                  </a:cubicBezTo>
                  <a:cubicBezTo>
                    <a:pt x="35598" y="5531"/>
                    <a:pt x="35591" y="5538"/>
                    <a:pt x="35585" y="5538"/>
                  </a:cubicBezTo>
                  <a:cubicBezTo>
                    <a:pt x="35578" y="5545"/>
                    <a:pt x="35571" y="5545"/>
                    <a:pt x="35571" y="5545"/>
                  </a:cubicBezTo>
                  <a:cubicBezTo>
                    <a:pt x="35565" y="5545"/>
                    <a:pt x="35558" y="5551"/>
                    <a:pt x="35558" y="5551"/>
                  </a:cubicBezTo>
                  <a:cubicBezTo>
                    <a:pt x="35551" y="5551"/>
                    <a:pt x="35545" y="5558"/>
                    <a:pt x="35545" y="5558"/>
                  </a:cubicBezTo>
                  <a:cubicBezTo>
                    <a:pt x="35538" y="5558"/>
                    <a:pt x="35531" y="5564"/>
                    <a:pt x="35531" y="5564"/>
                  </a:cubicBezTo>
                  <a:cubicBezTo>
                    <a:pt x="35525" y="5564"/>
                    <a:pt x="35518" y="5571"/>
                    <a:pt x="35512" y="5571"/>
                  </a:cubicBezTo>
                  <a:cubicBezTo>
                    <a:pt x="35505" y="5578"/>
                    <a:pt x="35498" y="5578"/>
                    <a:pt x="35498" y="5578"/>
                  </a:cubicBezTo>
                  <a:lnTo>
                    <a:pt x="35485" y="5584"/>
                  </a:lnTo>
                  <a:cubicBezTo>
                    <a:pt x="35478" y="5584"/>
                    <a:pt x="35472" y="5591"/>
                    <a:pt x="35472" y="5591"/>
                  </a:cubicBezTo>
                  <a:cubicBezTo>
                    <a:pt x="35465" y="5591"/>
                    <a:pt x="35465" y="5598"/>
                    <a:pt x="35458" y="5598"/>
                  </a:cubicBezTo>
                  <a:cubicBezTo>
                    <a:pt x="35452" y="5598"/>
                    <a:pt x="35445" y="5604"/>
                    <a:pt x="35432" y="5611"/>
                  </a:cubicBezTo>
                  <a:lnTo>
                    <a:pt x="35425" y="5611"/>
                  </a:lnTo>
                  <a:cubicBezTo>
                    <a:pt x="35419" y="5618"/>
                    <a:pt x="35412" y="5618"/>
                    <a:pt x="35412" y="5618"/>
                  </a:cubicBezTo>
                  <a:cubicBezTo>
                    <a:pt x="35405" y="5624"/>
                    <a:pt x="35399" y="5624"/>
                    <a:pt x="35399" y="5624"/>
                  </a:cubicBezTo>
                  <a:cubicBezTo>
                    <a:pt x="35379" y="5631"/>
                    <a:pt x="35365" y="5638"/>
                    <a:pt x="35346" y="5651"/>
                  </a:cubicBezTo>
                  <a:lnTo>
                    <a:pt x="35339" y="5651"/>
                  </a:lnTo>
                  <a:cubicBezTo>
                    <a:pt x="35332" y="5657"/>
                    <a:pt x="35326" y="5657"/>
                    <a:pt x="35319" y="5657"/>
                  </a:cubicBezTo>
                  <a:cubicBezTo>
                    <a:pt x="35319" y="5664"/>
                    <a:pt x="35319" y="5664"/>
                    <a:pt x="35312" y="5664"/>
                  </a:cubicBezTo>
                  <a:cubicBezTo>
                    <a:pt x="35306" y="5671"/>
                    <a:pt x="35292" y="5671"/>
                    <a:pt x="35286" y="5677"/>
                  </a:cubicBezTo>
                  <a:cubicBezTo>
                    <a:pt x="35279" y="5677"/>
                    <a:pt x="35279" y="5677"/>
                    <a:pt x="35279" y="5684"/>
                  </a:cubicBezTo>
                  <a:cubicBezTo>
                    <a:pt x="35272" y="5684"/>
                    <a:pt x="35266" y="5684"/>
                    <a:pt x="35259" y="5691"/>
                  </a:cubicBezTo>
                  <a:lnTo>
                    <a:pt x="35253" y="5691"/>
                  </a:lnTo>
                  <a:cubicBezTo>
                    <a:pt x="35233" y="5697"/>
                    <a:pt x="35213" y="5711"/>
                    <a:pt x="35199" y="5717"/>
                  </a:cubicBezTo>
                  <a:cubicBezTo>
                    <a:pt x="35199" y="5717"/>
                    <a:pt x="35193" y="5717"/>
                    <a:pt x="35193" y="5724"/>
                  </a:cubicBezTo>
                  <a:cubicBezTo>
                    <a:pt x="35186" y="5724"/>
                    <a:pt x="35180" y="5724"/>
                    <a:pt x="35173" y="5730"/>
                  </a:cubicBezTo>
                  <a:cubicBezTo>
                    <a:pt x="35153" y="5737"/>
                    <a:pt x="35133" y="5750"/>
                    <a:pt x="35113" y="5757"/>
                  </a:cubicBezTo>
                  <a:lnTo>
                    <a:pt x="35106" y="5757"/>
                  </a:lnTo>
                  <a:cubicBezTo>
                    <a:pt x="35087" y="5770"/>
                    <a:pt x="35067" y="5777"/>
                    <a:pt x="35047" y="5790"/>
                  </a:cubicBezTo>
                  <a:cubicBezTo>
                    <a:pt x="35020" y="5804"/>
                    <a:pt x="34994" y="5817"/>
                    <a:pt x="34967" y="5830"/>
                  </a:cubicBezTo>
                  <a:lnTo>
                    <a:pt x="34960" y="5830"/>
                  </a:lnTo>
                  <a:cubicBezTo>
                    <a:pt x="34821" y="5896"/>
                    <a:pt x="34682" y="5963"/>
                    <a:pt x="34542" y="6029"/>
                  </a:cubicBezTo>
                  <a:lnTo>
                    <a:pt x="35266" y="7523"/>
                  </a:lnTo>
                  <a:cubicBezTo>
                    <a:pt x="37683" y="6361"/>
                    <a:pt x="40199" y="5352"/>
                    <a:pt x="42749" y="4522"/>
                  </a:cubicBezTo>
                  <a:lnTo>
                    <a:pt x="42238" y="2942"/>
                  </a:lnTo>
                  <a:close/>
                  <a:moveTo>
                    <a:pt x="82570" y="3911"/>
                  </a:moveTo>
                  <a:lnTo>
                    <a:pt x="81986" y="5465"/>
                  </a:lnTo>
                  <a:cubicBezTo>
                    <a:pt x="84489" y="6408"/>
                    <a:pt x="86959" y="7543"/>
                    <a:pt x="89317" y="8825"/>
                  </a:cubicBezTo>
                  <a:lnTo>
                    <a:pt x="90113" y="7364"/>
                  </a:lnTo>
                  <a:cubicBezTo>
                    <a:pt x="89888" y="7244"/>
                    <a:pt x="89669" y="7125"/>
                    <a:pt x="89443" y="7005"/>
                  </a:cubicBezTo>
                  <a:cubicBezTo>
                    <a:pt x="89396" y="6979"/>
                    <a:pt x="89350" y="6959"/>
                    <a:pt x="89303" y="6932"/>
                  </a:cubicBezTo>
                  <a:lnTo>
                    <a:pt x="89297" y="6932"/>
                  </a:lnTo>
                  <a:cubicBezTo>
                    <a:pt x="89277" y="6919"/>
                    <a:pt x="89264" y="6912"/>
                    <a:pt x="89244" y="6899"/>
                  </a:cubicBezTo>
                  <a:lnTo>
                    <a:pt x="89237" y="6899"/>
                  </a:lnTo>
                  <a:cubicBezTo>
                    <a:pt x="89230" y="6893"/>
                    <a:pt x="89224" y="6893"/>
                    <a:pt x="89217" y="6886"/>
                  </a:cubicBezTo>
                  <a:cubicBezTo>
                    <a:pt x="89204" y="6879"/>
                    <a:pt x="89190" y="6873"/>
                    <a:pt x="89177" y="6866"/>
                  </a:cubicBezTo>
                  <a:cubicBezTo>
                    <a:pt x="89171" y="6866"/>
                    <a:pt x="89164" y="6859"/>
                    <a:pt x="89157" y="6859"/>
                  </a:cubicBezTo>
                  <a:cubicBezTo>
                    <a:pt x="89157" y="6859"/>
                    <a:pt x="89157" y="6853"/>
                    <a:pt x="89151" y="6853"/>
                  </a:cubicBezTo>
                  <a:cubicBezTo>
                    <a:pt x="89151" y="6853"/>
                    <a:pt x="89144" y="6846"/>
                    <a:pt x="89137" y="6846"/>
                  </a:cubicBezTo>
                  <a:cubicBezTo>
                    <a:pt x="89137" y="6846"/>
                    <a:pt x="89131" y="6846"/>
                    <a:pt x="89131" y="6839"/>
                  </a:cubicBezTo>
                  <a:cubicBezTo>
                    <a:pt x="89117" y="6839"/>
                    <a:pt x="89111" y="6833"/>
                    <a:pt x="89104" y="6826"/>
                  </a:cubicBezTo>
                  <a:cubicBezTo>
                    <a:pt x="89098" y="6826"/>
                    <a:pt x="89098" y="6826"/>
                    <a:pt x="89091" y="6819"/>
                  </a:cubicBezTo>
                  <a:cubicBezTo>
                    <a:pt x="89091" y="6819"/>
                    <a:pt x="89078" y="6819"/>
                    <a:pt x="89078" y="6813"/>
                  </a:cubicBezTo>
                  <a:lnTo>
                    <a:pt x="89071" y="6813"/>
                  </a:lnTo>
                  <a:cubicBezTo>
                    <a:pt x="89058" y="6806"/>
                    <a:pt x="89051" y="6800"/>
                    <a:pt x="89044" y="6800"/>
                  </a:cubicBezTo>
                  <a:cubicBezTo>
                    <a:pt x="89038" y="6793"/>
                    <a:pt x="89038" y="6793"/>
                    <a:pt x="89031" y="6793"/>
                  </a:cubicBezTo>
                  <a:cubicBezTo>
                    <a:pt x="89024" y="6786"/>
                    <a:pt x="89024" y="6786"/>
                    <a:pt x="89018" y="6786"/>
                  </a:cubicBezTo>
                  <a:cubicBezTo>
                    <a:pt x="89018" y="6780"/>
                    <a:pt x="89011" y="6780"/>
                    <a:pt x="89005" y="6780"/>
                  </a:cubicBezTo>
                  <a:cubicBezTo>
                    <a:pt x="89005" y="6773"/>
                    <a:pt x="88998" y="6773"/>
                    <a:pt x="88991" y="6773"/>
                  </a:cubicBezTo>
                  <a:cubicBezTo>
                    <a:pt x="88991" y="6766"/>
                    <a:pt x="88985" y="6766"/>
                    <a:pt x="88978" y="6766"/>
                  </a:cubicBezTo>
                  <a:cubicBezTo>
                    <a:pt x="88971" y="6760"/>
                    <a:pt x="88965" y="6760"/>
                    <a:pt x="88958" y="6753"/>
                  </a:cubicBezTo>
                  <a:cubicBezTo>
                    <a:pt x="88958" y="6753"/>
                    <a:pt x="88951" y="6746"/>
                    <a:pt x="88945" y="6746"/>
                  </a:cubicBezTo>
                  <a:cubicBezTo>
                    <a:pt x="88945" y="6746"/>
                    <a:pt x="88938" y="6740"/>
                    <a:pt x="88938" y="6740"/>
                  </a:cubicBezTo>
                  <a:cubicBezTo>
                    <a:pt x="88932" y="6740"/>
                    <a:pt x="88925" y="6733"/>
                    <a:pt x="88918" y="6733"/>
                  </a:cubicBezTo>
                  <a:cubicBezTo>
                    <a:pt x="88918" y="6733"/>
                    <a:pt x="88912" y="6726"/>
                    <a:pt x="88912" y="6726"/>
                  </a:cubicBezTo>
                  <a:cubicBezTo>
                    <a:pt x="88898" y="6726"/>
                    <a:pt x="88892" y="6720"/>
                    <a:pt x="88885" y="6720"/>
                  </a:cubicBezTo>
                  <a:cubicBezTo>
                    <a:pt x="88885" y="6713"/>
                    <a:pt x="88885" y="6713"/>
                    <a:pt x="88878" y="6713"/>
                  </a:cubicBezTo>
                  <a:cubicBezTo>
                    <a:pt x="88872" y="6707"/>
                    <a:pt x="88865" y="6707"/>
                    <a:pt x="88865" y="6707"/>
                  </a:cubicBezTo>
                  <a:cubicBezTo>
                    <a:pt x="88858" y="6700"/>
                    <a:pt x="88852" y="6700"/>
                    <a:pt x="88852" y="6700"/>
                  </a:cubicBezTo>
                  <a:cubicBezTo>
                    <a:pt x="88845" y="6693"/>
                    <a:pt x="88839" y="6693"/>
                    <a:pt x="88825" y="6687"/>
                  </a:cubicBezTo>
                  <a:cubicBezTo>
                    <a:pt x="88825" y="6687"/>
                    <a:pt x="88825" y="6687"/>
                    <a:pt x="88819" y="6680"/>
                  </a:cubicBezTo>
                  <a:cubicBezTo>
                    <a:pt x="88819" y="6680"/>
                    <a:pt x="88812" y="6673"/>
                    <a:pt x="88805" y="6673"/>
                  </a:cubicBezTo>
                  <a:cubicBezTo>
                    <a:pt x="88799" y="6673"/>
                    <a:pt x="88799" y="6667"/>
                    <a:pt x="88792" y="6667"/>
                  </a:cubicBezTo>
                  <a:cubicBezTo>
                    <a:pt x="88785" y="6667"/>
                    <a:pt x="88779" y="6660"/>
                    <a:pt x="88772" y="6660"/>
                  </a:cubicBezTo>
                  <a:cubicBezTo>
                    <a:pt x="88772" y="6660"/>
                    <a:pt x="88772" y="6653"/>
                    <a:pt x="88766" y="6653"/>
                  </a:cubicBezTo>
                  <a:cubicBezTo>
                    <a:pt x="88759" y="6653"/>
                    <a:pt x="88752" y="6647"/>
                    <a:pt x="88746" y="6640"/>
                  </a:cubicBezTo>
                  <a:lnTo>
                    <a:pt x="88732" y="6640"/>
                  </a:lnTo>
                  <a:cubicBezTo>
                    <a:pt x="88726" y="6634"/>
                    <a:pt x="88726" y="6634"/>
                    <a:pt x="88719" y="6627"/>
                  </a:cubicBezTo>
                  <a:lnTo>
                    <a:pt x="88706" y="6627"/>
                  </a:lnTo>
                  <a:cubicBezTo>
                    <a:pt x="88699" y="6620"/>
                    <a:pt x="88692" y="6614"/>
                    <a:pt x="88686" y="6614"/>
                  </a:cubicBezTo>
                  <a:cubicBezTo>
                    <a:pt x="88679" y="6614"/>
                    <a:pt x="88679" y="6614"/>
                    <a:pt x="88679" y="6607"/>
                  </a:cubicBezTo>
                  <a:cubicBezTo>
                    <a:pt x="88673" y="6607"/>
                    <a:pt x="88666" y="6600"/>
                    <a:pt x="88659" y="6600"/>
                  </a:cubicBezTo>
                  <a:cubicBezTo>
                    <a:pt x="88653" y="6600"/>
                    <a:pt x="88653" y="6600"/>
                    <a:pt x="88653" y="6594"/>
                  </a:cubicBezTo>
                  <a:cubicBezTo>
                    <a:pt x="88646" y="6594"/>
                    <a:pt x="88633" y="6587"/>
                    <a:pt x="88626" y="6587"/>
                  </a:cubicBezTo>
                  <a:cubicBezTo>
                    <a:pt x="88626" y="6580"/>
                    <a:pt x="88626" y="6580"/>
                    <a:pt x="88626" y="6580"/>
                  </a:cubicBezTo>
                  <a:cubicBezTo>
                    <a:pt x="88613" y="6580"/>
                    <a:pt x="88606" y="6574"/>
                    <a:pt x="88599" y="6567"/>
                  </a:cubicBezTo>
                  <a:lnTo>
                    <a:pt x="88593" y="6567"/>
                  </a:lnTo>
                  <a:cubicBezTo>
                    <a:pt x="88586" y="6560"/>
                    <a:pt x="88580" y="6560"/>
                    <a:pt x="88573" y="6554"/>
                  </a:cubicBezTo>
                  <a:lnTo>
                    <a:pt x="88566" y="6554"/>
                  </a:lnTo>
                  <a:cubicBezTo>
                    <a:pt x="88553" y="6547"/>
                    <a:pt x="88546" y="6541"/>
                    <a:pt x="88540" y="6541"/>
                  </a:cubicBezTo>
                  <a:cubicBezTo>
                    <a:pt x="88526" y="6534"/>
                    <a:pt x="88520" y="6527"/>
                    <a:pt x="88513" y="6527"/>
                  </a:cubicBezTo>
                  <a:cubicBezTo>
                    <a:pt x="88510" y="6524"/>
                    <a:pt x="88508" y="6524"/>
                    <a:pt x="88507" y="6524"/>
                  </a:cubicBezTo>
                  <a:cubicBezTo>
                    <a:pt x="88507" y="6524"/>
                    <a:pt x="88507" y="6524"/>
                    <a:pt x="88507" y="6521"/>
                  </a:cubicBezTo>
                  <a:cubicBezTo>
                    <a:pt x="88500" y="6521"/>
                    <a:pt x="88487" y="6514"/>
                    <a:pt x="88480" y="6507"/>
                  </a:cubicBezTo>
                  <a:cubicBezTo>
                    <a:pt x="88473" y="6507"/>
                    <a:pt x="88460" y="6501"/>
                    <a:pt x="88453" y="6494"/>
                  </a:cubicBezTo>
                  <a:lnTo>
                    <a:pt x="88447" y="6494"/>
                  </a:lnTo>
                  <a:cubicBezTo>
                    <a:pt x="88440" y="6487"/>
                    <a:pt x="88433" y="6487"/>
                    <a:pt x="88427" y="6481"/>
                  </a:cubicBezTo>
                  <a:lnTo>
                    <a:pt x="88420" y="6481"/>
                  </a:lnTo>
                  <a:cubicBezTo>
                    <a:pt x="88400" y="6468"/>
                    <a:pt x="88387" y="6461"/>
                    <a:pt x="88367" y="6454"/>
                  </a:cubicBezTo>
                  <a:lnTo>
                    <a:pt x="88360" y="6448"/>
                  </a:lnTo>
                  <a:cubicBezTo>
                    <a:pt x="88354" y="6448"/>
                    <a:pt x="88347" y="6441"/>
                    <a:pt x="88334" y="6434"/>
                  </a:cubicBezTo>
                  <a:cubicBezTo>
                    <a:pt x="88327" y="6434"/>
                    <a:pt x="88321" y="6428"/>
                    <a:pt x="88307" y="6421"/>
                  </a:cubicBezTo>
                  <a:lnTo>
                    <a:pt x="88281" y="6408"/>
                  </a:lnTo>
                  <a:lnTo>
                    <a:pt x="88274" y="6408"/>
                  </a:lnTo>
                  <a:cubicBezTo>
                    <a:pt x="88261" y="6401"/>
                    <a:pt x="88241" y="6388"/>
                    <a:pt x="88221" y="6381"/>
                  </a:cubicBezTo>
                  <a:cubicBezTo>
                    <a:pt x="88175" y="6355"/>
                    <a:pt x="88121" y="6328"/>
                    <a:pt x="88075" y="6308"/>
                  </a:cubicBezTo>
                  <a:cubicBezTo>
                    <a:pt x="86793" y="5671"/>
                    <a:pt x="85479" y="5080"/>
                    <a:pt x="84144" y="4529"/>
                  </a:cubicBezTo>
                  <a:cubicBezTo>
                    <a:pt x="84097" y="4509"/>
                    <a:pt x="84044" y="4489"/>
                    <a:pt x="83998" y="4469"/>
                  </a:cubicBezTo>
                  <a:lnTo>
                    <a:pt x="83991" y="4469"/>
                  </a:lnTo>
                  <a:cubicBezTo>
                    <a:pt x="83978" y="4462"/>
                    <a:pt x="83958" y="4456"/>
                    <a:pt x="83938" y="4449"/>
                  </a:cubicBezTo>
                  <a:cubicBezTo>
                    <a:pt x="83935" y="4446"/>
                    <a:pt x="83935" y="4446"/>
                    <a:pt x="83935" y="4446"/>
                  </a:cubicBezTo>
                  <a:cubicBezTo>
                    <a:pt x="83935" y="4446"/>
                    <a:pt x="83935" y="4446"/>
                    <a:pt x="83931" y="4442"/>
                  </a:cubicBezTo>
                  <a:cubicBezTo>
                    <a:pt x="83925" y="4442"/>
                    <a:pt x="83918" y="4436"/>
                    <a:pt x="83905" y="4436"/>
                  </a:cubicBezTo>
                  <a:cubicBezTo>
                    <a:pt x="83885" y="4422"/>
                    <a:pt x="83865" y="4416"/>
                    <a:pt x="83845" y="4409"/>
                  </a:cubicBezTo>
                  <a:cubicBezTo>
                    <a:pt x="83825" y="4402"/>
                    <a:pt x="83805" y="4396"/>
                    <a:pt x="83785" y="4383"/>
                  </a:cubicBezTo>
                  <a:lnTo>
                    <a:pt x="83779" y="4383"/>
                  </a:lnTo>
                  <a:cubicBezTo>
                    <a:pt x="83772" y="4383"/>
                    <a:pt x="83765" y="4376"/>
                    <a:pt x="83752" y="4376"/>
                  </a:cubicBezTo>
                  <a:lnTo>
                    <a:pt x="83752" y="4369"/>
                  </a:lnTo>
                  <a:cubicBezTo>
                    <a:pt x="83746" y="4369"/>
                    <a:pt x="83732" y="4363"/>
                    <a:pt x="83726" y="4363"/>
                  </a:cubicBezTo>
                  <a:lnTo>
                    <a:pt x="83699" y="4349"/>
                  </a:lnTo>
                  <a:lnTo>
                    <a:pt x="83692" y="4349"/>
                  </a:lnTo>
                  <a:cubicBezTo>
                    <a:pt x="83679" y="4343"/>
                    <a:pt x="83673" y="4343"/>
                    <a:pt x="83666" y="4336"/>
                  </a:cubicBezTo>
                  <a:cubicBezTo>
                    <a:pt x="83653" y="4329"/>
                    <a:pt x="83646" y="4329"/>
                    <a:pt x="83633" y="4323"/>
                  </a:cubicBezTo>
                  <a:lnTo>
                    <a:pt x="83626" y="4323"/>
                  </a:lnTo>
                  <a:cubicBezTo>
                    <a:pt x="83619" y="4323"/>
                    <a:pt x="83613" y="4316"/>
                    <a:pt x="83606" y="4316"/>
                  </a:cubicBezTo>
                  <a:cubicBezTo>
                    <a:pt x="83606" y="4309"/>
                    <a:pt x="83599" y="4309"/>
                    <a:pt x="83599" y="4309"/>
                  </a:cubicBezTo>
                  <a:cubicBezTo>
                    <a:pt x="83593" y="4309"/>
                    <a:pt x="83580" y="4303"/>
                    <a:pt x="83573" y="4303"/>
                  </a:cubicBezTo>
                  <a:cubicBezTo>
                    <a:pt x="83573" y="4300"/>
                    <a:pt x="83573" y="4300"/>
                    <a:pt x="83573" y="4300"/>
                  </a:cubicBezTo>
                  <a:cubicBezTo>
                    <a:pt x="83573" y="4300"/>
                    <a:pt x="83573" y="4300"/>
                    <a:pt x="83573" y="4296"/>
                  </a:cubicBezTo>
                  <a:cubicBezTo>
                    <a:pt x="83560" y="4296"/>
                    <a:pt x="83553" y="4290"/>
                    <a:pt x="83546" y="4290"/>
                  </a:cubicBezTo>
                  <a:lnTo>
                    <a:pt x="83540" y="4290"/>
                  </a:lnTo>
                  <a:cubicBezTo>
                    <a:pt x="83533" y="4283"/>
                    <a:pt x="83520" y="4283"/>
                    <a:pt x="83513" y="4276"/>
                  </a:cubicBezTo>
                  <a:cubicBezTo>
                    <a:pt x="83500" y="4270"/>
                    <a:pt x="83493" y="4270"/>
                    <a:pt x="83487" y="4263"/>
                  </a:cubicBezTo>
                  <a:lnTo>
                    <a:pt x="83480" y="4263"/>
                  </a:lnTo>
                  <a:cubicBezTo>
                    <a:pt x="83467" y="4256"/>
                    <a:pt x="83460" y="4256"/>
                    <a:pt x="83453" y="4256"/>
                  </a:cubicBezTo>
                  <a:cubicBezTo>
                    <a:pt x="83453" y="4250"/>
                    <a:pt x="83453" y="4250"/>
                    <a:pt x="83447" y="4250"/>
                  </a:cubicBezTo>
                  <a:cubicBezTo>
                    <a:pt x="83440" y="4250"/>
                    <a:pt x="83433" y="4243"/>
                    <a:pt x="83420" y="4243"/>
                  </a:cubicBezTo>
                  <a:cubicBezTo>
                    <a:pt x="83420" y="4243"/>
                    <a:pt x="83420" y="4236"/>
                    <a:pt x="83420" y="4236"/>
                  </a:cubicBezTo>
                  <a:cubicBezTo>
                    <a:pt x="83407" y="4236"/>
                    <a:pt x="83400" y="4230"/>
                    <a:pt x="83394" y="4230"/>
                  </a:cubicBezTo>
                  <a:lnTo>
                    <a:pt x="83387" y="4230"/>
                  </a:lnTo>
                  <a:cubicBezTo>
                    <a:pt x="83380" y="4223"/>
                    <a:pt x="83374" y="4223"/>
                    <a:pt x="83367" y="4217"/>
                  </a:cubicBezTo>
                  <a:lnTo>
                    <a:pt x="83360" y="4217"/>
                  </a:lnTo>
                  <a:cubicBezTo>
                    <a:pt x="83354" y="4210"/>
                    <a:pt x="83341" y="4210"/>
                    <a:pt x="83334" y="4203"/>
                  </a:cubicBezTo>
                  <a:lnTo>
                    <a:pt x="83327" y="4203"/>
                  </a:lnTo>
                  <a:cubicBezTo>
                    <a:pt x="83321" y="4197"/>
                    <a:pt x="83314" y="4197"/>
                    <a:pt x="83307" y="4197"/>
                  </a:cubicBezTo>
                  <a:cubicBezTo>
                    <a:pt x="83307" y="4197"/>
                    <a:pt x="83301" y="4190"/>
                    <a:pt x="83294" y="4190"/>
                  </a:cubicBezTo>
                  <a:cubicBezTo>
                    <a:pt x="83287" y="4190"/>
                    <a:pt x="83281" y="4183"/>
                    <a:pt x="83274" y="4183"/>
                  </a:cubicBezTo>
                  <a:cubicBezTo>
                    <a:pt x="83267" y="4177"/>
                    <a:pt x="83267" y="4177"/>
                    <a:pt x="83261" y="4177"/>
                  </a:cubicBezTo>
                  <a:cubicBezTo>
                    <a:pt x="83254" y="4177"/>
                    <a:pt x="83248" y="4170"/>
                    <a:pt x="83248" y="4170"/>
                  </a:cubicBezTo>
                  <a:lnTo>
                    <a:pt x="83234" y="4170"/>
                  </a:lnTo>
                  <a:cubicBezTo>
                    <a:pt x="83228" y="4163"/>
                    <a:pt x="83221" y="4163"/>
                    <a:pt x="83214" y="4157"/>
                  </a:cubicBezTo>
                  <a:lnTo>
                    <a:pt x="83208" y="4157"/>
                  </a:lnTo>
                  <a:cubicBezTo>
                    <a:pt x="83201" y="4150"/>
                    <a:pt x="83188" y="4150"/>
                    <a:pt x="83181" y="4143"/>
                  </a:cubicBezTo>
                  <a:lnTo>
                    <a:pt x="83168" y="4143"/>
                  </a:lnTo>
                  <a:cubicBezTo>
                    <a:pt x="83168" y="4143"/>
                    <a:pt x="83161" y="4137"/>
                    <a:pt x="83155" y="4137"/>
                  </a:cubicBezTo>
                  <a:cubicBezTo>
                    <a:pt x="83148" y="4137"/>
                    <a:pt x="83148" y="4137"/>
                    <a:pt x="83141" y="4130"/>
                  </a:cubicBezTo>
                  <a:cubicBezTo>
                    <a:pt x="83135" y="4130"/>
                    <a:pt x="83128" y="4124"/>
                    <a:pt x="83121" y="4124"/>
                  </a:cubicBezTo>
                  <a:cubicBezTo>
                    <a:pt x="83121" y="4124"/>
                    <a:pt x="83115" y="4117"/>
                    <a:pt x="83108" y="4117"/>
                  </a:cubicBezTo>
                  <a:cubicBezTo>
                    <a:pt x="83101" y="4117"/>
                    <a:pt x="83101" y="4117"/>
                    <a:pt x="83095" y="4110"/>
                  </a:cubicBezTo>
                  <a:lnTo>
                    <a:pt x="83082" y="4110"/>
                  </a:lnTo>
                  <a:cubicBezTo>
                    <a:pt x="83075" y="4104"/>
                    <a:pt x="83068" y="4104"/>
                    <a:pt x="83068" y="4104"/>
                  </a:cubicBezTo>
                  <a:cubicBezTo>
                    <a:pt x="83062" y="4097"/>
                    <a:pt x="83055" y="4097"/>
                    <a:pt x="83048" y="4097"/>
                  </a:cubicBezTo>
                  <a:cubicBezTo>
                    <a:pt x="83042" y="4090"/>
                    <a:pt x="83035" y="4090"/>
                    <a:pt x="83028" y="4090"/>
                  </a:cubicBezTo>
                  <a:cubicBezTo>
                    <a:pt x="83028" y="4084"/>
                    <a:pt x="83022" y="4084"/>
                    <a:pt x="83015" y="4084"/>
                  </a:cubicBezTo>
                  <a:cubicBezTo>
                    <a:pt x="83015" y="4084"/>
                    <a:pt x="83008" y="4077"/>
                    <a:pt x="83002" y="4077"/>
                  </a:cubicBezTo>
                  <a:lnTo>
                    <a:pt x="82989" y="4070"/>
                  </a:lnTo>
                  <a:cubicBezTo>
                    <a:pt x="82989" y="4070"/>
                    <a:pt x="82982" y="4070"/>
                    <a:pt x="82975" y="4064"/>
                  </a:cubicBezTo>
                  <a:cubicBezTo>
                    <a:pt x="82969" y="4064"/>
                    <a:pt x="82962" y="4057"/>
                    <a:pt x="82955" y="4057"/>
                  </a:cubicBezTo>
                  <a:lnTo>
                    <a:pt x="82942" y="4057"/>
                  </a:lnTo>
                  <a:cubicBezTo>
                    <a:pt x="82942" y="4051"/>
                    <a:pt x="82929" y="4051"/>
                    <a:pt x="82929" y="4051"/>
                  </a:cubicBezTo>
                  <a:cubicBezTo>
                    <a:pt x="82922" y="4044"/>
                    <a:pt x="82922" y="4044"/>
                    <a:pt x="82916" y="4044"/>
                  </a:cubicBezTo>
                  <a:cubicBezTo>
                    <a:pt x="82909" y="4037"/>
                    <a:pt x="82902" y="4037"/>
                    <a:pt x="82889" y="4037"/>
                  </a:cubicBezTo>
                  <a:cubicBezTo>
                    <a:pt x="82889" y="4031"/>
                    <a:pt x="82882" y="4031"/>
                    <a:pt x="82882" y="4031"/>
                  </a:cubicBezTo>
                  <a:cubicBezTo>
                    <a:pt x="82876" y="4031"/>
                    <a:pt x="82869" y="4024"/>
                    <a:pt x="82862" y="4024"/>
                  </a:cubicBezTo>
                  <a:cubicBezTo>
                    <a:pt x="82862" y="4024"/>
                    <a:pt x="82856" y="4024"/>
                    <a:pt x="82856" y="4017"/>
                  </a:cubicBezTo>
                  <a:cubicBezTo>
                    <a:pt x="82849" y="4017"/>
                    <a:pt x="82842" y="4017"/>
                    <a:pt x="82836" y="4011"/>
                  </a:cubicBezTo>
                  <a:lnTo>
                    <a:pt x="82829" y="4011"/>
                  </a:lnTo>
                  <a:cubicBezTo>
                    <a:pt x="82823" y="4004"/>
                    <a:pt x="82809" y="4004"/>
                    <a:pt x="82803" y="3997"/>
                  </a:cubicBezTo>
                  <a:lnTo>
                    <a:pt x="82789" y="3997"/>
                  </a:lnTo>
                  <a:cubicBezTo>
                    <a:pt x="82783" y="3991"/>
                    <a:pt x="82783" y="3991"/>
                    <a:pt x="82776" y="3991"/>
                  </a:cubicBezTo>
                  <a:cubicBezTo>
                    <a:pt x="82769" y="3991"/>
                    <a:pt x="82769" y="3984"/>
                    <a:pt x="82769" y="3984"/>
                  </a:cubicBezTo>
                  <a:cubicBezTo>
                    <a:pt x="82756" y="3984"/>
                    <a:pt x="82743" y="3977"/>
                    <a:pt x="82730" y="3971"/>
                  </a:cubicBezTo>
                  <a:cubicBezTo>
                    <a:pt x="82723" y="3971"/>
                    <a:pt x="82716" y="3964"/>
                    <a:pt x="82710" y="3964"/>
                  </a:cubicBezTo>
                  <a:lnTo>
                    <a:pt x="82703" y="3964"/>
                  </a:lnTo>
                  <a:cubicBezTo>
                    <a:pt x="82683" y="3958"/>
                    <a:pt x="82663" y="3944"/>
                    <a:pt x="82643" y="3938"/>
                  </a:cubicBezTo>
                  <a:cubicBezTo>
                    <a:pt x="82630" y="3938"/>
                    <a:pt x="82630" y="3931"/>
                    <a:pt x="82623" y="3931"/>
                  </a:cubicBezTo>
                  <a:lnTo>
                    <a:pt x="82617" y="3931"/>
                  </a:lnTo>
                  <a:cubicBezTo>
                    <a:pt x="82603" y="3924"/>
                    <a:pt x="82584" y="3918"/>
                    <a:pt x="82570" y="3911"/>
                  </a:cubicBezTo>
                  <a:close/>
                  <a:moveTo>
                    <a:pt x="33427" y="6580"/>
                  </a:moveTo>
                  <a:cubicBezTo>
                    <a:pt x="31853" y="7377"/>
                    <a:pt x="30326" y="8247"/>
                    <a:pt x="28832" y="9170"/>
                  </a:cubicBezTo>
                  <a:cubicBezTo>
                    <a:pt x="28805" y="9190"/>
                    <a:pt x="28778" y="9203"/>
                    <a:pt x="28752" y="9223"/>
                  </a:cubicBezTo>
                  <a:cubicBezTo>
                    <a:pt x="28732" y="9236"/>
                    <a:pt x="28712" y="9243"/>
                    <a:pt x="28699" y="9256"/>
                  </a:cubicBezTo>
                  <a:lnTo>
                    <a:pt x="28692" y="9256"/>
                  </a:lnTo>
                  <a:cubicBezTo>
                    <a:pt x="28672" y="9270"/>
                    <a:pt x="28659" y="9283"/>
                    <a:pt x="28639" y="9296"/>
                  </a:cubicBezTo>
                  <a:cubicBezTo>
                    <a:pt x="28632" y="9296"/>
                    <a:pt x="28626" y="9303"/>
                    <a:pt x="28619" y="9303"/>
                  </a:cubicBezTo>
                  <a:cubicBezTo>
                    <a:pt x="28599" y="9316"/>
                    <a:pt x="28579" y="9329"/>
                    <a:pt x="28559" y="9343"/>
                  </a:cubicBezTo>
                  <a:cubicBezTo>
                    <a:pt x="28539" y="9356"/>
                    <a:pt x="28519" y="9369"/>
                    <a:pt x="28500" y="9376"/>
                  </a:cubicBezTo>
                  <a:cubicBezTo>
                    <a:pt x="28500" y="9376"/>
                    <a:pt x="28500" y="9383"/>
                    <a:pt x="28500" y="9383"/>
                  </a:cubicBezTo>
                  <a:cubicBezTo>
                    <a:pt x="28493" y="9383"/>
                    <a:pt x="28486" y="9389"/>
                    <a:pt x="28480" y="9389"/>
                  </a:cubicBezTo>
                  <a:cubicBezTo>
                    <a:pt x="28460" y="9402"/>
                    <a:pt x="28446" y="9416"/>
                    <a:pt x="28426" y="9429"/>
                  </a:cubicBezTo>
                  <a:lnTo>
                    <a:pt x="28420" y="9429"/>
                  </a:lnTo>
                  <a:cubicBezTo>
                    <a:pt x="28400" y="9442"/>
                    <a:pt x="28387" y="9449"/>
                    <a:pt x="28367" y="9462"/>
                  </a:cubicBezTo>
                  <a:cubicBezTo>
                    <a:pt x="28367" y="9462"/>
                    <a:pt x="28367" y="9462"/>
                    <a:pt x="28360" y="9469"/>
                  </a:cubicBezTo>
                  <a:cubicBezTo>
                    <a:pt x="28347" y="9476"/>
                    <a:pt x="28327" y="9489"/>
                    <a:pt x="28307" y="9502"/>
                  </a:cubicBezTo>
                  <a:cubicBezTo>
                    <a:pt x="28300" y="9509"/>
                    <a:pt x="28294" y="9509"/>
                    <a:pt x="28287" y="9515"/>
                  </a:cubicBezTo>
                  <a:cubicBezTo>
                    <a:pt x="28267" y="9529"/>
                    <a:pt x="28247" y="9542"/>
                    <a:pt x="28227" y="9549"/>
                  </a:cubicBezTo>
                  <a:cubicBezTo>
                    <a:pt x="28227" y="9549"/>
                    <a:pt x="28227" y="9555"/>
                    <a:pt x="28227" y="9555"/>
                  </a:cubicBezTo>
                  <a:cubicBezTo>
                    <a:pt x="28221" y="9555"/>
                    <a:pt x="28214" y="9562"/>
                    <a:pt x="28207" y="9562"/>
                  </a:cubicBezTo>
                  <a:cubicBezTo>
                    <a:pt x="28201" y="9568"/>
                    <a:pt x="28187" y="9582"/>
                    <a:pt x="28174" y="9588"/>
                  </a:cubicBezTo>
                  <a:lnTo>
                    <a:pt x="28168" y="9588"/>
                  </a:lnTo>
                  <a:cubicBezTo>
                    <a:pt x="28161" y="9595"/>
                    <a:pt x="28161" y="9595"/>
                    <a:pt x="28154" y="9602"/>
                  </a:cubicBezTo>
                  <a:lnTo>
                    <a:pt x="28148" y="9602"/>
                  </a:lnTo>
                  <a:cubicBezTo>
                    <a:pt x="28134" y="9615"/>
                    <a:pt x="28114" y="9628"/>
                    <a:pt x="28094" y="9635"/>
                  </a:cubicBezTo>
                  <a:cubicBezTo>
                    <a:pt x="28094" y="9635"/>
                    <a:pt x="28094" y="9642"/>
                    <a:pt x="28094" y="9642"/>
                  </a:cubicBezTo>
                  <a:cubicBezTo>
                    <a:pt x="28075" y="9655"/>
                    <a:pt x="28055" y="9661"/>
                    <a:pt x="28035" y="9675"/>
                  </a:cubicBezTo>
                  <a:cubicBezTo>
                    <a:pt x="28028" y="9681"/>
                    <a:pt x="28021" y="9681"/>
                    <a:pt x="28015" y="9688"/>
                  </a:cubicBezTo>
                  <a:cubicBezTo>
                    <a:pt x="27995" y="9701"/>
                    <a:pt x="27982" y="9715"/>
                    <a:pt x="27962" y="9721"/>
                  </a:cubicBezTo>
                  <a:cubicBezTo>
                    <a:pt x="27962" y="9728"/>
                    <a:pt x="27955" y="9728"/>
                    <a:pt x="27955" y="9728"/>
                  </a:cubicBezTo>
                  <a:cubicBezTo>
                    <a:pt x="27935" y="9741"/>
                    <a:pt x="27922" y="9748"/>
                    <a:pt x="27902" y="9761"/>
                  </a:cubicBezTo>
                  <a:cubicBezTo>
                    <a:pt x="27895" y="9768"/>
                    <a:pt x="27889" y="9768"/>
                    <a:pt x="27882" y="9774"/>
                  </a:cubicBezTo>
                  <a:cubicBezTo>
                    <a:pt x="27869" y="9788"/>
                    <a:pt x="27855" y="9794"/>
                    <a:pt x="27842" y="9801"/>
                  </a:cubicBezTo>
                  <a:cubicBezTo>
                    <a:pt x="27836" y="9808"/>
                    <a:pt x="27829" y="9808"/>
                    <a:pt x="27822" y="9814"/>
                  </a:cubicBezTo>
                  <a:cubicBezTo>
                    <a:pt x="27802" y="9827"/>
                    <a:pt x="27782" y="9841"/>
                    <a:pt x="27769" y="9847"/>
                  </a:cubicBezTo>
                  <a:lnTo>
                    <a:pt x="27762" y="9854"/>
                  </a:lnTo>
                  <a:cubicBezTo>
                    <a:pt x="27756" y="9854"/>
                    <a:pt x="27756" y="9861"/>
                    <a:pt x="27749" y="9861"/>
                  </a:cubicBezTo>
                  <a:cubicBezTo>
                    <a:pt x="27743" y="9861"/>
                    <a:pt x="27743" y="9867"/>
                    <a:pt x="27743" y="9867"/>
                  </a:cubicBezTo>
                  <a:cubicBezTo>
                    <a:pt x="27736" y="9874"/>
                    <a:pt x="27723" y="9881"/>
                    <a:pt x="27709" y="9887"/>
                  </a:cubicBezTo>
                  <a:cubicBezTo>
                    <a:pt x="27703" y="9894"/>
                    <a:pt x="27696" y="9894"/>
                    <a:pt x="27689" y="9900"/>
                  </a:cubicBezTo>
                  <a:lnTo>
                    <a:pt x="27683" y="9900"/>
                  </a:lnTo>
                  <a:cubicBezTo>
                    <a:pt x="27670" y="9914"/>
                    <a:pt x="27650" y="9927"/>
                    <a:pt x="27636" y="9934"/>
                  </a:cubicBezTo>
                  <a:cubicBezTo>
                    <a:pt x="27630" y="9940"/>
                    <a:pt x="27630" y="9940"/>
                    <a:pt x="27630" y="9940"/>
                  </a:cubicBezTo>
                  <a:cubicBezTo>
                    <a:pt x="27623" y="9940"/>
                    <a:pt x="27616" y="9947"/>
                    <a:pt x="27610" y="9954"/>
                  </a:cubicBezTo>
                  <a:cubicBezTo>
                    <a:pt x="27596" y="9960"/>
                    <a:pt x="27590" y="9967"/>
                    <a:pt x="27577" y="9974"/>
                  </a:cubicBezTo>
                  <a:lnTo>
                    <a:pt x="27570" y="9974"/>
                  </a:lnTo>
                  <a:cubicBezTo>
                    <a:pt x="27563" y="9980"/>
                    <a:pt x="27563" y="9980"/>
                    <a:pt x="27557" y="9987"/>
                  </a:cubicBezTo>
                  <a:cubicBezTo>
                    <a:pt x="27557" y="9987"/>
                    <a:pt x="27550" y="9987"/>
                    <a:pt x="27550" y="9993"/>
                  </a:cubicBezTo>
                  <a:cubicBezTo>
                    <a:pt x="27537" y="10000"/>
                    <a:pt x="27530" y="10007"/>
                    <a:pt x="27517" y="10013"/>
                  </a:cubicBezTo>
                  <a:cubicBezTo>
                    <a:pt x="27510" y="10020"/>
                    <a:pt x="27504" y="10020"/>
                    <a:pt x="27497" y="10027"/>
                  </a:cubicBezTo>
                  <a:lnTo>
                    <a:pt x="27490" y="10027"/>
                  </a:lnTo>
                  <a:cubicBezTo>
                    <a:pt x="27490" y="10033"/>
                    <a:pt x="27484" y="10033"/>
                    <a:pt x="27477" y="10040"/>
                  </a:cubicBezTo>
                  <a:cubicBezTo>
                    <a:pt x="27464" y="10047"/>
                    <a:pt x="27457" y="10053"/>
                    <a:pt x="27444" y="10060"/>
                  </a:cubicBezTo>
                  <a:cubicBezTo>
                    <a:pt x="27444" y="10060"/>
                    <a:pt x="27437" y="10066"/>
                    <a:pt x="27437" y="10066"/>
                  </a:cubicBezTo>
                  <a:cubicBezTo>
                    <a:pt x="27430" y="10073"/>
                    <a:pt x="27430" y="10073"/>
                    <a:pt x="27424" y="10073"/>
                  </a:cubicBezTo>
                  <a:cubicBezTo>
                    <a:pt x="27417" y="10080"/>
                    <a:pt x="27417" y="10080"/>
                    <a:pt x="27417" y="10080"/>
                  </a:cubicBezTo>
                  <a:cubicBezTo>
                    <a:pt x="27397" y="10093"/>
                    <a:pt x="27384" y="10100"/>
                    <a:pt x="27364" y="10113"/>
                  </a:cubicBezTo>
                  <a:cubicBezTo>
                    <a:pt x="27364" y="10113"/>
                    <a:pt x="27364" y="10113"/>
                    <a:pt x="27357" y="10120"/>
                  </a:cubicBezTo>
                  <a:cubicBezTo>
                    <a:pt x="27344" y="10126"/>
                    <a:pt x="27324" y="10140"/>
                    <a:pt x="27311" y="10153"/>
                  </a:cubicBezTo>
                  <a:lnTo>
                    <a:pt x="27304" y="10153"/>
                  </a:lnTo>
                  <a:cubicBezTo>
                    <a:pt x="27298" y="10159"/>
                    <a:pt x="27291" y="10159"/>
                    <a:pt x="27284" y="10166"/>
                  </a:cubicBezTo>
                  <a:cubicBezTo>
                    <a:pt x="27271" y="10173"/>
                    <a:pt x="27258" y="10179"/>
                    <a:pt x="27251" y="10193"/>
                  </a:cubicBezTo>
                  <a:lnTo>
                    <a:pt x="27245" y="10193"/>
                  </a:lnTo>
                  <a:cubicBezTo>
                    <a:pt x="27245" y="10193"/>
                    <a:pt x="27238" y="10199"/>
                    <a:pt x="27231" y="10199"/>
                  </a:cubicBezTo>
                  <a:cubicBezTo>
                    <a:pt x="27231" y="10206"/>
                    <a:pt x="27225" y="10206"/>
                    <a:pt x="27225" y="10206"/>
                  </a:cubicBezTo>
                  <a:cubicBezTo>
                    <a:pt x="27211" y="10219"/>
                    <a:pt x="27191" y="10233"/>
                    <a:pt x="27172" y="10239"/>
                  </a:cubicBezTo>
                  <a:cubicBezTo>
                    <a:pt x="27172" y="10239"/>
                    <a:pt x="27172" y="10239"/>
                    <a:pt x="27172" y="10246"/>
                  </a:cubicBezTo>
                  <a:cubicBezTo>
                    <a:pt x="27165" y="10246"/>
                    <a:pt x="27158" y="10252"/>
                    <a:pt x="27152" y="10252"/>
                  </a:cubicBezTo>
                  <a:cubicBezTo>
                    <a:pt x="27152" y="10252"/>
                    <a:pt x="27152" y="10252"/>
                    <a:pt x="27152" y="10259"/>
                  </a:cubicBezTo>
                  <a:cubicBezTo>
                    <a:pt x="27138" y="10266"/>
                    <a:pt x="27125" y="10272"/>
                    <a:pt x="27118" y="10279"/>
                  </a:cubicBezTo>
                  <a:lnTo>
                    <a:pt x="27112" y="10279"/>
                  </a:lnTo>
                  <a:cubicBezTo>
                    <a:pt x="27112" y="10286"/>
                    <a:pt x="27105" y="10286"/>
                    <a:pt x="27098" y="10292"/>
                  </a:cubicBezTo>
                  <a:lnTo>
                    <a:pt x="27092" y="10299"/>
                  </a:lnTo>
                  <a:cubicBezTo>
                    <a:pt x="27072" y="10306"/>
                    <a:pt x="27059" y="10319"/>
                    <a:pt x="27039" y="10332"/>
                  </a:cubicBezTo>
                  <a:lnTo>
                    <a:pt x="27032" y="10332"/>
                  </a:lnTo>
                  <a:cubicBezTo>
                    <a:pt x="27032" y="10339"/>
                    <a:pt x="27025" y="10339"/>
                    <a:pt x="27019" y="10345"/>
                  </a:cubicBezTo>
                  <a:cubicBezTo>
                    <a:pt x="27006" y="10352"/>
                    <a:pt x="26992" y="10359"/>
                    <a:pt x="26986" y="10365"/>
                  </a:cubicBezTo>
                  <a:cubicBezTo>
                    <a:pt x="26986" y="10365"/>
                    <a:pt x="26979" y="10372"/>
                    <a:pt x="26979" y="10372"/>
                  </a:cubicBezTo>
                  <a:cubicBezTo>
                    <a:pt x="26972" y="10372"/>
                    <a:pt x="26972" y="10379"/>
                    <a:pt x="26966" y="10379"/>
                  </a:cubicBezTo>
                  <a:cubicBezTo>
                    <a:pt x="26959" y="10385"/>
                    <a:pt x="26959" y="10385"/>
                    <a:pt x="26959" y="10385"/>
                  </a:cubicBezTo>
                  <a:cubicBezTo>
                    <a:pt x="26939" y="10399"/>
                    <a:pt x="26926" y="10405"/>
                    <a:pt x="26906" y="10418"/>
                  </a:cubicBezTo>
                  <a:cubicBezTo>
                    <a:pt x="26906" y="10418"/>
                    <a:pt x="26906" y="10425"/>
                    <a:pt x="26899" y="10425"/>
                  </a:cubicBezTo>
                  <a:cubicBezTo>
                    <a:pt x="26893" y="10425"/>
                    <a:pt x="26893" y="10432"/>
                    <a:pt x="26886" y="10432"/>
                  </a:cubicBezTo>
                  <a:cubicBezTo>
                    <a:pt x="26886" y="10432"/>
                    <a:pt x="26886" y="10438"/>
                    <a:pt x="26879" y="10438"/>
                  </a:cubicBezTo>
                  <a:cubicBezTo>
                    <a:pt x="26873" y="10445"/>
                    <a:pt x="26859" y="10452"/>
                    <a:pt x="26853" y="10458"/>
                  </a:cubicBezTo>
                  <a:lnTo>
                    <a:pt x="26846" y="10458"/>
                  </a:lnTo>
                  <a:cubicBezTo>
                    <a:pt x="26839" y="10465"/>
                    <a:pt x="26839" y="10465"/>
                    <a:pt x="26833" y="10472"/>
                  </a:cubicBezTo>
                  <a:cubicBezTo>
                    <a:pt x="26826" y="10472"/>
                    <a:pt x="26826" y="10472"/>
                    <a:pt x="26826" y="10478"/>
                  </a:cubicBezTo>
                  <a:cubicBezTo>
                    <a:pt x="26806" y="10485"/>
                    <a:pt x="26793" y="10498"/>
                    <a:pt x="26773" y="10511"/>
                  </a:cubicBezTo>
                  <a:lnTo>
                    <a:pt x="26766" y="10511"/>
                  </a:lnTo>
                  <a:cubicBezTo>
                    <a:pt x="26753" y="10525"/>
                    <a:pt x="26733" y="10538"/>
                    <a:pt x="26720" y="10551"/>
                  </a:cubicBezTo>
                  <a:lnTo>
                    <a:pt x="26713" y="10551"/>
                  </a:lnTo>
                  <a:cubicBezTo>
                    <a:pt x="26707" y="10558"/>
                    <a:pt x="26700" y="10558"/>
                    <a:pt x="26693" y="10565"/>
                  </a:cubicBezTo>
                  <a:cubicBezTo>
                    <a:pt x="26673" y="10578"/>
                    <a:pt x="26660" y="10591"/>
                    <a:pt x="26640" y="10598"/>
                  </a:cubicBezTo>
                  <a:cubicBezTo>
                    <a:pt x="26640" y="10604"/>
                    <a:pt x="26640" y="10604"/>
                    <a:pt x="26634" y="10604"/>
                  </a:cubicBezTo>
                  <a:cubicBezTo>
                    <a:pt x="26620" y="10618"/>
                    <a:pt x="26600" y="10631"/>
                    <a:pt x="26587" y="10638"/>
                  </a:cubicBezTo>
                  <a:cubicBezTo>
                    <a:pt x="26581" y="10638"/>
                    <a:pt x="26581" y="10644"/>
                    <a:pt x="26581" y="10644"/>
                  </a:cubicBezTo>
                  <a:cubicBezTo>
                    <a:pt x="26574" y="10644"/>
                    <a:pt x="26567" y="10651"/>
                    <a:pt x="26561" y="10651"/>
                  </a:cubicBezTo>
                  <a:cubicBezTo>
                    <a:pt x="26561" y="10651"/>
                    <a:pt x="26561" y="10657"/>
                    <a:pt x="26561" y="10657"/>
                  </a:cubicBezTo>
                  <a:cubicBezTo>
                    <a:pt x="26547" y="10664"/>
                    <a:pt x="26541" y="10671"/>
                    <a:pt x="26527" y="10677"/>
                  </a:cubicBezTo>
                  <a:cubicBezTo>
                    <a:pt x="26521" y="10684"/>
                    <a:pt x="26514" y="10691"/>
                    <a:pt x="26507" y="10691"/>
                  </a:cubicBezTo>
                  <a:cubicBezTo>
                    <a:pt x="26507" y="10691"/>
                    <a:pt x="26507" y="10691"/>
                    <a:pt x="26501" y="10697"/>
                  </a:cubicBezTo>
                  <a:cubicBezTo>
                    <a:pt x="26488" y="10704"/>
                    <a:pt x="26468" y="10717"/>
                    <a:pt x="26454" y="10731"/>
                  </a:cubicBezTo>
                  <a:lnTo>
                    <a:pt x="26448" y="10731"/>
                  </a:lnTo>
                  <a:cubicBezTo>
                    <a:pt x="26441" y="10737"/>
                    <a:pt x="26434" y="10737"/>
                    <a:pt x="26428" y="10744"/>
                  </a:cubicBezTo>
                  <a:cubicBezTo>
                    <a:pt x="26415" y="10750"/>
                    <a:pt x="26408" y="10764"/>
                    <a:pt x="26395" y="10770"/>
                  </a:cubicBezTo>
                  <a:cubicBezTo>
                    <a:pt x="26388" y="10777"/>
                    <a:pt x="26381" y="10777"/>
                    <a:pt x="26375" y="10784"/>
                  </a:cubicBezTo>
                  <a:cubicBezTo>
                    <a:pt x="26355" y="10797"/>
                    <a:pt x="26335" y="10810"/>
                    <a:pt x="26322" y="10823"/>
                  </a:cubicBezTo>
                  <a:lnTo>
                    <a:pt x="26315" y="10823"/>
                  </a:lnTo>
                  <a:cubicBezTo>
                    <a:pt x="26308" y="10830"/>
                    <a:pt x="26308" y="10830"/>
                    <a:pt x="26302" y="10830"/>
                  </a:cubicBezTo>
                  <a:lnTo>
                    <a:pt x="27251" y="12198"/>
                  </a:lnTo>
                  <a:cubicBezTo>
                    <a:pt x="29456" y="10664"/>
                    <a:pt x="31786" y="9276"/>
                    <a:pt x="34177" y="8061"/>
                  </a:cubicBezTo>
                  <a:lnTo>
                    <a:pt x="33427" y="6580"/>
                  </a:lnTo>
                  <a:close/>
                  <a:moveTo>
                    <a:pt x="91202" y="7968"/>
                  </a:moveTo>
                  <a:lnTo>
                    <a:pt x="90379" y="9409"/>
                  </a:lnTo>
                  <a:cubicBezTo>
                    <a:pt x="92703" y="10737"/>
                    <a:pt x="94967" y="12238"/>
                    <a:pt x="97099" y="13871"/>
                  </a:cubicBezTo>
                  <a:lnTo>
                    <a:pt x="98108" y="12557"/>
                  </a:lnTo>
                  <a:cubicBezTo>
                    <a:pt x="97471" y="12065"/>
                    <a:pt x="96827" y="11594"/>
                    <a:pt x="96169" y="11129"/>
                  </a:cubicBezTo>
                  <a:cubicBezTo>
                    <a:pt x="96163" y="11129"/>
                    <a:pt x="96163" y="11129"/>
                    <a:pt x="96163" y="11122"/>
                  </a:cubicBezTo>
                  <a:cubicBezTo>
                    <a:pt x="96149" y="11116"/>
                    <a:pt x="96129" y="11102"/>
                    <a:pt x="96110" y="11089"/>
                  </a:cubicBezTo>
                  <a:cubicBezTo>
                    <a:pt x="96103" y="11082"/>
                    <a:pt x="96096" y="11076"/>
                    <a:pt x="96090" y="11076"/>
                  </a:cubicBezTo>
                  <a:cubicBezTo>
                    <a:pt x="96090" y="11076"/>
                    <a:pt x="96090" y="11069"/>
                    <a:pt x="96090" y="11069"/>
                  </a:cubicBezTo>
                  <a:cubicBezTo>
                    <a:pt x="96070" y="11063"/>
                    <a:pt x="96056" y="11049"/>
                    <a:pt x="96036" y="11036"/>
                  </a:cubicBezTo>
                  <a:cubicBezTo>
                    <a:pt x="96036" y="11036"/>
                    <a:pt x="96036" y="11036"/>
                    <a:pt x="96030" y="11029"/>
                  </a:cubicBezTo>
                  <a:cubicBezTo>
                    <a:pt x="96017" y="11023"/>
                    <a:pt x="95997" y="11009"/>
                    <a:pt x="95983" y="10996"/>
                  </a:cubicBezTo>
                  <a:cubicBezTo>
                    <a:pt x="95977" y="10996"/>
                    <a:pt x="95977" y="10996"/>
                    <a:pt x="95977" y="10989"/>
                  </a:cubicBezTo>
                  <a:cubicBezTo>
                    <a:pt x="95970" y="10989"/>
                    <a:pt x="95970" y="10989"/>
                    <a:pt x="95963" y="10983"/>
                  </a:cubicBezTo>
                  <a:cubicBezTo>
                    <a:pt x="95957" y="10983"/>
                    <a:pt x="95957" y="10976"/>
                    <a:pt x="95957" y="10976"/>
                  </a:cubicBezTo>
                  <a:cubicBezTo>
                    <a:pt x="95943" y="10970"/>
                    <a:pt x="95937" y="10963"/>
                    <a:pt x="95924" y="10956"/>
                  </a:cubicBezTo>
                  <a:cubicBezTo>
                    <a:pt x="95917" y="10950"/>
                    <a:pt x="95910" y="10950"/>
                    <a:pt x="95904" y="10943"/>
                  </a:cubicBezTo>
                  <a:cubicBezTo>
                    <a:pt x="95904" y="10943"/>
                    <a:pt x="95904" y="10943"/>
                    <a:pt x="95897" y="10936"/>
                  </a:cubicBezTo>
                  <a:cubicBezTo>
                    <a:pt x="95890" y="10936"/>
                    <a:pt x="95890" y="10930"/>
                    <a:pt x="95884" y="10930"/>
                  </a:cubicBezTo>
                  <a:cubicBezTo>
                    <a:pt x="95884" y="10930"/>
                    <a:pt x="95877" y="10923"/>
                    <a:pt x="95877" y="10923"/>
                  </a:cubicBezTo>
                  <a:cubicBezTo>
                    <a:pt x="95870" y="10916"/>
                    <a:pt x="95857" y="10910"/>
                    <a:pt x="95851" y="10910"/>
                  </a:cubicBezTo>
                  <a:cubicBezTo>
                    <a:pt x="95851" y="10903"/>
                    <a:pt x="95844" y="10903"/>
                    <a:pt x="95844" y="10897"/>
                  </a:cubicBezTo>
                  <a:cubicBezTo>
                    <a:pt x="95837" y="10897"/>
                    <a:pt x="95831" y="10890"/>
                    <a:pt x="95831" y="10890"/>
                  </a:cubicBezTo>
                  <a:cubicBezTo>
                    <a:pt x="95824" y="10890"/>
                    <a:pt x="95824" y="10883"/>
                    <a:pt x="95817" y="10883"/>
                  </a:cubicBezTo>
                  <a:cubicBezTo>
                    <a:pt x="95811" y="10877"/>
                    <a:pt x="95804" y="10877"/>
                    <a:pt x="95797" y="10870"/>
                  </a:cubicBezTo>
                  <a:cubicBezTo>
                    <a:pt x="95797" y="10870"/>
                    <a:pt x="95791" y="10863"/>
                    <a:pt x="95784" y="10863"/>
                  </a:cubicBezTo>
                  <a:cubicBezTo>
                    <a:pt x="95784" y="10857"/>
                    <a:pt x="95777" y="10857"/>
                    <a:pt x="95777" y="10850"/>
                  </a:cubicBezTo>
                  <a:cubicBezTo>
                    <a:pt x="95771" y="10850"/>
                    <a:pt x="95764" y="10850"/>
                    <a:pt x="95764" y="10843"/>
                  </a:cubicBezTo>
                  <a:cubicBezTo>
                    <a:pt x="95758" y="10843"/>
                    <a:pt x="95758" y="10837"/>
                    <a:pt x="95751" y="10837"/>
                  </a:cubicBezTo>
                  <a:lnTo>
                    <a:pt x="95731" y="10823"/>
                  </a:lnTo>
                  <a:cubicBezTo>
                    <a:pt x="95731" y="10823"/>
                    <a:pt x="95724" y="10817"/>
                    <a:pt x="95724" y="10817"/>
                  </a:cubicBezTo>
                  <a:cubicBezTo>
                    <a:pt x="95718" y="10810"/>
                    <a:pt x="95711" y="10810"/>
                    <a:pt x="95711" y="10804"/>
                  </a:cubicBezTo>
                  <a:cubicBezTo>
                    <a:pt x="95704" y="10804"/>
                    <a:pt x="95698" y="10804"/>
                    <a:pt x="95698" y="10797"/>
                  </a:cubicBezTo>
                  <a:cubicBezTo>
                    <a:pt x="95691" y="10797"/>
                    <a:pt x="95685" y="10790"/>
                    <a:pt x="95678" y="10790"/>
                  </a:cubicBezTo>
                  <a:cubicBezTo>
                    <a:pt x="95678" y="10784"/>
                    <a:pt x="95671" y="10784"/>
                    <a:pt x="95671" y="10777"/>
                  </a:cubicBezTo>
                  <a:cubicBezTo>
                    <a:pt x="95665" y="10777"/>
                    <a:pt x="95658" y="10770"/>
                    <a:pt x="95651" y="10770"/>
                  </a:cubicBezTo>
                  <a:cubicBezTo>
                    <a:pt x="95651" y="10764"/>
                    <a:pt x="95645" y="10764"/>
                    <a:pt x="95645" y="10764"/>
                  </a:cubicBezTo>
                  <a:cubicBezTo>
                    <a:pt x="95638" y="10757"/>
                    <a:pt x="95631" y="10757"/>
                    <a:pt x="95631" y="10750"/>
                  </a:cubicBezTo>
                  <a:cubicBezTo>
                    <a:pt x="95625" y="10750"/>
                    <a:pt x="95625" y="10750"/>
                    <a:pt x="95618" y="10744"/>
                  </a:cubicBezTo>
                  <a:lnTo>
                    <a:pt x="95598" y="10731"/>
                  </a:lnTo>
                  <a:cubicBezTo>
                    <a:pt x="95598" y="10731"/>
                    <a:pt x="95592" y="10724"/>
                    <a:pt x="95592" y="10724"/>
                  </a:cubicBezTo>
                  <a:cubicBezTo>
                    <a:pt x="95585" y="10724"/>
                    <a:pt x="95578" y="10717"/>
                    <a:pt x="95572" y="10717"/>
                  </a:cubicBezTo>
                  <a:cubicBezTo>
                    <a:pt x="95572" y="10711"/>
                    <a:pt x="95565" y="10711"/>
                    <a:pt x="95565" y="10711"/>
                  </a:cubicBezTo>
                  <a:cubicBezTo>
                    <a:pt x="95558" y="10704"/>
                    <a:pt x="95552" y="10697"/>
                    <a:pt x="95545" y="10691"/>
                  </a:cubicBezTo>
                  <a:lnTo>
                    <a:pt x="95538" y="10691"/>
                  </a:lnTo>
                  <a:cubicBezTo>
                    <a:pt x="95532" y="10684"/>
                    <a:pt x="95525" y="10677"/>
                    <a:pt x="95519" y="10677"/>
                  </a:cubicBezTo>
                  <a:cubicBezTo>
                    <a:pt x="95519" y="10677"/>
                    <a:pt x="95512" y="10671"/>
                    <a:pt x="95512" y="10671"/>
                  </a:cubicBezTo>
                  <a:cubicBezTo>
                    <a:pt x="95505" y="10664"/>
                    <a:pt x="95499" y="10664"/>
                    <a:pt x="95492" y="10657"/>
                  </a:cubicBezTo>
                  <a:lnTo>
                    <a:pt x="95485" y="10657"/>
                  </a:lnTo>
                  <a:cubicBezTo>
                    <a:pt x="95479" y="10651"/>
                    <a:pt x="95472" y="10644"/>
                    <a:pt x="95465" y="10638"/>
                  </a:cubicBezTo>
                  <a:lnTo>
                    <a:pt x="95459" y="10638"/>
                  </a:lnTo>
                  <a:cubicBezTo>
                    <a:pt x="95452" y="10631"/>
                    <a:pt x="95445" y="10624"/>
                    <a:pt x="95439" y="10624"/>
                  </a:cubicBezTo>
                  <a:cubicBezTo>
                    <a:pt x="95439" y="10618"/>
                    <a:pt x="95432" y="10618"/>
                    <a:pt x="95432" y="10618"/>
                  </a:cubicBezTo>
                  <a:cubicBezTo>
                    <a:pt x="95426" y="10611"/>
                    <a:pt x="95419" y="10604"/>
                    <a:pt x="95412" y="10604"/>
                  </a:cubicBezTo>
                  <a:cubicBezTo>
                    <a:pt x="95406" y="10598"/>
                    <a:pt x="95406" y="10598"/>
                    <a:pt x="95406" y="10598"/>
                  </a:cubicBezTo>
                  <a:cubicBezTo>
                    <a:pt x="95399" y="10591"/>
                    <a:pt x="95392" y="10591"/>
                    <a:pt x="95386" y="10584"/>
                  </a:cubicBezTo>
                  <a:cubicBezTo>
                    <a:pt x="95386" y="10584"/>
                    <a:pt x="95379" y="10584"/>
                    <a:pt x="95379" y="10578"/>
                  </a:cubicBezTo>
                  <a:cubicBezTo>
                    <a:pt x="95366" y="10571"/>
                    <a:pt x="95346" y="10558"/>
                    <a:pt x="95333" y="10545"/>
                  </a:cubicBezTo>
                  <a:lnTo>
                    <a:pt x="95326" y="10545"/>
                  </a:lnTo>
                  <a:cubicBezTo>
                    <a:pt x="95319" y="10538"/>
                    <a:pt x="95313" y="10531"/>
                    <a:pt x="95299" y="10531"/>
                  </a:cubicBezTo>
                  <a:lnTo>
                    <a:pt x="95299" y="10525"/>
                  </a:lnTo>
                  <a:cubicBezTo>
                    <a:pt x="95293" y="10525"/>
                    <a:pt x="95286" y="10518"/>
                    <a:pt x="95273" y="10511"/>
                  </a:cubicBezTo>
                  <a:cubicBezTo>
                    <a:pt x="95266" y="10505"/>
                    <a:pt x="95260" y="10498"/>
                    <a:pt x="95246" y="10491"/>
                  </a:cubicBezTo>
                  <a:cubicBezTo>
                    <a:pt x="95226" y="10478"/>
                    <a:pt x="95213" y="10465"/>
                    <a:pt x="95193" y="10458"/>
                  </a:cubicBezTo>
                  <a:lnTo>
                    <a:pt x="95193" y="10452"/>
                  </a:lnTo>
                  <a:cubicBezTo>
                    <a:pt x="95167" y="10438"/>
                    <a:pt x="95140" y="10418"/>
                    <a:pt x="95113" y="10399"/>
                  </a:cubicBezTo>
                  <a:cubicBezTo>
                    <a:pt x="95094" y="10392"/>
                    <a:pt x="95080" y="10379"/>
                    <a:pt x="95060" y="10365"/>
                  </a:cubicBezTo>
                  <a:cubicBezTo>
                    <a:pt x="94363" y="9894"/>
                    <a:pt x="93653" y="9436"/>
                    <a:pt x="92936" y="8997"/>
                  </a:cubicBezTo>
                  <a:cubicBezTo>
                    <a:pt x="92916" y="8984"/>
                    <a:pt x="92896" y="8971"/>
                    <a:pt x="92876" y="8964"/>
                  </a:cubicBezTo>
                  <a:cubicBezTo>
                    <a:pt x="92849" y="8944"/>
                    <a:pt x="92823" y="8924"/>
                    <a:pt x="92796" y="8911"/>
                  </a:cubicBezTo>
                  <a:cubicBezTo>
                    <a:pt x="92776" y="8898"/>
                    <a:pt x="92756" y="8891"/>
                    <a:pt x="92743" y="8878"/>
                  </a:cubicBezTo>
                  <a:lnTo>
                    <a:pt x="92736" y="8878"/>
                  </a:lnTo>
                  <a:cubicBezTo>
                    <a:pt x="92716" y="8865"/>
                    <a:pt x="92703" y="8851"/>
                    <a:pt x="92683" y="8845"/>
                  </a:cubicBezTo>
                  <a:cubicBezTo>
                    <a:pt x="92677" y="8838"/>
                    <a:pt x="92663" y="8831"/>
                    <a:pt x="92657" y="8825"/>
                  </a:cubicBezTo>
                  <a:cubicBezTo>
                    <a:pt x="92643" y="8818"/>
                    <a:pt x="92637" y="8812"/>
                    <a:pt x="92630" y="8812"/>
                  </a:cubicBezTo>
                  <a:cubicBezTo>
                    <a:pt x="92617" y="8805"/>
                    <a:pt x="92610" y="8798"/>
                    <a:pt x="92604" y="8792"/>
                  </a:cubicBezTo>
                  <a:lnTo>
                    <a:pt x="92597" y="8792"/>
                  </a:lnTo>
                  <a:cubicBezTo>
                    <a:pt x="92590" y="8785"/>
                    <a:pt x="92584" y="8778"/>
                    <a:pt x="92570" y="8778"/>
                  </a:cubicBezTo>
                  <a:cubicBezTo>
                    <a:pt x="92564" y="8772"/>
                    <a:pt x="92557" y="8765"/>
                    <a:pt x="92544" y="8758"/>
                  </a:cubicBezTo>
                  <a:lnTo>
                    <a:pt x="92537" y="8758"/>
                  </a:lnTo>
                  <a:cubicBezTo>
                    <a:pt x="92530" y="8752"/>
                    <a:pt x="92524" y="8745"/>
                    <a:pt x="92517" y="8745"/>
                  </a:cubicBezTo>
                  <a:cubicBezTo>
                    <a:pt x="92517" y="8745"/>
                    <a:pt x="92517" y="8745"/>
                    <a:pt x="92517" y="8738"/>
                  </a:cubicBezTo>
                  <a:cubicBezTo>
                    <a:pt x="92504" y="8738"/>
                    <a:pt x="92497" y="8732"/>
                    <a:pt x="92491" y="8725"/>
                  </a:cubicBezTo>
                  <a:lnTo>
                    <a:pt x="92484" y="8725"/>
                  </a:lnTo>
                  <a:cubicBezTo>
                    <a:pt x="92477" y="8719"/>
                    <a:pt x="92471" y="8712"/>
                    <a:pt x="92464" y="8712"/>
                  </a:cubicBezTo>
                  <a:cubicBezTo>
                    <a:pt x="92464" y="8712"/>
                    <a:pt x="92457" y="8705"/>
                    <a:pt x="92457" y="8705"/>
                  </a:cubicBezTo>
                  <a:cubicBezTo>
                    <a:pt x="92451" y="8699"/>
                    <a:pt x="92444" y="8699"/>
                    <a:pt x="92438" y="8692"/>
                  </a:cubicBezTo>
                  <a:lnTo>
                    <a:pt x="92431" y="8692"/>
                  </a:lnTo>
                  <a:cubicBezTo>
                    <a:pt x="92424" y="8685"/>
                    <a:pt x="92418" y="8679"/>
                    <a:pt x="92411" y="8679"/>
                  </a:cubicBezTo>
                  <a:cubicBezTo>
                    <a:pt x="92404" y="8672"/>
                    <a:pt x="92404" y="8672"/>
                    <a:pt x="92398" y="8672"/>
                  </a:cubicBezTo>
                  <a:cubicBezTo>
                    <a:pt x="92398" y="8665"/>
                    <a:pt x="92391" y="8665"/>
                    <a:pt x="92384" y="8659"/>
                  </a:cubicBezTo>
                  <a:lnTo>
                    <a:pt x="92378" y="8659"/>
                  </a:lnTo>
                  <a:cubicBezTo>
                    <a:pt x="92364" y="8652"/>
                    <a:pt x="92358" y="8646"/>
                    <a:pt x="92351" y="8646"/>
                  </a:cubicBezTo>
                  <a:cubicBezTo>
                    <a:pt x="92351" y="8639"/>
                    <a:pt x="92345" y="8639"/>
                    <a:pt x="92345" y="8639"/>
                  </a:cubicBezTo>
                  <a:cubicBezTo>
                    <a:pt x="92338" y="8632"/>
                    <a:pt x="92331" y="8632"/>
                    <a:pt x="92331" y="8632"/>
                  </a:cubicBezTo>
                  <a:cubicBezTo>
                    <a:pt x="92325" y="8626"/>
                    <a:pt x="92325" y="8626"/>
                    <a:pt x="92318" y="8619"/>
                  </a:cubicBezTo>
                  <a:cubicBezTo>
                    <a:pt x="92311" y="8619"/>
                    <a:pt x="92305" y="8619"/>
                    <a:pt x="92305" y="8612"/>
                  </a:cubicBezTo>
                  <a:cubicBezTo>
                    <a:pt x="92298" y="8612"/>
                    <a:pt x="92291" y="8606"/>
                    <a:pt x="92285" y="8606"/>
                  </a:cubicBezTo>
                  <a:cubicBezTo>
                    <a:pt x="92278" y="8599"/>
                    <a:pt x="92278" y="8599"/>
                    <a:pt x="92271" y="8592"/>
                  </a:cubicBezTo>
                  <a:cubicBezTo>
                    <a:pt x="92271" y="8592"/>
                    <a:pt x="92265" y="8592"/>
                    <a:pt x="92258" y="8586"/>
                  </a:cubicBezTo>
                  <a:cubicBezTo>
                    <a:pt x="92258" y="8586"/>
                    <a:pt x="92252" y="8586"/>
                    <a:pt x="92252" y="8579"/>
                  </a:cubicBezTo>
                  <a:cubicBezTo>
                    <a:pt x="92238" y="8579"/>
                    <a:pt x="92232" y="8572"/>
                    <a:pt x="92225" y="8566"/>
                  </a:cubicBezTo>
                  <a:cubicBezTo>
                    <a:pt x="92225" y="8566"/>
                    <a:pt x="92218" y="8566"/>
                    <a:pt x="92218" y="8559"/>
                  </a:cubicBezTo>
                  <a:cubicBezTo>
                    <a:pt x="92212" y="8559"/>
                    <a:pt x="92205" y="8553"/>
                    <a:pt x="92198" y="8553"/>
                  </a:cubicBezTo>
                  <a:cubicBezTo>
                    <a:pt x="92198" y="8553"/>
                    <a:pt x="92192" y="8546"/>
                    <a:pt x="92192" y="8546"/>
                  </a:cubicBezTo>
                  <a:cubicBezTo>
                    <a:pt x="92185" y="8546"/>
                    <a:pt x="92179" y="8539"/>
                    <a:pt x="92179" y="8539"/>
                  </a:cubicBezTo>
                  <a:lnTo>
                    <a:pt x="92172" y="8539"/>
                  </a:lnTo>
                  <a:cubicBezTo>
                    <a:pt x="92165" y="8533"/>
                    <a:pt x="92152" y="8526"/>
                    <a:pt x="92139" y="8519"/>
                  </a:cubicBezTo>
                  <a:cubicBezTo>
                    <a:pt x="92139" y="8513"/>
                    <a:pt x="92139" y="8513"/>
                    <a:pt x="92132" y="8513"/>
                  </a:cubicBezTo>
                  <a:cubicBezTo>
                    <a:pt x="92132" y="8513"/>
                    <a:pt x="92125" y="8506"/>
                    <a:pt x="92119" y="8506"/>
                  </a:cubicBezTo>
                  <a:cubicBezTo>
                    <a:pt x="92119" y="8499"/>
                    <a:pt x="92119" y="8499"/>
                    <a:pt x="92112" y="8499"/>
                  </a:cubicBezTo>
                  <a:cubicBezTo>
                    <a:pt x="92099" y="8493"/>
                    <a:pt x="92079" y="8479"/>
                    <a:pt x="92059" y="8466"/>
                  </a:cubicBezTo>
                  <a:cubicBezTo>
                    <a:pt x="92039" y="8453"/>
                    <a:pt x="92019" y="8446"/>
                    <a:pt x="91999" y="8433"/>
                  </a:cubicBezTo>
                  <a:cubicBezTo>
                    <a:pt x="91734" y="8274"/>
                    <a:pt x="91468" y="8121"/>
                    <a:pt x="91202" y="7968"/>
                  </a:cubicBezTo>
                  <a:close/>
                  <a:moveTo>
                    <a:pt x="25286" y="11554"/>
                  </a:moveTo>
                  <a:cubicBezTo>
                    <a:pt x="25106" y="11687"/>
                    <a:pt x="24920" y="11819"/>
                    <a:pt x="24741" y="11952"/>
                  </a:cubicBezTo>
                  <a:cubicBezTo>
                    <a:pt x="24721" y="11966"/>
                    <a:pt x="24701" y="11979"/>
                    <a:pt x="24688" y="11992"/>
                  </a:cubicBezTo>
                  <a:cubicBezTo>
                    <a:pt x="24668" y="12005"/>
                    <a:pt x="24648" y="12019"/>
                    <a:pt x="24635" y="12032"/>
                  </a:cubicBezTo>
                  <a:cubicBezTo>
                    <a:pt x="24628" y="12039"/>
                    <a:pt x="24615" y="12045"/>
                    <a:pt x="24608" y="12052"/>
                  </a:cubicBezTo>
                  <a:cubicBezTo>
                    <a:pt x="24588" y="12065"/>
                    <a:pt x="24575" y="12078"/>
                    <a:pt x="24555" y="12092"/>
                  </a:cubicBezTo>
                  <a:cubicBezTo>
                    <a:pt x="24535" y="12105"/>
                    <a:pt x="24522" y="12118"/>
                    <a:pt x="24509" y="12125"/>
                  </a:cubicBezTo>
                  <a:cubicBezTo>
                    <a:pt x="24502" y="12132"/>
                    <a:pt x="24502" y="12132"/>
                    <a:pt x="24502" y="12132"/>
                  </a:cubicBezTo>
                  <a:cubicBezTo>
                    <a:pt x="24496" y="12138"/>
                    <a:pt x="24489" y="12145"/>
                    <a:pt x="24482" y="12145"/>
                  </a:cubicBezTo>
                  <a:lnTo>
                    <a:pt x="24476" y="12152"/>
                  </a:lnTo>
                  <a:cubicBezTo>
                    <a:pt x="24469" y="12152"/>
                    <a:pt x="24462" y="12158"/>
                    <a:pt x="24456" y="12165"/>
                  </a:cubicBezTo>
                  <a:cubicBezTo>
                    <a:pt x="24449" y="12165"/>
                    <a:pt x="24449" y="12171"/>
                    <a:pt x="24449" y="12171"/>
                  </a:cubicBezTo>
                  <a:cubicBezTo>
                    <a:pt x="24442" y="12178"/>
                    <a:pt x="24436" y="12178"/>
                    <a:pt x="24429" y="12185"/>
                  </a:cubicBezTo>
                  <a:cubicBezTo>
                    <a:pt x="24429" y="12185"/>
                    <a:pt x="24422" y="12185"/>
                    <a:pt x="24422" y="12191"/>
                  </a:cubicBezTo>
                  <a:cubicBezTo>
                    <a:pt x="24416" y="12198"/>
                    <a:pt x="24409" y="12198"/>
                    <a:pt x="24403" y="12205"/>
                  </a:cubicBezTo>
                  <a:lnTo>
                    <a:pt x="24396" y="12205"/>
                  </a:lnTo>
                  <a:cubicBezTo>
                    <a:pt x="24389" y="12211"/>
                    <a:pt x="24383" y="12218"/>
                    <a:pt x="24376" y="12225"/>
                  </a:cubicBezTo>
                  <a:cubicBezTo>
                    <a:pt x="24376" y="12225"/>
                    <a:pt x="24376" y="12225"/>
                    <a:pt x="24369" y="12231"/>
                  </a:cubicBezTo>
                  <a:cubicBezTo>
                    <a:pt x="24363" y="12231"/>
                    <a:pt x="24356" y="12238"/>
                    <a:pt x="24349" y="12244"/>
                  </a:cubicBezTo>
                  <a:cubicBezTo>
                    <a:pt x="24343" y="12251"/>
                    <a:pt x="24330" y="12258"/>
                    <a:pt x="24323" y="12264"/>
                  </a:cubicBezTo>
                  <a:cubicBezTo>
                    <a:pt x="24323" y="12264"/>
                    <a:pt x="24316" y="12264"/>
                    <a:pt x="24316" y="12271"/>
                  </a:cubicBezTo>
                  <a:cubicBezTo>
                    <a:pt x="24310" y="12271"/>
                    <a:pt x="24310" y="12278"/>
                    <a:pt x="24303" y="12284"/>
                  </a:cubicBezTo>
                  <a:lnTo>
                    <a:pt x="24296" y="12284"/>
                  </a:lnTo>
                  <a:cubicBezTo>
                    <a:pt x="24290" y="12291"/>
                    <a:pt x="24283" y="12298"/>
                    <a:pt x="24270" y="12304"/>
                  </a:cubicBezTo>
                  <a:cubicBezTo>
                    <a:pt x="24270" y="12304"/>
                    <a:pt x="24270" y="12304"/>
                    <a:pt x="24263" y="12311"/>
                  </a:cubicBezTo>
                  <a:cubicBezTo>
                    <a:pt x="24263" y="12311"/>
                    <a:pt x="24256" y="12318"/>
                    <a:pt x="24250" y="12318"/>
                  </a:cubicBezTo>
                  <a:cubicBezTo>
                    <a:pt x="24250" y="12324"/>
                    <a:pt x="24243" y="12324"/>
                    <a:pt x="24243" y="12324"/>
                  </a:cubicBezTo>
                  <a:cubicBezTo>
                    <a:pt x="24237" y="12331"/>
                    <a:pt x="24230" y="12337"/>
                    <a:pt x="24223" y="12337"/>
                  </a:cubicBezTo>
                  <a:cubicBezTo>
                    <a:pt x="24223" y="12344"/>
                    <a:pt x="24217" y="12344"/>
                    <a:pt x="24217" y="12344"/>
                  </a:cubicBezTo>
                  <a:cubicBezTo>
                    <a:pt x="24210" y="12351"/>
                    <a:pt x="24203" y="12357"/>
                    <a:pt x="24197" y="12357"/>
                  </a:cubicBezTo>
                  <a:cubicBezTo>
                    <a:pt x="24197" y="12364"/>
                    <a:pt x="24190" y="12364"/>
                    <a:pt x="24190" y="12364"/>
                  </a:cubicBezTo>
                  <a:cubicBezTo>
                    <a:pt x="24183" y="12371"/>
                    <a:pt x="24177" y="12377"/>
                    <a:pt x="24177" y="12377"/>
                  </a:cubicBezTo>
                  <a:cubicBezTo>
                    <a:pt x="24170" y="12377"/>
                    <a:pt x="24170" y="12384"/>
                    <a:pt x="24164" y="12384"/>
                  </a:cubicBezTo>
                  <a:cubicBezTo>
                    <a:pt x="24157" y="12391"/>
                    <a:pt x="24150" y="12397"/>
                    <a:pt x="24144" y="12397"/>
                  </a:cubicBezTo>
                  <a:cubicBezTo>
                    <a:pt x="24144" y="12404"/>
                    <a:pt x="24137" y="12404"/>
                    <a:pt x="24137" y="12410"/>
                  </a:cubicBezTo>
                  <a:cubicBezTo>
                    <a:pt x="24130" y="12410"/>
                    <a:pt x="24124" y="12417"/>
                    <a:pt x="24124" y="12417"/>
                  </a:cubicBezTo>
                  <a:cubicBezTo>
                    <a:pt x="24117" y="12417"/>
                    <a:pt x="24117" y="12424"/>
                    <a:pt x="24110" y="12424"/>
                  </a:cubicBezTo>
                  <a:cubicBezTo>
                    <a:pt x="24104" y="12430"/>
                    <a:pt x="24104" y="12430"/>
                    <a:pt x="24097" y="12437"/>
                  </a:cubicBezTo>
                  <a:cubicBezTo>
                    <a:pt x="24090" y="12437"/>
                    <a:pt x="24084" y="12444"/>
                    <a:pt x="24084" y="12450"/>
                  </a:cubicBezTo>
                  <a:cubicBezTo>
                    <a:pt x="24077" y="12450"/>
                    <a:pt x="24071" y="12457"/>
                    <a:pt x="24071" y="12457"/>
                  </a:cubicBezTo>
                  <a:cubicBezTo>
                    <a:pt x="24064" y="12457"/>
                    <a:pt x="24064" y="12464"/>
                    <a:pt x="24057" y="12464"/>
                  </a:cubicBezTo>
                  <a:cubicBezTo>
                    <a:pt x="24057" y="12470"/>
                    <a:pt x="24051" y="12470"/>
                    <a:pt x="24051" y="12477"/>
                  </a:cubicBezTo>
                  <a:cubicBezTo>
                    <a:pt x="24044" y="12477"/>
                    <a:pt x="24037" y="12484"/>
                    <a:pt x="24031" y="12490"/>
                  </a:cubicBezTo>
                  <a:cubicBezTo>
                    <a:pt x="24024" y="12490"/>
                    <a:pt x="24024" y="12497"/>
                    <a:pt x="24017" y="12497"/>
                  </a:cubicBezTo>
                  <a:cubicBezTo>
                    <a:pt x="24011" y="12503"/>
                    <a:pt x="24011" y="12503"/>
                    <a:pt x="24004" y="12503"/>
                  </a:cubicBezTo>
                  <a:cubicBezTo>
                    <a:pt x="24004" y="12510"/>
                    <a:pt x="23998" y="12510"/>
                    <a:pt x="23998" y="12517"/>
                  </a:cubicBezTo>
                  <a:cubicBezTo>
                    <a:pt x="23991" y="12517"/>
                    <a:pt x="23984" y="12523"/>
                    <a:pt x="23984" y="12523"/>
                  </a:cubicBezTo>
                  <a:cubicBezTo>
                    <a:pt x="23978" y="12523"/>
                    <a:pt x="23978" y="12530"/>
                    <a:pt x="23971" y="12530"/>
                  </a:cubicBezTo>
                  <a:cubicBezTo>
                    <a:pt x="23964" y="12537"/>
                    <a:pt x="23958" y="12543"/>
                    <a:pt x="23951" y="12550"/>
                  </a:cubicBezTo>
                  <a:cubicBezTo>
                    <a:pt x="23951" y="12550"/>
                    <a:pt x="23944" y="12550"/>
                    <a:pt x="23944" y="12557"/>
                  </a:cubicBezTo>
                  <a:cubicBezTo>
                    <a:pt x="23938" y="12557"/>
                    <a:pt x="23931" y="12563"/>
                    <a:pt x="23931" y="12563"/>
                  </a:cubicBezTo>
                  <a:cubicBezTo>
                    <a:pt x="23924" y="12570"/>
                    <a:pt x="23924" y="12570"/>
                    <a:pt x="23918" y="12570"/>
                  </a:cubicBezTo>
                  <a:cubicBezTo>
                    <a:pt x="23911" y="12576"/>
                    <a:pt x="23905" y="12583"/>
                    <a:pt x="23898" y="12590"/>
                  </a:cubicBezTo>
                  <a:cubicBezTo>
                    <a:pt x="23898" y="12590"/>
                    <a:pt x="23891" y="12590"/>
                    <a:pt x="23891" y="12596"/>
                  </a:cubicBezTo>
                  <a:cubicBezTo>
                    <a:pt x="23885" y="12596"/>
                    <a:pt x="23878" y="12603"/>
                    <a:pt x="23878" y="12603"/>
                  </a:cubicBezTo>
                  <a:cubicBezTo>
                    <a:pt x="23871" y="12610"/>
                    <a:pt x="23871" y="12610"/>
                    <a:pt x="23871" y="12610"/>
                  </a:cubicBezTo>
                  <a:cubicBezTo>
                    <a:pt x="23851" y="12623"/>
                    <a:pt x="23838" y="12636"/>
                    <a:pt x="23818" y="12650"/>
                  </a:cubicBezTo>
                  <a:cubicBezTo>
                    <a:pt x="23812" y="12656"/>
                    <a:pt x="23805" y="12663"/>
                    <a:pt x="23798" y="12663"/>
                  </a:cubicBezTo>
                  <a:cubicBezTo>
                    <a:pt x="23798" y="12663"/>
                    <a:pt x="23798" y="12663"/>
                    <a:pt x="23798" y="12669"/>
                  </a:cubicBezTo>
                  <a:cubicBezTo>
                    <a:pt x="23785" y="12676"/>
                    <a:pt x="23778" y="12683"/>
                    <a:pt x="23765" y="12689"/>
                  </a:cubicBezTo>
                  <a:cubicBezTo>
                    <a:pt x="23758" y="12696"/>
                    <a:pt x="23752" y="12703"/>
                    <a:pt x="23745" y="12703"/>
                  </a:cubicBezTo>
                  <a:cubicBezTo>
                    <a:pt x="23745" y="12703"/>
                    <a:pt x="23745" y="12709"/>
                    <a:pt x="23745" y="12709"/>
                  </a:cubicBezTo>
                  <a:cubicBezTo>
                    <a:pt x="23725" y="12723"/>
                    <a:pt x="23712" y="12736"/>
                    <a:pt x="23692" y="12749"/>
                  </a:cubicBezTo>
                  <a:cubicBezTo>
                    <a:pt x="23672" y="12762"/>
                    <a:pt x="23659" y="12776"/>
                    <a:pt x="23639" y="12789"/>
                  </a:cubicBezTo>
                  <a:cubicBezTo>
                    <a:pt x="23612" y="12809"/>
                    <a:pt x="23592" y="12829"/>
                    <a:pt x="23566" y="12849"/>
                  </a:cubicBezTo>
                  <a:cubicBezTo>
                    <a:pt x="23546" y="12862"/>
                    <a:pt x="23526" y="12875"/>
                    <a:pt x="23513" y="12889"/>
                  </a:cubicBezTo>
                  <a:cubicBezTo>
                    <a:pt x="23466" y="12922"/>
                    <a:pt x="23426" y="12955"/>
                    <a:pt x="23387" y="12988"/>
                  </a:cubicBezTo>
                  <a:cubicBezTo>
                    <a:pt x="22377" y="13772"/>
                    <a:pt x="21401" y="14595"/>
                    <a:pt x="20452" y="15438"/>
                  </a:cubicBezTo>
                  <a:cubicBezTo>
                    <a:pt x="20432" y="15458"/>
                    <a:pt x="20418" y="15472"/>
                    <a:pt x="20399" y="15485"/>
                  </a:cubicBezTo>
                  <a:cubicBezTo>
                    <a:pt x="20379" y="15505"/>
                    <a:pt x="20359" y="15525"/>
                    <a:pt x="20332" y="15545"/>
                  </a:cubicBezTo>
                  <a:cubicBezTo>
                    <a:pt x="20332" y="15545"/>
                    <a:pt x="20332" y="15545"/>
                    <a:pt x="20332" y="15551"/>
                  </a:cubicBezTo>
                  <a:cubicBezTo>
                    <a:pt x="20312" y="15565"/>
                    <a:pt x="20299" y="15578"/>
                    <a:pt x="20286" y="15591"/>
                  </a:cubicBezTo>
                  <a:lnTo>
                    <a:pt x="20279" y="15591"/>
                  </a:lnTo>
                  <a:cubicBezTo>
                    <a:pt x="20272" y="15598"/>
                    <a:pt x="20266" y="15604"/>
                    <a:pt x="20266" y="15604"/>
                  </a:cubicBezTo>
                  <a:lnTo>
                    <a:pt x="20266" y="15611"/>
                  </a:lnTo>
                  <a:cubicBezTo>
                    <a:pt x="20252" y="15618"/>
                    <a:pt x="20246" y="15624"/>
                    <a:pt x="20233" y="15638"/>
                  </a:cubicBezTo>
                  <a:lnTo>
                    <a:pt x="20226" y="15638"/>
                  </a:lnTo>
                  <a:cubicBezTo>
                    <a:pt x="20226" y="15644"/>
                    <a:pt x="20219" y="15644"/>
                    <a:pt x="20213" y="15651"/>
                  </a:cubicBezTo>
                  <a:cubicBezTo>
                    <a:pt x="20213" y="15651"/>
                    <a:pt x="20213" y="15658"/>
                    <a:pt x="20206" y="15658"/>
                  </a:cubicBezTo>
                  <a:cubicBezTo>
                    <a:pt x="20199" y="15664"/>
                    <a:pt x="20193" y="15671"/>
                    <a:pt x="20186" y="15677"/>
                  </a:cubicBezTo>
                  <a:cubicBezTo>
                    <a:pt x="20179" y="15684"/>
                    <a:pt x="20179" y="15684"/>
                    <a:pt x="20179" y="15684"/>
                  </a:cubicBezTo>
                  <a:cubicBezTo>
                    <a:pt x="20173" y="15691"/>
                    <a:pt x="20173" y="15691"/>
                    <a:pt x="20166" y="15697"/>
                  </a:cubicBezTo>
                  <a:cubicBezTo>
                    <a:pt x="20160" y="15697"/>
                    <a:pt x="20160" y="15704"/>
                    <a:pt x="20160" y="15704"/>
                  </a:cubicBezTo>
                  <a:cubicBezTo>
                    <a:pt x="20146" y="15717"/>
                    <a:pt x="20133" y="15731"/>
                    <a:pt x="20113" y="15744"/>
                  </a:cubicBezTo>
                  <a:cubicBezTo>
                    <a:pt x="20113" y="15744"/>
                    <a:pt x="20113" y="15744"/>
                    <a:pt x="20106" y="15750"/>
                  </a:cubicBezTo>
                  <a:cubicBezTo>
                    <a:pt x="20106" y="15750"/>
                    <a:pt x="20100" y="15757"/>
                    <a:pt x="20093" y="15757"/>
                  </a:cubicBezTo>
                  <a:cubicBezTo>
                    <a:pt x="20093" y="15764"/>
                    <a:pt x="20086" y="15764"/>
                    <a:pt x="20086" y="15770"/>
                  </a:cubicBezTo>
                  <a:cubicBezTo>
                    <a:pt x="20080" y="15770"/>
                    <a:pt x="20073" y="15777"/>
                    <a:pt x="20067" y="15784"/>
                  </a:cubicBezTo>
                  <a:cubicBezTo>
                    <a:pt x="20067" y="15790"/>
                    <a:pt x="20060" y="15790"/>
                    <a:pt x="20060" y="15797"/>
                  </a:cubicBezTo>
                  <a:cubicBezTo>
                    <a:pt x="20053" y="15797"/>
                    <a:pt x="20047" y="15804"/>
                    <a:pt x="20047" y="15804"/>
                  </a:cubicBezTo>
                  <a:cubicBezTo>
                    <a:pt x="20040" y="15804"/>
                    <a:pt x="20040" y="15810"/>
                    <a:pt x="20033" y="15810"/>
                  </a:cubicBezTo>
                  <a:cubicBezTo>
                    <a:pt x="20033" y="15817"/>
                    <a:pt x="20027" y="15817"/>
                    <a:pt x="20027" y="15824"/>
                  </a:cubicBezTo>
                  <a:cubicBezTo>
                    <a:pt x="20020" y="15830"/>
                    <a:pt x="20013" y="15830"/>
                    <a:pt x="20007" y="15837"/>
                  </a:cubicBezTo>
                  <a:cubicBezTo>
                    <a:pt x="20007" y="15843"/>
                    <a:pt x="20000" y="15843"/>
                    <a:pt x="20000" y="15850"/>
                  </a:cubicBezTo>
                  <a:cubicBezTo>
                    <a:pt x="19994" y="15850"/>
                    <a:pt x="19994" y="15857"/>
                    <a:pt x="19987" y="15857"/>
                  </a:cubicBezTo>
                  <a:cubicBezTo>
                    <a:pt x="19980" y="15863"/>
                    <a:pt x="19980" y="15863"/>
                    <a:pt x="19980" y="15870"/>
                  </a:cubicBezTo>
                  <a:cubicBezTo>
                    <a:pt x="19974" y="15870"/>
                    <a:pt x="19967" y="15877"/>
                    <a:pt x="19960" y="15883"/>
                  </a:cubicBezTo>
                  <a:cubicBezTo>
                    <a:pt x="19954" y="15883"/>
                    <a:pt x="19954" y="15890"/>
                    <a:pt x="19954" y="15890"/>
                  </a:cubicBezTo>
                  <a:cubicBezTo>
                    <a:pt x="19947" y="15897"/>
                    <a:pt x="19940" y="15897"/>
                    <a:pt x="19940" y="15903"/>
                  </a:cubicBezTo>
                  <a:lnTo>
                    <a:pt x="19927" y="15910"/>
                  </a:lnTo>
                  <a:cubicBezTo>
                    <a:pt x="19920" y="15916"/>
                    <a:pt x="19920" y="15923"/>
                    <a:pt x="19914" y="15923"/>
                  </a:cubicBezTo>
                  <a:cubicBezTo>
                    <a:pt x="19914" y="15923"/>
                    <a:pt x="19907" y="15930"/>
                    <a:pt x="19907" y="15930"/>
                  </a:cubicBezTo>
                  <a:cubicBezTo>
                    <a:pt x="19901" y="15936"/>
                    <a:pt x="19894" y="15943"/>
                    <a:pt x="19887" y="15950"/>
                  </a:cubicBezTo>
                  <a:cubicBezTo>
                    <a:pt x="19887" y="15950"/>
                    <a:pt x="19881" y="15956"/>
                    <a:pt x="19881" y="15956"/>
                  </a:cubicBezTo>
                  <a:cubicBezTo>
                    <a:pt x="19874" y="15956"/>
                    <a:pt x="19867" y="15963"/>
                    <a:pt x="19867" y="15970"/>
                  </a:cubicBezTo>
                  <a:cubicBezTo>
                    <a:pt x="19861" y="15970"/>
                    <a:pt x="19861" y="15970"/>
                    <a:pt x="19861" y="15976"/>
                  </a:cubicBezTo>
                  <a:lnTo>
                    <a:pt x="19841" y="15996"/>
                  </a:lnTo>
                  <a:lnTo>
                    <a:pt x="19834" y="15996"/>
                  </a:lnTo>
                  <a:cubicBezTo>
                    <a:pt x="19828" y="16003"/>
                    <a:pt x="19821" y="16009"/>
                    <a:pt x="19814" y="16016"/>
                  </a:cubicBezTo>
                  <a:lnTo>
                    <a:pt x="19808" y="16016"/>
                  </a:lnTo>
                  <a:lnTo>
                    <a:pt x="19768" y="16056"/>
                  </a:lnTo>
                  <a:cubicBezTo>
                    <a:pt x="19768" y="16056"/>
                    <a:pt x="19761" y="16063"/>
                    <a:pt x="19761" y="16063"/>
                  </a:cubicBezTo>
                  <a:cubicBezTo>
                    <a:pt x="19754" y="16069"/>
                    <a:pt x="19748" y="16076"/>
                    <a:pt x="19741" y="16082"/>
                  </a:cubicBezTo>
                  <a:lnTo>
                    <a:pt x="19721" y="16102"/>
                  </a:lnTo>
                  <a:cubicBezTo>
                    <a:pt x="19715" y="16102"/>
                    <a:pt x="19715" y="16102"/>
                    <a:pt x="19715" y="16109"/>
                  </a:cubicBezTo>
                  <a:cubicBezTo>
                    <a:pt x="19708" y="16109"/>
                    <a:pt x="19701" y="16116"/>
                    <a:pt x="19695" y="16122"/>
                  </a:cubicBezTo>
                  <a:cubicBezTo>
                    <a:pt x="19695" y="16122"/>
                    <a:pt x="19695" y="16129"/>
                    <a:pt x="19695" y="16129"/>
                  </a:cubicBezTo>
                  <a:cubicBezTo>
                    <a:pt x="19688" y="16136"/>
                    <a:pt x="19675" y="16142"/>
                    <a:pt x="19668" y="16149"/>
                  </a:cubicBezTo>
                  <a:cubicBezTo>
                    <a:pt x="19661" y="16156"/>
                    <a:pt x="19655" y="16162"/>
                    <a:pt x="19648" y="16169"/>
                  </a:cubicBezTo>
                  <a:lnTo>
                    <a:pt x="19642" y="16169"/>
                  </a:lnTo>
                  <a:cubicBezTo>
                    <a:pt x="19628" y="16189"/>
                    <a:pt x="19615" y="16202"/>
                    <a:pt x="19602" y="16215"/>
                  </a:cubicBezTo>
                  <a:lnTo>
                    <a:pt x="19595" y="16215"/>
                  </a:lnTo>
                  <a:cubicBezTo>
                    <a:pt x="19588" y="16222"/>
                    <a:pt x="19582" y="16229"/>
                    <a:pt x="19575" y="16235"/>
                  </a:cubicBezTo>
                  <a:cubicBezTo>
                    <a:pt x="19562" y="16248"/>
                    <a:pt x="19542" y="16262"/>
                    <a:pt x="19529" y="16282"/>
                  </a:cubicBezTo>
                  <a:cubicBezTo>
                    <a:pt x="19509" y="16295"/>
                    <a:pt x="19495" y="16308"/>
                    <a:pt x="19482" y="16322"/>
                  </a:cubicBezTo>
                  <a:cubicBezTo>
                    <a:pt x="19290" y="16501"/>
                    <a:pt x="19104" y="16680"/>
                    <a:pt x="18911" y="16859"/>
                  </a:cubicBezTo>
                  <a:lnTo>
                    <a:pt x="20060" y="18061"/>
                  </a:lnTo>
                  <a:cubicBezTo>
                    <a:pt x="22005" y="16209"/>
                    <a:pt x="24090" y="14469"/>
                    <a:pt x="26262" y="12895"/>
                  </a:cubicBezTo>
                  <a:lnTo>
                    <a:pt x="25286" y="11554"/>
                  </a:lnTo>
                  <a:close/>
                  <a:moveTo>
                    <a:pt x="99091" y="13320"/>
                  </a:moveTo>
                  <a:lnTo>
                    <a:pt x="98055" y="14622"/>
                  </a:lnTo>
                  <a:cubicBezTo>
                    <a:pt x="100147" y="16295"/>
                    <a:pt x="102152" y="18128"/>
                    <a:pt x="104005" y="20073"/>
                  </a:cubicBezTo>
                  <a:lnTo>
                    <a:pt x="105207" y="18924"/>
                  </a:lnTo>
                  <a:cubicBezTo>
                    <a:pt x="103885" y="17543"/>
                    <a:pt x="102504" y="16222"/>
                    <a:pt x="101056" y="14967"/>
                  </a:cubicBezTo>
                  <a:cubicBezTo>
                    <a:pt x="101017" y="14927"/>
                    <a:pt x="100977" y="14894"/>
                    <a:pt x="100937" y="14861"/>
                  </a:cubicBezTo>
                  <a:lnTo>
                    <a:pt x="100937" y="14854"/>
                  </a:lnTo>
                  <a:cubicBezTo>
                    <a:pt x="100917" y="14841"/>
                    <a:pt x="100904" y="14827"/>
                    <a:pt x="100890" y="14814"/>
                  </a:cubicBezTo>
                  <a:lnTo>
                    <a:pt x="100884" y="14814"/>
                  </a:lnTo>
                  <a:cubicBezTo>
                    <a:pt x="100870" y="14801"/>
                    <a:pt x="100851" y="14788"/>
                    <a:pt x="100837" y="14774"/>
                  </a:cubicBezTo>
                  <a:cubicBezTo>
                    <a:pt x="100831" y="14768"/>
                    <a:pt x="100824" y="14761"/>
                    <a:pt x="100817" y="14754"/>
                  </a:cubicBezTo>
                  <a:cubicBezTo>
                    <a:pt x="100811" y="14754"/>
                    <a:pt x="100811" y="14754"/>
                    <a:pt x="100811" y="14748"/>
                  </a:cubicBezTo>
                  <a:cubicBezTo>
                    <a:pt x="100797" y="14735"/>
                    <a:pt x="100784" y="14721"/>
                    <a:pt x="100764" y="14708"/>
                  </a:cubicBezTo>
                  <a:cubicBezTo>
                    <a:pt x="100758" y="14701"/>
                    <a:pt x="100744" y="14695"/>
                    <a:pt x="100738" y="14688"/>
                  </a:cubicBezTo>
                  <a:cubicBezTo>
                    <a:pt x="100731" y="14681"/>
                    <a:pt x="100724" y="14675"/>
                    <a:pt x="100718" y="14668"/>
                  </a:cubicBezTo>
                  <a:lnTo>
                    <a:pt x="100711" y="14668"/>
                  </a:lnTo>
                  <a:cubicBezTo>
                    <a:pt x="100704" y="14661"/>
                    <a:pt x="100698" y="14655"/>
                    <a:pt x="100691" y="14648"/>
                  </a:cubicBezTo>
                  <a:lnTo>
                    <a:pt x="100665" y="14628"/>
                  </a:lnTo>
                  <a:cubicBezTo>
                    <a:pt x="100665" y="14622"/>
                    <a:pt x="100665" y="14622"/>
                    <a:pt x="100665" y="14622"/>
                  </a:cubicBezTo>
                  <a:cubicBezTo>
                    <a:pt x="100658" y="14615"/>
                    <a:pt x="100651" y="14615"/>
                    <a:pt x="100645" y="14608"/>
                  </a:cubicBezTo>
                  <a:cubicBezTo>
                    <a:pt x="100645" y="14608"/>
                    <a:pt x="100638" y="14602"/>
                    <a:pt x="100638" y="14602"/>
                  </a:cubicBezTo>
                  <a:cubicBezTo>
                    <a:pt x="100625" y="14588"/>
                    <a:pt x="100612" y="14575"/>
                    <a:pt x="100592" y="14562"/>
                  </a:cubicBezTo>
                  <a:lnTo>
                    <a:pt x="100585" y="14562"/>
                  </a:lnTo>
                  <a:cubicBezTo>
                    <a:pt x="100585" y="14555"/>
                    <a:pt x="100578" y="14549"/>
                    <a:pt x="100572" y="14542"/>
                  </a:cubicBezTo>
                  <a:lnTo>
                    <a:pt x="100565" y="14542"/>
                  </a:lnTo>
                  <a:lnTo>
                    <a:pt x="100545" y="14522"/>
                  </a:lnTo>
                  <a:cubicBezTo>
                    <a:pt x="100545" y="14522"/>
                    <a:pt x="100538" y="14515"/>
                    <a:pt x="100538" y="14515"/>
                  </a:cubicBezTo>
                  <a:cubicBezTo>
                    <a:pt x="100532" y="14509"/>
                    <a:pt x="100525" y="14509"/>
                    <a:pt x="100519" y="14502"/>
                  </a:cubicBezTo>
                  <a:cubicBezTo>
                    <a:pt x="100519" y="14502"/>
                    <a:pt x="100519" y="14495"/>
                    <a:pt x="100512" y="14495"/>
                  </a:cubicBezTo>
                  <a:cubicBezTo>
                    <a:pt x="100505" y="14489"/>
                    <a:pt x="100499" y="14482"/>
                    <a:pt x="100492" y="14476"/>
                  </a:cubicBezTo>
                  <a:lnTo>
                    <a:pt x="100485" y="14476"/>
                  </a:lnTo>
                  <a:cubicBezTo>
                    <a:pt x="100485" y="14469"/>
                    <a:pt x="100479" y="14462"/>
                    <a:pt x="100472" y="14462"/>
                  </a:cubicBezTo>
                  <a:cubicBezTo>
                    <a:pt x="100465" y="14456"/>
                    <a:pt x="100465" y="14456"/>
                    <a:pt x="100465" y="14456"/>
                  </a:cubicBezTo>
                  <a:cubicBezTo>
                    <a:pt x="100459" y="14449"/>
                    <a:pt x="100452" y="14442"/>
                    <a:pt x="100446" y="14442"/>
                  </a:cubicBezTo>
                  <a:cubicBezTo>
                    <a:pt x="100446" y="14436"/>
                    <a:pt x="100446" y="14436"/>
                    <a:pt x="100439" y="14436"/>
                  </a:cubicBezTo>
                  <a:cubicBezTo>
                    <a:pt x="100432" y="14429"/>
                    <a:pt x="100426" y="14422"/>
                    <a:pt x="100419" y="14416"/>
                  </a:cubicBezTo>
                  <a:cubicBezTo>
                    <a:pt x="100419" y="14416"/>
                    <a:pt x="100412" y="14409"/>
                    <a:pt x="100412" y="14409"/>
                  </a:cubicBezTo>
                  <a:cubicBezTo>
                    <a:pt x="100406" y="14409"/>
                    <a:pt x="100406" y="14403"/>
                    <a:pt x="100399" y="14396"/>
                  </a:cubicBezTo>
                  <a:cubicBezTo>
                    <a:pt x="100392" y="14396"/>
                    <a:pt x="100392" y="14396"/>
                    <a:pt x="100392" y="14389"/>
                  </a:cubicBezTo>
                  <a:cubicBezTo>
                    <a:pt x="100386" y="14389"/>
                    <a:pt x="100379" y="14383"/>
                    <a:pt x="100372" y="14376"/>
                  </a:cubicBezTo>
                  <a:cubicBezTo>
                    <a:pt x="100366" y="14369"/>
                    <a:pt x="100366" y="14369"/>
                    <a:pt x="100366" y="14369"/>
                  </a:cubicBezTo>
                  <a:cubicBezTo>
                    <a:pt x="100359" y="14363"/>
                    <a:pt x="100353" y="14363"/>
                    <a:pt x="100346" y="14356"/>
                  </a:cubicBezTo>
                  <a:cubicBezTo>
                    <a:pt x="100346" y="14356"/>
                    <a:pt x="100346" y="14349"/>
                    <a:pt x="100339" y="14349"/>
                  </a:cubicBezTo>
                  <a:cubicBezTo>
                    <a:pt x="100333" y="14343"/>
                    <a:pt x="100333" y="14343"/>
                    <a:pt x="100326" y="14336"/>
                  </a:cubicBezTo>
                  <a:cubicBezTo>
                    <a:pt x="100319" y="14329"/>
                    <a:pt x="100319" y="14329"/>
                    <a:pt x="100313" y="14323"/>
                  </a:cubicBezTo>
                  <a:cubicBezTo>
                    <a:pt x="100306" y="14323"/>
                    <a:pt x="100306" y="14316"/>
                    <a:pt x="100299" y="14316"/>
                  </a:cubicBezTo>
                  <a:cubicBezTo>
                    <a:pt x="100293" y="14310"/>
                    <a:pt x="100293" y="14310"/>
                    <a:pt x="100286" y="14303"/>
                  </a:cubicBezTo>
                  <a:cubicBezTo>
                    <a:pt x="100286" y="14303"/>
                    <a:pt x="100280" y="14296"/>
                    <a:pt x="100280" y="14296"/>
                  </a:cubicBezTo>
                  <a:cubicBezTo>
                    <a:pt x="100273" y="14296"/>
                    <a:pt x="100273" y="14290"/>
                    <a:pt x="100266" y="14290"/>
                  </a:cubicBezTo>
                  <a:cubicBezTo>
                    <a:pt x="100260" y="14283"/>
                    <a:pt x="100253" y="14276"/>
                    <a:pt x="100246" y="14270"/>
                  </a:cubicBezTo>
                  <a:cubicBezTo>
                    <a:pt x="100246" y="14270"/>
                    <a:pt x="100240" y="14263"/>
                    <a:pt x="100240" y="14263"/>
                  </a:cubicBezTo>
                  <a:cubicBezTo>
                    <a:pt x="100233" y="14256"/>
                    <a:pt x="100233" y="14256"/>
                    <a:pt x="100226" y="14256"/>
                  </a:cubicBezTo>
                  <a:cubicBezTo>
                    <a:pt x="100220" y="14250"/>
                    <a:pt x="100220" y="14250"/>
                    <a:pt x="100213" y="14243"/>
                  </a:cubicBezTo>
                  <a:cubicBezTo>
                    <a:pt x="100213" y="14243"/>
                    <a:pt x="100206" y="14237"/>
                    <a:pt x="100206" y="14237"/>
                  </a:cubicBezTo>
                  <a:cubicBezTo>
                    <a:pt x="100200" y="14230"/>
                    <a:pt x="100193" y="14223"/>
                    <a:pt x="100187" y="14217"/>
                  </a:cubicBezTo>
                  <a:cubicBezTo>
                    <a:pt x="100180" y="14217"/>
                    <a:pt x="100180" y="14217"/>
                    <a:pt x="100173" y="14210"/>
                  </a:cubicBezTo>
                  <a:cubicBezTo>
                    <a:pt x="100173" y="14210"/>
                    <a:pt x="100167" y="14203"/>
                    <a:pt x="100167" y="14203"/>
                  </a:cubicBezTo>
                  <a:cubicBezTo>
                    <a:pt x="100160" y="14197"/>
                    <a:pt x="100160" y="14197"/>
                    <a:pt x="100153" y="14190"/>
                  </a:cubicBezTo>
                  <a:cubicBezTo>
                    <a:pt x="100147" y="14190"/>
                    <a:pt x="100140" y="14183"/>
                    <a:pt x="100133" y="14177"/>
                  </a:cubicBezTo>
                  <a:cubicBezTo>
                    <a:pt x="100133" y="14177"/>
                    <a:pt x="100127" y="14170"/>
                    <a:pt x="100127" y="14170"/>
                  </a:cubicBezTo>
                  <a:cubicBezTo>
                    <a:pt x="100120" y="14163"/>
                    <a:pt x="100114" y="14163"/>
                    <a:pt x="100114" y="14157"/>
                  </a:cubicBezTo>
                  <a:cubicBezTo>
                    <a:pt x="100107" y="14157"/>
                    <a:pt x="100107" y="14150"/>
                    <a:pt x="100107" y="14150"/>
                  </a:cubicBezTo>
                  <a:cubicBezTo>
                    <a:pt x="100100" y="14150"/>
                    <a:pt x="100094" y="14144"/>
                    <a:pt x="100094" y="14137"/>
                  </a:cubicBezTo>
                  <a:lnTo>
                    <a:pt x="100087" y="14137"/>
                  </a:lnTo>
                  <a:cubicBezTo>
                    <a:pt x="100074" y="14130"/>
                    <a:pt x="100067" y="14124"/>
                    <a:pt x="100060" y="14117"/>
                  </a:cubicBezTo>
                  <a:cubicBezTo>
                    <a:pt x="100060" y="14110"/>
                    <a:pt x="100054" y="14110"/>
                    <a:pt x="100054" y="14110"/>
                  </a:cubicBezTo>
                  <a:cubicBezTo>
                    <a:pt x="100047" y="14104"/>
                    <a:pt x="100047" y="14104"/>
                    <a:pt x="100040" y="14097"/>
                  </a:cubicBezTo>
                  <a:cubicBezTo>
                    <a:pt x="100034" y="14097"/>
                    <a:pt x="100034" y="14090"/>
                    <a:pt x="100034" y="14090"/>
                  </a:cubicBezTo>
                  <a:cubicBezTo>
                    <a:pt x="100021" y="14084"/>
                    <a:pt x="100014" y="14077"/>
                    <a:pt x="100007" y="14071"/>
                  </a:cubicBezTo>
                  <a:cubicBezTo>
                    <a:pt x="100007" y="14071"/>
                    <a:pt x="100001" y="14071"/>
                    <a:pt x="100001" y="14064"/>
                  </a:cubicBezTo>
                  <a:cubicBezTo>
                    <a:pt x="99994" y="14064"/>
                    <a:pt x="99994" y="14057"/>
                    <a:pt x="99987" y="14057"/>
                  </a:cubicBezTo>
                  <a:cubicBezTo>
                    <a:pt x="99987" y="14051"/>
                    <a:pt x="99981" y="14051"/>
                    <a:pt x="99981" y="14051"/>
                  </a:cubicBezTo>
                  <a:cubicBezTo>
                    <a:pt x="99967" y="14037"/>
                    <a:pt x="99948" y="14024"/>
                    <a:pt x="99934" y="14011"/>
                  </a:cubicBezTo>
                  <a:cubicBezTo>
                    <a:pt x="99934" y="14011"/>
                    <a:pt x="99934" y="14011"/>
                    <a:pt x="99928" y="14004"/>
                  </a:cubicBezTo>
                  <a:cubicBezTo>
                    <a:pt x="99928" y="14004"/>
                    <a:pt x="99921" y="13997"/>
                    <a:pt x="99914" y="13991"/>
                  </a:cubicBezTo>
                  <a:cubicBezTo>
                    <a:pt x="99901" y="13984"/>
                    <a:pt x="99894" y="13978"/>
                    <a:pt x="99881" y="13964"/>
                  </a:cubicBezTo>
                  <a:cubicBezTo>
                    <a:pt x="99874" y="13958"/>
                    <a:pt x="99868" y="13958"/>
                    <a:pt x="99861" y="13951"/>
                  </a:cubicBezTo>
                  <a:cubicBezTo>
                    <a:pt x="99861" y="13951"/>
                    <a:pt x="99861" y="13951"/>
                    <a:pt x="99861" y="13944"/>
                  </a:cubicBezTo>
                  <a:cubicBezTo>
                    <a:pt x="99841" y="13931"/>
                    <a:pt x="99828" y="13918"/>
                    <a:pt x="99808" y="13905"/>
                  </a:cubicBezTo>
                  <a:cubicBezTo>
                    <a:pt x="99788" y="13891"/>
                    <a:pt x="99775" y="13878"/>
                    <a:pt x="99755" y="13865"/>
                  </a:cubicBezTo>
                  <a:cubicBezTo>
                    <a:pt x="99728" y="13845"/>
                    <a:pt x="99708" y="13825"/>
                    <a:pt x="99682" y="13805"/>
                  </a:cubicBezTo>
                  <a:cubicBezTo>
                    <a:pt x="99669" y="13792"/>
                    <a:pt x="99649" y="13778"/>
                    <a:pt x="99629" y="13758"/>
                  </a:cubicBezTo>
                  <a:cubicBezTo>
                    <a:pt x="99449" y="13612"/>
                    <a:pt x="99270" y="13466"/>
                    <a:pt x="99091" y="13320"/>
                  </a:cubicBezTo>
                  <a:close/>
                  <a:moveTo>
                    <a:pt x="18021" y="17723"/>
                  </a:moveTo>
                  <a:cubicBezTo>
                    <a:pt x="16979" y="18758"/>
                    <a:pt x="15976" y="19834"/>
                    <a:pt x="15007" y="20943"/>
                  </a:cubicBezTo>
                  <a:cubicBezTo>
                    <a:pt x="14974" y="20983"/>
                    <a:pt x="14940" y="21023"/>
                    <a:pt x="14901" y="21063"/>
                  </a:cubicBezTo>
                  <a:cubicBezTo>
                    <a:pt x="14887" y="21083"/>
                    <a:pt x="14874" y="21096"/>
                    <a:pt x="14861" y="21109"/>
                  </a:cubicBezTo>
                  <a:cubicBezTo>
                    <a:pt x="14861" y="21112"/>
                    <a:pt x="14861" y="21112"/>
                    <a:pt x="14861" y="21112"/>
                  </a:cubicBezTo>
                  <a:cubicBezTo>
                    <a:pt x="14861" y="21112"/>
                    <a:pt x="14861" y="21112"/>
                    <a:pt x="14861" y="21116"/>
                  </a:cubicBezTo>
                  <a:cubicBezTo>
                    <a:pt x="14854" y="21122"/>
                    <a:pt x="14847" y="21129"/>
                    <a:pt x="14841" y="21136"/>
                  </a:cubicBezTo>
                  <a:cubicBezTo>
                    <a:pt x="14827" y="21142"/>
                    <a:pt x="14821" y="21156"/>
                    <a:pt x="14814" y="21162"/>
                  </a:cubicBezTo>
                  <a:cubicBezTo>
                    <a:pt x="14808" y="21169"/>
                    <a:pt x="14801" y="21175"/>
                    <a:pt x="14794" y="21182"/>
                  </a:cubicBezTo>
                  <a:cubicBezTo>
                    <a:pt x="14794" y="21189"/>
                    <a:pt x="14794" y="21189"/>
                    <a:pt x="14794" y="21189"/>
                  </a:cubicBezTo>
                  <a:lnTo>
                    <a:pt x="14754" y="21235"/>
                  </a:lnTo>
                  <a:cubicBezTo>
                    <a:pt x="14741" y="21255"/>
                    <a:pt x="14728" y="21268"/>
                    <a:pt x="14715" y="21282"/>
                  </a:cubicBezTo>
                  <a:cubicBezTo>
                    <a:pt x="14708" y="21282"/>
                    <a:pt x="14708" y="21288"/>
                    <a:pt x="14708" y="21288"/>
                  </a:cubicBezTo>
                  <a:cubicBezTo>
                    <a:pt x="14701" y="21295"/>
                    <a:pt x="14695" y="21302"/>
                    <a:pt x="14695" y="21308"/>
                  </a:cubicBezTo>
                  <a:lnTo>
                    <a:pt x="14688" y="21308"/>
                  </a:lnTo>
                  <a:lnTo>
                    <a:pt x="14668" y="21335"/>
                  </a:lnTo>
                  <a:cubicBezTo>
                    <a:pt x="14661" y="21341"/>
                    <a:pt x="14655" y="21348"/>
                    <a:pt x="14648" y="21355"/>
                  </a:cubicBezTo>
                  <a:cubicBezTo>
                    <a:pt x="14648" y="21355"/>
                    <a:pt x="14648" y="21361"/>
                    <a:pt x="14648" y="21361"/>
                  </a:cubicBezTo>
                  <a:cubicBezTo>
                    <a:pt x="14635" y="21375"/>
                    <a:pt x="14622" y="21388"/>
                    <a:pt x="14608" y="21408"/>
                  </a:cubicBezTo>
                  <a:lnTo>
                    <a:pt x="14602" y="21408"/>
                  </a:lnTo>
                  <a:cubicBezTo>
                    <a:pt x="14595" y="21415"/>
                    <a:pt x="14595" y="21421"/>
                    <a:pt x="14588" y="21428"/>
                  </a:cubicBezTo>
                  <a:cubicBezTo>
                    <a:pt x="14588" y="21428"/>
                    <a:pt x="14582" y="21434"/>
                    <a:pt x="14582" y="21434"/>
                  </a:cubicBezTo>
                  <a:cubicBezTo>
                    <a:pt x="14575" y="21441"/>
                    <a:pt x="14569" y="21448"/>
                    <a:pt x="14562" y="21454"/>
                  </a:cubicBezTo>
                  <a:cubicBezTo>
                    <a:pt x="14562" y="21458"/>
                    <a:pt x="14562" y="21458"/>
                    <a:pt x="14562" y="21458"/>
                  </a:cubicBezTo>
                  <a:cubicBezTo>
                    <a:pt x="14562" y="21458"/>
                    <a:pt x="14562" y="21458"/>
                    <a:pt x="14562" y="21461"/>
                  </a:cubicBezTo>
                  <a:cubicBezTo>
                    <a:pt x="14555" y="21468"/>
                    <a:pt x="14549" y="21474"/>
                    <a:pt x="14549" y="21481"/>
                  </a:cubicBezTo>
                  <a:cubicBezTo>
                    <a:pt x="14542" y="21481"/>
                    <a:pt x="14542" y="21481"/>
                    <a:pt x="14542" y="21488"/>
                  </a:cubicBezTo>
                  <a:cubicBezTo>
                    <a:pt x="14535" y="21494"/>
                    <a:pt x="14529" y="21501"/>
                    <a:pt x="14522" y="21507"/>
                  </a:cubicBezTo>
                  <a:cubicBezTo>
                    <a:pt x="14515" y="21514"/>
                    <a:pt x="14509" y="21521"/>
                    <a:pt x="14502" y="21527"/>
                  </a:cubicBezTo>
                  <a:cubicBezTo>
                    <a:pt x="14502" y="21527"/>
                    <a:pt x="14502" y="21534"/>
                    <a:pt x="14495" y="21534"/>
                  </a:cubicBezTo>
                  <a:cubicBezTo>
                    <a:pt x="14495" y="21541"/>
                    <a:pt x="14489" y="21547"/>
                    <a:pt x="14482" y="21554"/>
                  </a:cubicBezTo>
                  <a:lnTo>
                    <a:pt x="14476" y="21554"/>
                  </a:lnTo>
                  <a:cubicBezTo>
                    <a:pt x="14476" y="21567"/>
                    <a:pt x="14469" y="21574"/>
                    <a:pt x="14462" y="21581"/>
                  </a:cubicBezTo>
                  <a:cubicBezTo>
                    <a:pt x="14462" y="21581"/>
                    <a:pt x="14456" y="21581"/>
                    <a:pt x="14456" y="21587"/>
                  </a:cubicBezTo>
                  <a:cubicBezTo>
                    <a:pt x="14449" y="21587"/>
                    <a:pt x="14442" y="21594"/>
                    <a:pt x="14442" y="21600"/>
                  </a:cubicBezTo>
                  <a:cubicBezTo>
                    <a:pt x="14442" y="21600"/>
                    <a:pt x="14436" y="21607"/>
                    <a:pt x="14436" y="21607"/>
                  </a:cubicBezTo>
                  <a:cubicBezTo>
                    <a:pt x="14429" y="21614"/>
                    <a:pt x="14422" y="21620"/>
                    <a:pt x="14416" y="21627"/>
                  </a:cubicBezTo>
                  <a:cubicBezTo>
                    <a:pt x="14416" y="21627"/>
                    <a:pt x="14416" y="21634"/>
                    <a:pt x="14416" y="21634"/>
                  </a:cubicBezTo>
                  <a:cubicBezTo>
                    <a:pt x="14409" y="21640"/>
                    <a:pt x="14403" y="21647"/>
                    <a:pt x="14396" y="21654"/>
                  </a:cubicBezTo>
                  <a:cubicBezTo>
                    <a:pt x="14396" y="21654"/>
                    <a:pt x="14396" y="21654"/>
                    <a:pt x="14389" y="21660"/>
                  </a:cubicBezTo>
                  <a:cubicBezTo>
                    <a:pt x="14389" y="21667"/>
                    <a:pt x="14383" y="21667"/>
                    <a:pt x="14376" y="21673"/>
                  </a:cubicBezTo>
                  <a:cubicBezTo>
                    <a:pt x="14376" y="21673"/>
                    <a:pt x="14376" y="21680"/>
                    <a:pt x="14376" y="21680"/>
                  </a:cubicBezTo>
                  <a:cubicBezTo>
                    <a:pt x="14369" y="21687"/>
                    <a:pt x="14363" y="21693"/>
                    <a:pt x="14356" y="21700"/>
                  </a:cubicBezTo>
                  <a:cubicBezTo>
                    <a:pt x="14356" y="21707"/>
                    <a:pt x="14349" y="21707"/>
                    <a:pt x="14349" y="21707"/>
                  </a:cubicBezTo>
                  <a:cubicBezTo>
                    <a:pt x="14343" y="21713"/>
                    <a:pt x="14343" y="21720"/>
                    <a:pt x="14336" y="21720"/>
                  </a:cubicBezTo>
                  <a:cubicBezTo>
                    <a:pt x="14336" y="21727"/>
                    <a:pt x="14329" y="21727"/>
                    <a:pt x="14329" y="21733"/>
                  </a:cubicBezTo>
                  <a:cubicBezTo>
                    <a:pt x="14323" y="21740"/>
                    <a:pt x="14316" y="21747"/>
                    <a:pt x="14316" y="21753"/>
                  </a:cubicBezTo>
                  <a:cubicBezTo>
                    <a:pt x="14310" y="21753"/>
                    <a:pt x="14310" y="21760"/>
                    <a:pt x="14310" y="21760"/>
                  </a:cubicBezTo>
                  <a:cubicBezTo>
                    <a:pt x="14303" y="21766"/>
                    <a:pt x="14296" y="21766"/>
                    <a:pt x="14296" y="21773"/>
                  </a:cubicBezTo>
                  <a:cubicBezTo>
                    <a:pt x="14290" y="21773"/>
                    <a:pt x="14290" y="21780"/>
                    <a:pt x="14290" y="21780"/>
                  </a:cubicBezTo>
                  <a:lnTo>
                    <a:pt x="14276" y="21800"/>
                  </a:lnTo>
                  <a:cubicBezTo>
                    <a:pt x="14270" y="21806"/>
                    <a:pt x="14270" y="21806"/>
                    <a:pt x="14263" y="21813"/>
                  </a:cubicBezTo>
                  <a:cubicBezTo>
                    <a:pt x="14263" y="21813"/>
                    <a:pt x="14256" y="21820"/>
                    <a:pt x="14250" y="21826"/>
                  </a:cubicBezTo>
                  <a:cubicBezTo>
                    <a:pt x="14250" y="21826"/>
                    <a:pt x="14250" y="21833"/>
                    <a:pt x="14243" y="21833"/>
                  </a:cubicBezTo>
                  <a:cubicBezTo>
                    <a:pt x="14243" y="21839"/>
                    <a:pt x="14236" y="21839"/>
                    <a:pt x="14236" y="21846"/>
                  </a:cubicBezTo>
                  <a:cubicBezTo>
                    <a:pt x="14230" y="21846"/>
                    <a:pt x="14230" y="21853"/>
                    <a:pt x="14223" y="21853"/>
                  </a:cubicBezTo>
                  <a:cubicBezTo>
                    <a:pt x="14223" y="21859"/>
                    <a:pt x="14217" y="21866"/>
                    <a:pt x="14210" y="21873"/>
                  </a:cubicBezTo>
                  <a:cubicBezTo>
                    <a:pt x="14210" y="21879"/>
                    <a:pt x="14203" y="21879"/>
                    <a:pt x="14203" y="21886"/>
                  </a:cubicBezTo>
                  <a:cubicBezTo>
                    <a:pt x="14197" y="21886"/>
                    <a:pt x="14197" y="21893"/>
                    <a:pt x="14190" y="21899"/>
                  </a:cubicBezTo>
                  <a:cubicBezTo>
                    <a:pt x="14190" y="21899"/>
                    <a:pt x="14190" y="21906"/>
                    <a:pt x="14183" y="21906"/>
                  </a:cubicBezTo>
                  <a:cubicBezTo>
                    <a:pt x="14177" y="21913"/>
                    <a:pt x="14177" y="21913"/>
                    <a:pt x="14170" y="21919"/>
                  </a:cubicBezTo>
                  <a:cubicBezTo>
                    <a:pt x="14170" y="21926"/>
                    <a:pt x="14163" y="21932"/>
                    <a:pt x="14157" y="21939"/>
                  </a:cubicBezTo>
                  <a:cubicBezTo>
                    <a:pt x="14157" y="21939"/>
                    <a:pt x="14150" y="21946"/>
                    <a:pt x="14150" y="21946"/>
                  </a:cubicBezTo>
                  <a:cubicBezTo>
                    <a:pt x="14150" y="21952"/>
                    <a:pt x="14144" y="21952"/>
                    <a:pt x="14137" y="21959"/>
                  </a:cubicBezTo>
                  <a:cubicBezTo>
                    <a:pt x="14137" y="21959"/>
                    <a:pt x="14137" y="21966"/>
                    <a:pt x="14130" y="21966"/>
                  </a:cubicBezTo>
                  <a:cubicBezTo>
                    <a:pt x="14130" y="21972"/>
                    <a:pt x="14117" y="21986"/>
                    <a:pt x="14117" y="21986"/>
                  </a:cubicBezTo>
                  <a:cubicBezTo>
                    <a:pt x="14110" y="21992"/>
                    <a:pt x="14110" y="21992"/>
                    <a:pt x="14110" y="21999"/>
                  </a:cubicBezTo>
                  <a:cubicBezTo>
                    <a:pt x="14104" y="21999"/>
                    <a:pt x="14104" y="22005"/>
                    <a:pt x="14097" y="22012"/>
                  </a:cubicBezTo>
                  <a:cubicBezTo>
                    <a:pt x="14097" y="22012"/>
                    <a:pt x="14090" y="22012"/>
                    <a:pt x="14090" y="22019"/>
                  </a:cubicBezTo>
                  <a:cubicBezTo>
                    <a:pt x="14077" y="22032"/>
                    <a:pt x="14064" y="22045"/>
                    <a:pt x="14057" y="22059"/>
                  </a:cubicBezTo>
                  <a:cubicBezTo>
                    <a:pt x="14051" y="22065"/>
                    <a:pt x="14051" y="22065"/>
                    <a:pt x="14051" y="22072"/>
                  </a:cubicBezTo>
                  <a:cubicBezTo>
                    <a:pt x="14044" y="22072"/>
                    <a:pt x="14037" y="22079"/>
                    <a:pt x="14037" y="22085"/>
                  </a:cubicBezTo>
                  <a:lnTo>
                    <a:pt x="14031" y="22085"/>
                  </a:lnTo>
                  <a:cubicBezTo>
                    <a:pt x="14024" y="22098"/>
                    <a:pt x="14017" y="22105"/>
                    <a:pt x="14011" y="22118"/>
                  </a:cubicBezTo>
                  <a:lnTo>
                    <a:pt x="14004" y="22118"/>
                  </a:lnTo>
                  <a:cubicBezTo>
                    <a:pt x="14004" y="22125"/>
                    <a:pt x="13997" y="22132"/>
                    <a:pt x="13991" y="22138"/>
                  </a:cubicBezTo>
                  <a:cubicBezTo>
                    <a:pt x="13978" y="22158"/>
                    <a:pt x="13964" y="22172"/>
                    <a:pt x="13951" y="22185"/>
                  </a:cubicBezTo>
                  <a:cubicBezTo>
                    <a:pt x="13951" y="22191"/>
                    <a:pt x="13944" y="22191"/>
                    <a:pt x="13944" y="22191"/>
                  </a:cubicBezTo>
                  <a:cubicBezTo>
                    <a:pt x="13944" y="22198"/>
                    <a:pt x="13938" y="22205"/>
                    <a:pt x="13931" y="22205"/>
                  </a:cubicBezTo>
                  <a:cubicBezTo>
                    <a:pt x="13924" y="22218"/>
                    <a:pt x="13918" y="22231"/>
                    <a:pt x="13904" y="22238"/>
                  </a:cubicBezTo>
                  <a:cubicBezTo>
                    <a:pt x="13904" y="22245"/>
                    <a:pt x="13904" y="22245"/>
                    <a:pt x="13904" y="22245"/>
                  </a:cubicBezTo>
                  <a:cubicBezTo>
                    <a:pt x="13898" y="22251"/>
                    <a:pt x="13898" y="22251"/>
                    <a:pt x="13891" y="22258"/>
                  </a:cubicBezTo>
                  <a:cubicBezTo>
                    <a:pt x="13891" y="22258"/>
                    <a:pt x="13891" y="22264"/>
                    <a:pt x="13891" y="22264"/>
                  </a:cubicBezTo>
                  <a:cubicBezTo>
                    <a:pt x="13871" y="22278"/>
                    <a:pt x="13865" y="22298"/>
                    <a:pt x="13845" y="22311"/>
                  </a:cubicBezTo>
                  <a:cubicBezTo>
                    <a:pt x="13845" y="22311"/>
                    <a:pt x="13845" y="22311"/>
                    <a:pt x="13845" y="22318"/>
                  </a:cubicBezTo>
                  <a:cubicBezTo>
                    <a:pt x="13831" y="22331"/>
                    <a:pt x="13818" y="22351"/>
                    <a:pt x="13805" y="22364"/>
                  </a:cubicBezTo>
                  <a:cubicBezTo>
                    <a:pt x="13373" y="22889"/>
                    <a:pt x="12955" y="23420"/>
                    <a:pt x="12543" y="23958"/>
                  </a:cubicBezTo>
                  <a:lnTo>
                    <a:pt x="13865" y="24967"/>
                  </a:lnTo>
                  <a:cubicBezTo>
                    <a:pt x="15491" y="22836"/>
                    <a:pt x="17284" y="20797"/>
                    <a:pt x="19190" y="18905"/>
                  </a:cubicBezTo>
                  <a:lnTo>
                    <a:pt x="18021" y="17723"/>
                  </a:lnTo>
                  <a:close/>
                  <a:moveTo>
                    <a:pt x="106056" y="19834"/>
                  </a:moveTo>
                  <a:lnTo>
                    <a:pt x="104828" y="20956"/>
                  </a:lnTo>
                  <a:cubicBezTo>
                    <a:pt x="106641" y="22935"/>
                    <a:pt x="108334" y="25060"/>
                    <a:pt x="109861" y="27264"/>
                  </a:cubicBezTo>
                  <a:lnTo>
                    <a:pt x="111229" y="26322"/>
                  </a:lnTo>
                  <a:cubicBezTo>
                    <a:pt x="110525" y="25299"/>
                    <a:pt x="109788" y="24303"/>
                    <a:pt x="109025" y="23334"/>
                  </a:cubicBezTo>
                  <a:cubicBezTo>
                    <a:pt x="108075" y="22132"/>
                    <a:pt x="107086" y="20963"/>
                    <a:pt x="106056" y="19834"/>
                  </a:cubicBezTo>
                  <a:close/>
                  <a:moveTo>
                    <a:pt x="11800" y="24954"/>
                  </a:moveTo>
                  <a:cubicBezTo>
                    <a:pt x="10166" y="27172"/>
                    <a:pt x="8679" y="29516"/>
                    <a:pt x="7357" y="31952"/>
                  </a:cubicBezTo>
                  <a:lnTo>
                    <a:pt x="8811" y="32743"/>
                  </a:lnTo>
                  <a:cubicBezTo>
                    <a:pt x="10093" y="30392"/>
                    <a:pt x="11547" y="28101"/>
                    <a:pt x="13134" y="25930"/>
                  </a:cubicBezTo>
                  <a:lnTo>
                    <a:pt x="11800" y="24954"/>
                  </a:lnTo>
                  <a:close/>
                  <a:moveTo>
                    <a:pt x="111926" y="27351"/>
                  </a:moveTo>
                  <a:lnTo>
                    <a:pt x="110545" y="28267"/>
                  </a:lnTo>
                  <a:cubicBezTo>
                    <a:pt x="112026" y="30505"/>
                    <a:pt x="113367" y="32862"/>
                    <a:pt x="114536" y="35279"/>
                  </a:cubicBezTo>
                  <a:lnTo>
                    <a:pt x="116030" y="34555"/>
                  </a:lnTo>
                  <a:lnTo>
                    <a:pt x="116023" y="34555"/>
                  </a:lnTo>
                  <a:cubicBezTo>
                    <a:pt x="116023" y="34549"/>
                    <a:pt x="116023" y="34542"/>
                    <a:pt x="116017" y="34535"/>
                  </a:cubicBezTo>
                  <a:cubicBezTo>
                    <a:pt x="116017" y="34535"/>
                    <a:pt x="116017" y="34529"/>
                    <a:pt x="116017" y="34529"/>
                  </a:cubicBezTo>
                  <a:cubicBezTo>
                    <a:pt x="116010" y="34516"/>
                    <a:pt x="116003" y="34509"/>
                    <a:pt x="116003" y="34502"/>
                  </a:cubicBezTo>
                  <a:cubicBezTo>
                    <a:pt x="116003" y="34502"/>
                    <a:pt x="115997" y="34496"/>
                    <a:pt x="115997" y="34496"/>
                  </a:cubicBezTo>
                  <a:cubicBezTo>
                    <a:pt x="115997" y="34489"/>
                    <a:pt x="115990" y="34482"/>
                    <a:pt x="115990" y="34476"/>
                  </a:cubicBezTo>
                  <a:cubicBezTo>
                    <a:pt x="115990" y="34469"/>
                    <a:pt x="115983" y="34469"/>
                    <a:pt x="115983" y="34469"/>
                  </a:cubicBezTo>
                  <a:cubicBezTo>
                    <a:pt x="115983" y="34456"/>
                    <a:pt x="115977" y="34449"/>
                    <a:pt x="115970" y="34443"/>
                  </a:cubicBezTo>
                  <a:cubicBezTo>
                    <a:pt x="115970" y="34436"/>
                    <a:pt x="115970" y="34436"/>
                    <a:pt x="115970" y="34436"/>
                  </a:cubicBezTo>
                  <a:cubicBezTo>
                    <a:pt x="115964" y="34429"/>
                    <a:pt x="115964" y="34423"/>
                    <a:pt x="115957" y="34416"/>
                  </a:cubicBezTo>
                  <a:cubicBezTo>
                    <a:pt x="115957" y="34409"/>
                    <a:pt x="115957" y="34409"/>
                    <a:pt x="115957" y="34409"/>
                  </a:cubicBezTo>
                  <a:cubicBezTo>
                    <a:pt x="115950" y="34403"/>
                    <a:pt x="115950" y="34389"/>
                    <a:pt x="115944" y="34383"/>
                  </a:cubicBezTo>
                  <a:cubicBezTo>
                    <a:pt x="115937" y="34376"/>
                    <a:pt x="115937" y="34363"/>
                    <a:pt x="115930" y="34356"/>
                  </a:cubicBezTo>
                  <a:cubicBezTo>
                    <a:pt x="115930" y="34356"/>
                    <a:pt x="115930" y="34350"/>
                    <a:pt x="115924" y="34350"/>
                  </a:cubicBezTo>
                  <a:cubicBezTo>
                    <a:pt x="115924" y="34343"/>
                    <a:pt x="115924" y="34336"/>
                    <a:pt x="115917" y="34330"/>
                  </a:cubicBezTo>
                  <a:cubicBezTo>
                    <a:pt x="115917" y="34323"/>
                    <a:pt x="115917" y="34323"/>
                    <a:pt x="115917" y="34323"/>
                  </a:cubicBezTo>
                  <a:cubicBezTo>
                    <a:pt x="115910" y="34310"/>
                    <a:pt x="115904" y="34303"/>
                    <a:pt x="115904" y="34296"/>
                  </a:cubicBezTo>
                  <a:cubicBezTo>
                    <a:pt x="115900" y="34293"/>
                    <a:pt x="115899" y="34293"/>
                    <a:pt x="115898" y="34293"/>
                  </a:cubicBezTo>
                  <a:cubicBezTo>
                    <a:pt x="115897" y="34293"/>
                    <a:pt x="115897" y="34293"/>
                    <a:pt x="115897" y="34290"/>
                  </a:cubicBezTo>
                  <a:cubicBezTo>
                    <a:pt x="115897" y="34283"/>
                    <a:pt x="115890" y="34277"/>
                    <a:pt x="115890" y="34270"/>
                  </a:cubicBezTo>
                  <a:cubicBezTo>
                    <a:pt x="115890" y="34270"/>
                    <a:pt x="115884" y="34263"/>
                    <a:pt x="115884" y="34263"/>
                  </a:cubicBezTo>
                  <a:cubicBezTo>
                    <a:pt x="115877" y="34243"/>
                    <a:pt x="115871" y="34230"/>
                    <a:pt x="115857" y="34210"/>
                  </a:cubicBezTo>
                  <a:cubicBezTo>
                    <a:pt x="115857" y="34210"/>
                    <a:pt x="115857" y="34203"/>
                    <a:pt x="115857" y="34203"/>
                  </a:cubicBezTo>
                  <a:cubicBezTo>
                    <a:pt x="115851" y="34197"/>
                    <a:pt x="115851" y="34190"/>
                    <a:pt x="115844" y="34184"/>
                  </a:cubicBezTo>
                  <a:cubicBezTo>
                    <a:pt x="115844" y="34177"/>
                    <a:pt x="115844" y="34177"/>
                    <a:pt x="115844" y="34177"/>
                  </a:cubicBezTo>
                  <a:cubicBezTo>
                    <a:pt x="115837" y="34170"/>
                    <a:pt x="115837" y="34157"/>
                    <a:pt x="115831" y="34150"/>
                  </a:cubicBezTo>
                  <a:cubicBezTo>
                    <a:pt x="115831" y="34150"/>
                    <a:pt x="115831" y="34144"/>
                    <a:pt x="115831" y="34144"/>
                  </a:cubicBezTo>
                  <a:cubicBezTo>
                    <a:pt x="115824" y="34137"/>
                    <a:pt x="115817" y="34130"/>
                    <a:pt x="115817" y="34124"/>
                  </a:cubicBezTo>
                  <a:cubicBezTo>
                    <a:pt x="115817" y="34124"/>
                    <a:pt x="115817" y="34117"/>
                    <a:pt x="115811" y="34117"/>
                  </a:cubicBezTo>
                  <a:cubicBezTo>
                    <a:pt x="115811" y="34110"/>
                    <a:pt x="115804" y="34097"/>
                    <a:pt x="115798" y="34091"/>
                  </a:cubicBezTo>
                  <a:cubicBezTo>
                    <a:pt x="115798" y="34077"/>
                    <a:pt x="115791" y="34071"/>
                    <a:pt x="115784" y="34064"/>
                  </a:cubicBezTo>
                  <a:cubicBezTo>
                    <a:pt x="115784" y="34064"/>
                    <a:pt x="115784" y="34057"/>
                    <a:pt x="115784" y="34057"/>
                  </a:cubicBezTo>
                  <a:cubicBezTo>
                    <a:pt x="115778" y="34051"/>
                    <a:pt x="115778" y="34044"/>
                    <a:pt x="115771" y="34031"/>
                  </a:cubicBezTo>
                  <a:cubicBezTo>
                    <a:pt x="115764" y="34024"/>
                    <a:pt x="115764" y="34011"/>
                    <a:pt x="115758" y="34004"/>
                  </a:cubicBezTo>
                  <a:cubicBezTo>
                    <a:pt x="115758" y="34004"/>
                    <a:pt x="115758" y="33998"/>
                    <a:pt x="115758" y="33998"/>
                  </a:cubicBezTo>
                  <a:cubicBezTo>
                    <a:pt x="115751" y="33991"/>
                    <a:pt x="115751" y="33984"/>
                    <a:pt x="115744" y="33978"/>
                  </a:cubicBezTo>
                  <a:cubicBezTo>
                    <a:pt x="115744" y="33971"/>
                    <a:pt x="115744" y="33971"/>
                    <a:pt x="115744" y="33971"/>
                  </a:cubicBezTo>
                  <a:cubicBezTo>
                    <a:pt x="115731" y="33951"/>
                    <a:pt x="115724" y="33938"/>
                    <a:pt x="115718" y="33918"/>
                  </a:cubicBezTo>
                  <a:cubicBezTo>
                    <a:pt x="115711" y="33918"/>
                    <a:pt x="115711" y="33911"/>
                    <a:pt x="115711" y="33911"/>
                  </a:cubicBezTo>
                  <a:cubicBezTo>
                    <a:pt x="115711" y="33905"/>
                    <a:pt x="115705" y="33891"/>
                    <a:pt x="115698" y="33885"/>
                  </a:cubicBezTo>
                  <a:cubicBezTo>
                    <a:pt x="115698" y="33878"/>
                    <a:pt x="115691" y="33865"/>
                    <a:pt x="115685" y="33858"/>
                  </a:cubicBezTo>
                  <a:cubicBezTo>
                    <a:pt x="115685" y="33858"/>
                    <a:pt x="115685" y="33858"/>
                    <a:pt x="115685" y="33852"/>
                  </a:cubicBezTo>
                  <a:cubicBezTo>
                    <a:pt x="115678" y="33845"/>
                    <a:pt x="115678" y="33838"/>
                    <a:pt x="115671" y="33832"/>
                  </a:cubicBezTo>
                  <a:cubicBezTo>
                    <a:pt x="115671" y="33825"/>
                    <a:pt x="115671" y="33825"/>
                    <a:pt x="115671" y="33825"/>
                  </a:cubicBezTo>
                  <a:cubicBezTo>
                    <a:pt x="115665" y="33818"/>
                    <a:pt x="115658" y="33805"/>
                    <a:pt x="115658" y="33798"/>
                  </a:cubicBezTo>
                  <a:cubicBezTo>
                    <a:pt x="115651" y="33792"/>
                    <a:pt x="115645" y="33778"/>
                    <a:pt x="115645" y="33772"/>
                  </a:cubicBezTo>
                  <a:cubicBezTo>
                    <a:pt x="115645" y="33772"/>
                    <a:pt x="115638" y="33765"/>
                    <a:pt x="115638" y="33765"/>
                  </a:cubicBezTo>
                  <a:cubicBezTo>
                    <a:pt x="115632" y="33752"/>
                    <a:pt x="115625" y="33732"/>
                    <a:pt x="115612" y="33712"/>
                  </a:cubicBezTo>
                  <a:cubicBezTo>
                    <a:pt x="115612" y="33712"/>
                    <a:pt x="115612" y="33712"/>
                    <a:pt x="115612" y="33705"/>
                  </a:cubicBezTo>
                  <a:cubicBezTo>
                    <a:pt x="115605" y="33699"/>
                    <a:pt x="115605" y="33692"/>
                    <a:pt x="115598" y="33686"/>
                  </a:cubicBezTo>
                  <a:cubicBezTo>
                    <a:pt x="115598" y="33686"/>
                    <a:pt x="115598" y="33686"/>
                    <a:pt x="115598" y="33679"/>
                  </a:cubicBezTo>
                  <a:cubicBezTo>
                    <a:pt x="115592" y="33672"/>
                    <a:pt x="115585" y="33666"/>
                    <a:pt x="115585" y="33652"/>
                  </a:cubicBezTo>
                  <a:cubicBezTo>
                    <a:pt x="115578" y="33646"/>
                    <a:pt x="115572" y="33632"/>
                    <a:pt x="115572" y="33626"/>
                  </a:cubicBezTo>
                  <a:cubicBezTo>
                    <a:pt x="115572" y="33626"/>
                    <a:pt x="115572" y="33626"/>
                    <a:pt x="115565" y="33619"/>
                  </a:cubicBezTo>
                  <a:cubicBezTo>
                    <a:pt x="115558" y="33606"/>
                    <a:pt x="115552" y="33586"/>
                    <a:pt x="115539" y="33566"/>
                  </a:cubicBezTo>
                  <a:cubicBezTo>
                    <a:pt x="115532" y="33553"/>
                    <a:pt x="115532" y="33546"/>
                    <a:pt x="115525" y="33539"/>
                  </a:cubicBezTo>
                  <a:cubicBezTo>
                    <a:pt x="115519" y="33526"/>
                    <a:pt x="115512" y="33520"/>
                    <a:pt x="115512" y="33506"/>
                  </a:cubicBezTo>
                  <a:cubicBezTo>
                    <a:pt x="115505" y="33500"/>
                    <a:pt x="115499" y="33486"/>
                    <a:pt x="115499" y="33480"/>
                  </a:cubicBezTo>
                  <a:lnTo>
                    <a:pt x="115492" y="33480"/>
                  </a:lnTo>
                  <a:cubicBezTo>
                    <a:pt x="115485" y="33460"/>
                    <a:pt x="115479" y="33440"/>
                    <a:pt x="115466" y="33420"/>
                  </a:cubicBezTo>
                  <a:cubicBezTo>
                    <a:pt x="115459" y="33413"/>
                    <a:pt x="115459" y="33400"/>
                    <a:pt x="115452" y="33393"/>
                  </a:cubicBezTo>
                  <a:cubicBezTo>
                    <a:pt x="115446" y="33380"/>
                    <a:pt x="115439" y="33373"/>
                    <a:pt x="115439" y="33367"/>
                  </a:cubicBezTo>
                  <a:lnTo>
                    <a:pt x="115439" y="33360"/>
                  </a:lnTo>
                  <a:cubicBezTo>
                    <a:pt x="115432" y="33354"/>
                    <a:pt x="115426" y="33347"/>
                    <a:pt x="115426" y="33334"/>
                  </a:cubicBezTo>
                  <a:lnTo>
                    <a:pt x="115419" y="33334"/>
                  </a:lnTo>
                  <a:cubicBezTo>
                    <a:pt x="115412" y="33314"/>
                    <a:pt x="115406" y="33294"/>
                    <a:pt x="115392" y="33280"/>
                  </a:cubicBezTo>
                  <a:cubicBezTo>
                    <a:pt x="115392" y="33274"/>
                    <a:pt x="115392" y="33274"/>
                    <a:pt x="115392" y="33274"/>
                  </a:cubicBezTo>
                  <a:cubicBezTo>
                    <a:pt x="115379" y="33254"/>
                    <a:pt x="115373" y="33241"/>
                    <a:pt x="115366" y="33221"/>
                  </a:cubicBezTo>
                  <a:lnTo>
                    <a:pt x="115359" y="33214"/>
                  </a:lnTo>
                  <a:cubicBezTo>
                    <a:pt x="115359" y="33207"/>
                    <a:pt x="115353" y="33201"/>
                    <a:pt x="115346" y="33194"/>
                  </a:cubicBezTo>
                  <a:cubicBezTo>
                    <a:pt x="115346" y="33188"/>
                    <a:pt x="115346" y="33188"/>
                    <a:pt x="115346" y="33188"/>
                  </a:cubicBezTo>
                  <a:cubicBezTo>
                    <a:pt x="115339" y="33168"/>
                    <a:pt x="115326" y="33154"/>
                    <a:pt x="115319" y="33134"/>
                  </a:cubicBezTo>
                  <a:lnTo>
                    <a:pt x="115319" y="33128"/>
                  </a:lnTo>
                  <a:cubicBezTo>
                    <a:pt x="115313" y="33121"/>
                    <a:pt x="115306" y="33114"/>
                    <a:pt x="115306" y="33101"/>
                  </a:cubicBezTo>
                  <a:cubicBezTo>
                    <a:pt x="115300" y="33095"/>
                    <a:pt x="115293" y="33081"/>
                    <a:pt x="115286" y="33075"/>
                  </a:cubicBezTo>
                  <a:cubicBezTo>
                    <a:pt x="115286" y="33061"/>
                    <a:pt x="115280" y="33055"/>
                    <a:pt x="115273" y="33048"/>
                  </a:cubicBezTo>
                  <a:cubicBezTo>
                    <a:pt x="115273" y="33048"/>
                    <a:pt x="115273" y="33048"/>
                    <a:pt x="115273" y="33041"/>
                  </a:cubicBezTo>
                  <a:cubicBezTo>
                    <a:pt x="115266" y="33035"/>
                    <a:pt x="115266" y="33028"/>
                    <a:pt x="115260" y="33015"/>
                  </a:cubicBezTo>
                  <a:cubicBezTo>
                    <a:pt x="115253" y="33008"/>
                    <a:pt x="115246" y="33002"/>
                    <a:pt x="115246" y="32988"/>
                  </a:cubicBezTo>
                  <a:cubicBezTo>
                    <a:pt x="115246" y="32988"/>
                    <a:pt x="115246" y="32988"/>
                    <a:pt x="115240" y="32982"/>
                  </a:cubicBezTo>
                  <a:cubicBezTo>
                    <a:pt x="115233" y="32968"/>
                    <a:pt x="115226" y="32948"/>
                    <a:pt x="115213" y="32929"/>
                  </a:cubicBezTo>
                  <a:cubicBezTo>
                    <a:pt x="115207" y="32922"/>
                    <a:pt x="115207" y="32909"/>
                    <a:pt x="115200" y="32902"/>
                  </a:cubicBezTo>
                  <a:cubicBezTo>
                    <a:pt x="115193" y="32889"/>
                    <a:pt x="115187" y="32882"/>
                    <a:pt x="115187" y="32875"/>
                  </a:cubicBezTo>
                  <a:lnTo>
                    <a:pt x="115180" y="32869"/>
                  </a:lnTo>
                  <a:cubicBezTo>
                    <a:pt x="115180" y="32862"/>
                    <a:pt x="115173" y="32856"/>
                    <a:pt x="115173" y="32842"/>
                  </a:cubicBezTo>
                  <a:lnTo>
                    <a:pt x="115167" y="32842"/>
                  </a:lnTo>
                  <a:cubicBezTo>
                    <a:pt x="115160" y="32822"/>
                    <a:pt x="115147" y="32802"/>
                    <a:pt x="115140" y="32789"/>
                  </a:cubicBezTo>
                  <a:cubicBezTo>
                    <a:pt x="115140" y="32782"/>
                    <a:pt x="115140" y="32782"/>
                    <a:pt x="115140" y="32782"/>
                  </a:cubicBezTo>
                  <a:cubicBezTo>
                    <a:pt x="115134" y="32776"/>
                    <a:pt x="115127" y="32769"/>
                    <a:pt x="115127" y="32756"/>
                  </a:cubicBezTo>
                  <a:lnTo>
                    <a:pt x="115120" y="32756"/>
                  </a:lnTo>
                  <a:cubicBezTo>
                    <a:pt x="115120" y="32749"/>
                    <a:pt x="115114" y="32736"/>
                    <a:pt x="115107" y="32729"/>
                  </a:cubicBezTo>
                  <a:lnTo>
                    <a:pt x="115107" y="32723"/>
                  </a:lnTo>
                  <a:cubicBezTo>
                    <a:pt x="115100" y="32716"/>
                    <a:pt x="115100" y="32709"/>
                    <a:pt x="115094" y="32703"/>
                  </a:cubicBezTo>
                  <a:cubicBezTo>
                    <a:pt x="115094" y="32703"/>
                    <a:pt x="115094" y="32696"/>
                    <a:pt x="115094" y="32696"/>
                  </a:cubicBezTo>
                  <a:cubicBezTo>
                    <a:pt x="115080" y="32676"/>
                    <a:pt x="115074" y="32663"/>
                    <a:pt x="115067" y="32643"/>
                  </a:cubicBezTo>
                  <a:cubicBezTo>
                    <a:pt x="115067" y="32643"/>
                    <a:pt x="115060" y="32643"/>
                    <a:pt x="115060" y="32636"/>
                  </a:cubicBezTo>
                  <a:cubicBezTo>
                    <a:pt x="115060" y="32630"/>
                    <a:pt x="115054" y="32623"/>
                    <a:pt x="115047" y="32616"/>
                  </a:cubicBezTo>
                  <a:lnTo>
                    <a:pt x="115047" y="32610"/>
                  </a:lnTo>
                  <a:cubicBezTo>
                    <a:pt x="115041" y="32603"/>
                    <a:pt x="115041" y="32597"/>
                    <a:pt x="115034" y="32583"/>
                  </a:cubicBezTo>
                  <a:cubicBezTo>
                    <a:pt x="115027" y="32577"/>
                    <a:pt x="115021" y="32563"/>
                    <a:pt x="115021" y="32557"/>
                  </a:cubicBezTo>
                  <a:cubicBezTo>
                    <a:pt x="115021" y="32557"/>
                    <a:pt x="115021" y="32557"/>
                    <a:pt x="115014" y="32550"/>
                  </a:cubicBezTo>
                  <a:cubicBezTo>
                    <a:pt x="115007" y="32537"/>
                    <a:pt x="115001" y="32517"/>
                    <a:pt x="114987" y="32504"/>
                  </a:cubicBezTo>
                  <a:cubicBezTo>
                    <a:pt x="114987" y="32497"/>
                    <a:pt x="114987" y="32497"/>
                    <a:pt x="114987" y="32497"/>
                  </a:cubicBezTo>
                  <a:cubicBezTo>
                    <a:pt x="114981" y="32490"/>
                    <a:pt x="114981" y="32477"/>
                    <a:pt x="114974" y="32470"/>
                  </a:cubicBezTo>
                  <a:cubicBezTo>
                    <a:pt x="114968" y="32457"/>
                    <a:pt x="114961" y="32450"/>
                    <a:pt x="114961" y="32444"/>
                  </a:cubicBezTo>
                  <a:cubicBezTo>
                    <a:pt x="114954" y="32444"/>
                    <a:pt x="114954" y="32437"/>
                    <a:pt x="114954" y="32437"/>
                  </a:cubicBezTo>
                  <a:cubicBezTo>
                    <a:pt x="114954" y="32431"/>
                    <a:pt x="114948" y="32424"/>
                    <a:pt x="114941" y="32417"/>
                  </a:cubicBezTo>
                  <a:cubicBezTo>
                    <a:pt x="114941" y="32417"/>
                    <a:pt x="114941" y="32411"/>
                    <a:pt x="114941" y="32411"/>
                  </a:cubicBezTo>
                  <a:cubicBezTo>
                    <a:pt x="114934" y="32404"/>
                    <a:pt x="114934" y="32391"/>
                    <a:pt x="114928" y="32384"/>
                  </a:cubicBezTo>
                  <a:cubicBezTo>
                    <a:pt x="114921" y="32371"/>
                    <a:pt x="114914" y="32364"/>
                    <a:pt x="114914" y="32357"/>
                  </a:cubicBezTo>
                  <a:cubicBezTo>
                    <a:pt x="114914" y="32357"/>
                    <a:pt x="114914" y="32351"/>
                    <a:pt x="114908" y="32351"/>
                  </a:cubicBezTo>
                  <a:cubicBezTo>
                    <a:pt x="114908" y="32344"/>
                    <a:pt x="114901" y="32338"/>
                    <a:pt x="114901" y="32331"/>
                  </a:cubicBezTo>
                  <a:cubicBezTo>
                    <a:pt x="114894" y="32331"/>
                    <a:pt x="114894" y="32324"/>
                    <a:pt x="114894" y="32324"/>
                  </a:cubicBezTo>
                  <a:cubicBezTo>
                    <a:pt x="114888" y="32318"/>
                    <a:pt x="114888" y="32311"/>
                    <a:pt x="114881" y="32298"/>
                  </a:cubicBezTo>
                  <a:cubicBezTo>
                    <a:pt x="114881" y="32298"/>
                    <a:pt x="114881" y="32298"/>
                    <a:pt x="114881" y="32291"/>
                  </a:cubicBezTo>
                  <a:cubicBezTo>
                    <a:pt x="114875" y="32284"/>
                    <a:pt x="114875" y="32278"/>
                    <a:pt x="114868" y="32271"/>
                  </a:cubicBezTo>
                  <a:cubicBezTo>
                    <a:pt x="114868" y="32271"/>
                    <a:pt x="114868" y="32271"/>
                    <a:pt x="114861" y="32265"/>
                  </a:cubicBezTo>
                  <a:cubicBezTo>
                    <a:pt x="114861" y="32258"/>
                    <a:pt x="114855" y="32251"/>
                    <a:pt x="114848" y="32245"/>
                  </a:cubicBezTo>
                  <a:cubicBezTo>
                    <a:pt x="114848" y="32238"/>
                    <a:pt x="114848" y="32238"/>
                    <a:pt x="114848" y="32238"/>
                  </a:cubicBezTo>
                  <a:cubicBezTo>
                    <a:pt x="114841" y="32231"/>
                    <a:pt x="114841" y="32225"/>
                    <a:pt x="114835" y="32218"/>
                  </a:cubicBezTo>
                  <a:cubicBezTo>
                    <a:pt x="114835" y="32211"/>
                    <a:pt x="114835" y="32211"/>
                    <a:pt x="114835" y="32205"/>
                  </a:cubicBezTo>
                  <a:cubicBezTo>
                    <a:pt x="114828" y="32198"/>
                    <a:pt x="114828" y="32191"/>
                    <a:pt x="114821" y="32185"/>
                  </a:cubicBezTo>
                  <a:cubicBezTo>
                    <a:pt x="114815" y="32172"/>
                    <a:pt x="114808" y="32165"/>
                    <a:pt x="114808" y="32158"/>
                  </a:cubicBezTo>
                  <a:cubicBezTo>
                    <a:pt x="114808" y="32158"/>
                    <a:pt x="114802" y="32152"/>
                    <a:pt x="114802" y="32152"/>
                  </a:cubicBezTo>
                  <a:cubicBezTo>
                    <a:pt x="114795" y="32145"/>
                    <a:pt x="114795" y="32138"/>
                    <a:pt x="114795" y="32132"/>
                  </a:cubicBezTo>
                  <a:cubicBezTo>
                    <a:pt x="114788" y="32125"/>
                    <a:pt x="114788" y="32125"/>
                    <a:pt x="114788" y="32125"/>
                  </a:cubicBezTo>
                  <a:cubicBezTo>
                    <a:pt x="114782" y="32112"/>
                    <a:pt x="114782" y="32105"/>
                    <a:pt x="114775" y="32099"/>
                  </a:cubicBezTo>
                  <a:cubicBezTo>
                    <a:pt x="114775" y="32095"/>
                    <a:pt x="114775" y="32095"/>
                    <a:pt x="114774" y="32095"/>
                  </a:cubicBezTo>
                  <a:cubicBezTo>
                    <a:pt x="114773" y="32095"/>
                    <a:pt x="114772" y="32095"/>
                    <a:pt x="114768" y="32092"/>
                  </a:cubicBezTo>
                  <a:cubicBezTo>
                    <a:pt x="114768" y="32085"/>
                    <a:pt x="114762" y="32079"/>
                    <a:pt x="114762" y="32072"/>
                  </a:cubicBezTo>
                  <a:cubicBezTo>
                    <a:pt x="114762" y="32072"/>
                    <a:pt x="114755" y="32065"/>
                    <a:pt x="114755" y="32065"/>
                  </a:cubicBezTo>
                  <a:cubicBezTo>
                    <a:pt x="114755" y="32059"/>
                    <a:pt x="114748" y="32052"/>
                    <a:pt x="114748" y="32045"/>
                  </a:cubicBezTo>
                  <a:cubicBezTo>
                    <a:pt x="114742" y="32045"/>
                    <a:pt x="114742" y="32039"/>
                    <a:pt x="114742" y="32039"/>
                  </a:cubicBezTo>
                  <a:cubicBezTo>
                    <a:pt x="114735" y="32032"/>
                    <a:pt x="114735" y="32025"/>
                    <a:pt x="114728" y="32012"/>
                  </a:cubicBezTo>
                  <a:cubicBezTo>
                    <a:pt x="114728" y="32012"/>
                    <a:pt x="114728" y="32006"/>
                    <a:pt x="114722" y="32006"/>
                  </a:cubicBezTo>
                  <a:cubicBezTo>
                    <a:pt x="114722" y="31999"/>
                    <a:pt x="114715" y="31992"/>
                    <a:pt x="114715" y="31986"/>
                  </a:cubicBezTo>
                  <a:cubicBezTo>
                    <a:pt x="114715" y="31986"/>
                    <a:pt x="114715" y="31986"/>
                    <a:pt x="114709" y="31979"/>
                  </a:cubicBezTo>
                  <a:cubicBezTo>
                    <a:pt x="114709" y="31972"/>
                    <a:pt x="114702" y="31966"/>
                    <a:pt x="114695" y="31959"/>
                  </a:cubicBezTo>
                  <a:cubicBezTo>
                    <a:pt x="114695" y="31952"/>
                    <a:pt x="114695" y="31952"/>
                    <a:pt x="114695" y="31946"/>
                  </a:cubicBezTo>
                  <a:cubicBezTo>
                    <a:pt x="114689" y="31946"/>
                    <a:pt x="114689" y="31939"/>
                    <a:pt x="114682" y="31933"/>
                  </a:cubicBezTo>
                  <a:cubicBezTo>
                    <a:pt x="114682" y="31926"/>
                    <a:pt x="114682" y="31926"/>
                    <a:pt x="114675" y="31919"/>
                  </a:cubicBezTo>
                  <a:cubicBezTo>
                    <a:pt x="114675" y="31913"/>
                    <a:pt x="114669" y="31913"/>
                    <a:pt x="114669" y="31906"/>
                  </a:cubicBezTo>
                  <a:cubicBezTo>
                    <a:pt x="114669" y="31899"/>
                    <a:pt x="114662" y="31893"/>
                    <a:pt x="114662" y="31893"/>
                  </a:cubicBezTo>
                  <a:cubicBezTo>
                    <a:pt x="114655" y="31886"/>
                    <a:pt x="114655" y="31879"/>
                    <a:pt x="114649" y="31873"/>
                  </a:cubicBezTo>
                  <a:cubicBezTo>
                    <a:pt x="114649" y="31873"/>
                    <a:pt x="114649" y="31866"/>
                    <a:pt x="114649" y="31859"/>
                  </a:cubicBezTo>
                  <a:cubicBezTo>
                    <a:pt x="114642" y="31859"/>
                    <a:pt x="114642" y="31853"/>
                    <a:pt x="114636" y="31846"/>
                  </a:cubicBezTo>
                  <a:cubicBezTo>
                    <a:pt x="114636" y="31846"/>
                    <a:pt x="114636" y="31840"/>
                    <a:pt x="114636" y="31840"/>
                  </a:cubicBezTo>
                  <a:cubicBezTo>
                    <a:pt x="114629" y="31833"/>
                    <a:pt x="114622" y="31820"/>
                    <a:pt x="114622" y="31813"/>
                  </a:cubicBezTo>
                  <a:cubicBezTo>
                    <a:pt x="114616" y="31813"/>
                    <a:pt x="114616" y="31806"/>
                    <a:pt x="114616" y="31806"/>
                  </a:cubicBezTo>
                  <a:cubicBezTo>
                    <a:pt x="114609" y="31800"/>
                    <a:pt x="114609" y="31793"/>
                    <a:pt x="114609" y="31793"/>
                  </a:cubicBezTo>
                  <a:cubicBezTo>
                    <a:pt x="114602" y="31786"/>
                    <a:pt x="114602" y="31780"/>
                    <a:pt x="114602" y="31780"/>
                  </a:cubicBezTo>
                  <a:cubicBezTo>
                    <a:pt x="114596" y="31773"/>
                    <a:pt x="114596" y="31767"/>
                    <a:pt x="114589" y="31767"/>
                  </a:cubicBezTo>
                  <a:cubicBezTo>
                    <a:pt x="114589" y="31760"/>
                    <a:pt x="114589" y="31753"/>
                    <a:pt x="114582" y="31747"/>
                  </a:cubicBezTo>
                  <a:cubicBezTo>
                    <a:pt x="114582" y="31740"/>
                    <a:pt x="114576" y="31733"/>
                    <a:pt x="114576" y="31733"/>
                  </a:cubicBezTo>
                  <a:cubicBezTo>
                    <a:pt x="114576" y="31727"/>
                    <a:pt x="114569" y="31720"/>
                    <a:pt x="114569" y="31720"/>
                  </a:cubicBezTo>
                  <a:cubicBezTo>
                    <a:pt x="114562" y="31713"/>
                    <a:pt x="114562" y="31713"/>
                    <a:pt x="114562" y="31707"/>
                  </a:cubicBezTo>
                  <a:cubicBezTo>
                    <a:pt x="114562" y="31707"/>
                    <a:pt x="114556" y="31700"/>
                    <a:pt x="114556" y="31693"/>
                  </a:cubicBezTo>
                  <a:cubicBezTo>
                    <a:pt x="114549" y="31687"/>
                    <a:pt x="114549" y="31680"/>
                    <a:pt x="114543" y="31674"/>
                  </a:cubicBezTo>
                  <a:cubicBezTo>
                    <a:pt x="114543" y="31667"/>
                    <a:pt x="114536" y="31667"/>
                    <a:pt x="114536" y="31660"/>
                  </a:cubicBezTo>
                  <a:cubicBezTo>
                    <a:pt x="114536" y="31654"/>
                    <a:pt x="114529" y="31654"/>
                    <a:pt x="114529" y="31647"/>
                  </a:cubicBezTo>
                  <a:cubicBezTo>
                    <a:pt x="114529" y="31647"/>
                    <a:pt x="114523" y="31640"/>
                    <a:pt x="114523" y="31634"/>
                  </a:cubicBezTo>
                  <a:cubicBezTo>
                    <a:pt x="114523" y="31634"/>
                    <a:pt x="114516" y="31627"/>
                    <a:pt x="114516" y="31620"/>
                  </a:cubicBezTo>
                  <a:cubicBezTo>
                    <a:pt x="114509" y="31614"/>
                    <a:pt x="114509" y="31607"/>
                    <a:pt x="114503" y="31601"/>
                  </a:cubicBezTo>
                  <a:cubicBezTo>
                    <a:pt x="114503" y="31601"/>
                    <a:pt x="114496" y="31594"/>
                    <a:pt x="114496" y="31594"/>
                  </a:cubicBezTo>
                  <a:cubicBezTo>
                    <a:pt x="114496" y="31587"/>
                    <a:pt x="114489" y="31581"/>
                    <a:pt x="114489" y="31574"/>
                  </a:cubicBezTo>
                  <a:cubicBezTo>
                    <a:pt x="114489" y="31574"/>
                    <a:pt x="114483" y="31567"/>
                    <a:pt x="114483" y="31567"/>
                  </a:cubicBezTo>
                  <a:cubicBezTo>
                    <a:pt x="114476" y="31561"/>
                    <a:pt x="114476" y="31554"/>
                    <a:pt x="114470" y="31541"/>
                  </a:cubicBezTo>
                  <a:cubicBezTo>
                    <a:pt x="114470" y="31541"/>
                    <a:pt x="114470" y="31534"/>
                    <a:pt x="114463" y="31534"/>
                  </a:cubicBezTo>
                  <a:cubicBezTo>
                    <a:pt x="114463" y="31527"/>
                    <a:pt x="114463" y="31521"/>
                    <a:pt x="114456" y="31521"/>
                  </a:cubicBezTo>
                  <a:cubicBezTo>
                    <a:pt x="114456" y="31514"/>
                    <a:pt x="114456" y="31514"/>
                    <a:pt x="114450" y="31508"/>
                  </a:cubicBezTo>
                  <a:cubicBezTo>
                    <a:pt x="114450" y="31501"/>
                    <a:pt x="114450" y="31501"/>
                    <a:pt x="114443" y="31494"/>
                  </a:cubicBezTo>
                  <a:cubicBezTo>
                    <a:pt x="114443" y="31488"/>
                    <a:pt x="114436" y="31488"/>
                    <a:pt x="114436" y="31481"/>
                  </a:cubicBezTo>
                  <a:cubicBezTo>
                    <a:pt x="114430" y="31474"/>
                    <a:pt x="114430" y="31468"/>
                    <a:pt x="114423" y="31461"/>
                  </a:cubicBezTo>
                  <a:cubicBezTo>
                    <a:pt x="114423" y="31454"/>
                    <a:pt x="114423" y="31454"/>
                    <a:pt x="114416" y="31448"/>
                  </a:cubicBezTo>
                  <a:cubicBezTo>
                    <a:pt x="114416" y="31448"/>
                    <a:pt x="114410" y="31441"/>
                    <a:pt x="114410" y="31435"/>
                  </a:cubicBezTo>
                  <a:cubicBezTo>
                    <a:pt x="114410" y="31435"/>
                    <a:pt x="114410" y="31428"/>
                    <a:pt x="114403" y="31428"/>
                  </a:cubicBezTo>
                  <a:cubicBezTo>
                    <a:pt x="114403" y="31415"/>
                    <a:pt x="114396" y="31408"/>
                    <a:pt x="114390" y="31401"/>
                  </a:cubicBezTo>
                  <a:cubicBezTo>
                    <a:pt x="114390" y="31395"/>
                    <a:pt x="114390" y="31395"/>
                    <a:pt x="114390" y="31388"/>
                  </a:cubicBezTo>
                  <a:cubicBezTo>
                    <a:pt x="114383" y="31388"/>
                    <a:pt x="114383" y="31381"/>
                    <a:pt x="114377" y="31375"/>
                  </a:cubicBezTo>
                  <a:cubicBezTo>
                    <a:pt x="114377" y="31375"/>
                    <a:pt x="114377" y="31368"/>
                    <a:pt x="114377" y="31368"/>
                  </a:cubicBezTo>
                  <a:cubicBezTo>
                    <a:pt x="114370" y="31361"/>
                    <a:pt x="114370" y="31355"/>
                    <a:pt x="114363" y="31355"/>
                  </a:cubicBezTo>
                  <a:cubicBezTo>
                    <a:pt x="114363" y="31348"/>
                    <a:pt x="114363" y="31348"/>
                    <a:pt x="114363" y="31348"/>
                  </a:cubicBezTo>
                  <a:cubicBezTo>
                    <a:pt x="114357" y="31335"/>
                    <a:pt x="114350" y="31328"/>
                    <a:pt x="114343" y="31315"/>
                  </a:cubicBezTo>
                  <a:cubicBezTo>
                    <a:pt x="114343" y="31315"/>
                    <a:pt x="114343" y="31308"/>
                    <a:pt x="114343" y="31308"/>
                  </a:cubicBezTo>
                  <a:cubicBezTo>
                    <a:pt x="114337" y="31302"/>
                    <a:pt x="114337" y="31302"/>
                    <a:pt x="114330" y="31295"/>
                  </a:cubicBezTo>
                  <a:cubicBezTo>
                    <a:pt x="114330" y="31288"/>
                    <a:pt x="114330" y="31288"/>
                    <a:pt x="114330" y="31288"/>
                  </a:cubicBezTo>
                  <a:cubicBezTo>
                    <a:pt x="114323" y="31275"/>
                    <a:pt x="114317" y="31262"/>
                    <a:pt x="114310" y="31255"/>
                  </a:cubicBezTo>
                  <a:cubicBezTo>
                    <a:pt x="114310" y="31255"/>
                    <a:pt x="114310" y="31249"/>
                    <a:pt x="114310" y="31249"/>
                  </a:cubicBezTo>
                  <a:cubicBezTo>
                    <a:pt x="114304" y="31242"/>
                    <a:pt x="114304" y="31242"/>
                    <a:pt x="114297" y="31235"/>
                  </a:cubicBezTo>
                  <a:cubicBezTo>
                    <a:pt x="114297" y="31229"/>
                    <a:pt x="114297" y="31229"/>
                    <a:pt x="114297" y="31229"/>
                  </a:cubicBezTo>
                  <a:cubicBezTo>
                    <a:pt x="114284" y="31209"/>
                    <a:pt x="114277" y="31189"/>
                    <a:pt x="114264" y="31176"/>
                  </a:cubicBezTo>
                  <a:cubicBezTo>
                    <a:pt x="114264" y="31169"/>
                    <a:pt x="114264" y="31169"/>
                    <a:pt x="114264" y="31169"/>
                  </a:cubicBezTo>
                  <a:cubicBezTo>
                    <a:pt x="114257" y="31162"/>
                    <a:pt x="114257" y="31156"/>
                    <a:pt x="114250" y="31149"/>
                  </a:cubicBezTo>
                  <a:cubicBezTo>
                    <a:pt x="114237" y="31129"/>
                    <a:pt x="114230" y="31109"/>
                    <a:pt x="114217" y="31089"/>
                  </a:cubicBezTo>
                  <a:cubicBezTo>
                    <a:pt x="114204" y="31069"/>
                    <a:pt x="114197" y="31049"/>
                    <a:pt x="114184" y="31029"/>
                  </a:cubicBezTo>
                  <a:cubicBezTo>
                    <a:pt x="114171" y="31010"/>
                    <a:pt x="114164" y="30990"/>
                    <a:pt x="114151" y="30970"/>
                  </a:cubicBezTo>
                  <a:cubicBezTo>
                    <a:pt x="114144" y="30963"/>
                    <a:pt x="114144" y="30956"/>
                    <a:pt x="114137" y="30950"/>
                  </a:cubicBezTo>
                  <a:cubicBezTo>
                    <a:pt x="114124" y="30930"/>
                    <a:pt x="114118" y="30910"/>
                    <a:pt x="114104" y="30890"/>
                  </a:cubicBezTo>
                  <a:cubicBezTo>
                    <a:pt x="113420" y="29682"/>
                    <a:pt x="112690" y="28500"/>
                    <a:pt x="111926" y="27351"/>
                  </a:cubicBezTo>
                  <a:close/>
                  <a:moveTo>
                    <a:pt x="6773" y="33055"/>
                  </a:moveTo>
                  <a:cubicBezTo>
                    <a:pt x="6487" y="33599"/>
                    <a:pt x="6215" y="34150"/>
                    <a:pt x="5950" y="34701"/>
                  </a:cubicBezTo>
                  <a:cubicBezTo>
                    <a:pt x="5936" y="34728"/>
                    <a:pt x="5923" y="34761"/>
                    <a:pt x="5910" y="34788"/>
                  </a:cubicBezTo>
                  <a:cubicBezTo>
                    <a:pt x="5903" y="34808"/>
                    <a:pt x="5890" y="34828"/>
                    <a:pt x="5883" y="34848"/>
                  </a:cubicBezTo>
                  <a:cubicBezTo>
                    <a:pt x="5877" y="34861"/>
                    <a:pt x="5877" y="34867"/>
                    <a:pt x="5870" y="34874"/>
                  </a:cubicBezTo>
                  <a:lnTo>
                    <a:pt x="5870" y="34881"/>
                  </a:lnTo>
                  <a:cubicBezTo>
                    <a:pt x="5863" y="34887"/>
                    <a:pt x="5857" y="34894"/>
                    <a:pt x="5857" y="34907"/>
                  </a:cubicBezTo>
                  <a:cubicBezTo>
                    <a:pt x="5850" y="34914"/>
                    <a:pt x="5843" y="34927"/>
                    <a:pt x="5843" y="34934"/>
                  </a:cubicBezTo>
                  <a:cubicBezTo>
                    <a:pt x="5843" y="34934"/>
                    <a:pt x="5843" y="34934"/>
                    <a:pt x="5837" y="34941"/>
                  </a:cubicBezTo>
                  <a:cubicBezTo>
                    <a:pt x="5837" y="34947"/>
                    <a:pt x="5830" y="34954"/>
                    <a:pt x="5830" y="34967"/>
                  </a:cubicBezTo>
                  <a:cubicBezTo>
                    <a:pt x="5823" y="34974"/>
                    <a:pt x="5817" y="34980"/>
                    <a:pt x="5817" y="34994"/>
                  </a:cubicBezTo>
                  <a:cubicBezTo>
                    <a:pt x="5810" y="34994"/>
                    <a:pt x="5810" y="34994"/>
                    <a:pt x="5810" y="35000"/>
                  </a:cubicBezTo>
                  <a:cubicBezTo>
                    <a:pt x="5810" y="35007"/>
                    <a:pt x="5804" y="35014"/>
                    <a:pt x="5804" y="35020"/>
                  </a:cubicBezTo>
                  <a:cubicBezTo>
                    <a:pt x="5804" y="35020"/>
                    <a:pt x="5797" y="35020"/>
                    <a:pt x="5797" y="35027"/>
                  </a:cubicBezTo>
                  <a:cubicBezTo>
                    <a:pt x="5797" y="35033"/>
                    <a:pt x="5790" y="35040"/>
                    <a:pt x="5784" y="35053"/>
                  </a:cubicBezTo>
                  <a:cubicBezTo>
                    <a:pt x="5784" y="35060"/>
                    <a:pt x="5777" y="35073"/>
                    <a:pt x="5770" y="35080"/>
                  </a:cubicBezTo>
                  <a:cubicBezTo>
                    <a:pt x="5770" y="35080"/>
                    <a:pt x="5770" y="35080"/>
                    <a:pt x="5770" y="35087"/>
                  </a:cubicBezTo>
                  <a:cubicBezTo>
                    <a:pt x="5764" y="35093"/>
                    <a:pt x="5764" y="35100"/>
                    <a:pt x="5757" y="35107"/>
                  </a:cubicBezTo>
                  <a:cubicBezTo>
                    <a:pt x="5757" y="35107"/>
                    <a:pt x="5757" y="35113"/>
                    <a:pt x="5757" y="35113"/>
                  </a:cubicBezTo>
                  <a:cubicBezTo>
                    <a:pt x="5750" y="35120"/>
                    <a:pt x="5750" y="35126"/>
                    <a:pt x="5744" y="35140"/>
                  </a:cubicBezTo>
                  <a:cubicBezTo>
                    <a:pt x="5744" y="35140"/>
                    <a:pt x="5744" y="35146"/>
                    <a:pt x="5744" y="35146"/>
                  </a:cubicBezTo>
                  <a:cubicBezTo>
                    <a:pt x="5737" y="35153"/>
                    <a:pt x="5737" y="35160"/>
                    <a:pt x="5730" y="35166"/>
                  </a:cubicBezTo>
                  <a:cubicBezTo>
                    <a:pt x="5730" y="35166"/>
                    <a:pt x="5730" y="35166"/>
                    <a:pt x="5730" y="35173"/>
                  </a:cubicBezTo>
                  <a:cubicBezTo>
                    <a:pt x="5724" y="35180"/>
                    <a:pt x="5724" y="35186"/>
                    <a:pt x="5717" y="35199"/>
                  </a:cubicBezTo>
                  <a:cubicBezTo>
                    <a:pt x="5717" y="35199"/>
                    <a:pt x="5717" y="35199"/>
                    <a:pt x="5717" y="35206"/>
                  </a:cubicBezTo>
                  <a:cubicBezTo>
                    <a:pt x="5711" y="35213"/>
                    <a:pt x="5711" y="35219"/>
                    <a:pt x="5704" y="35226"/>
                  </a:cubicBezTo>
                  <a:cubicBezTo>
                    <a:pt x="5704" y="35226"/>
                    <a:pt x="5704" y="35226"/>
                    <a:pt x="5704" y="35233"/>
                  </a:cubicBezTo>
                  <a:cubicBezTo>
                    <a:pt x="5697" y="35239"/>
                    <a:pt x="5697" y="35246"/>
                    <a:pt x="5691" y="35253"/>
                  </a:cubicBezTo>
                  <a:cubicBezTo>
                    <a:pt x="5691" y="35253"/>
                    <a:pt x="5691" y="35253"/>
                    <a:pt x="5691" y="35259"/>
                  </a:cubicBezTo>
                  <a:cubicBezTo>
                    <a:pt x="5684" y="35266"/>
                    <a:pt x="5684" y="35273"/>
                    <a:pt x="5677" y="35286"/>
                  </a:cubicBezTo>
                  <a:cubicBezTo>
                    <a:pt x="5677" y="35286"/>
                    <a:pt x="5677" y="35286"/>
                    <a:pt x="5671" y="35292"/>
                  </a:cubicBezTo>
                  <a:cubicBezTo>
                    <a:pt x="5671" y="35299"/>
                    <a:pt x="5671" y="35306"/>
                    <a:pt x="5664" y="35306"/>
                  </a:cubicBezTo>
                  <a:cubicBezTo>
                    <a:pt x="5664" y="35312"/>
                    <a:pt x="5664" y="35312"/>
                    <a:pt x="5657" y="35319"/>
                  </a:cubicBezTo>
                  <a:cubicBezTo>
                    <a:pt x="5657" y="35326"/>
                    <a:pt x="5651" y="35332"/>
                    <a:pt x="5651" y="35339"/>
                  </a:cubicBezTo>
                  <a:cubicBezTo>
                    <a:pt x="5651" y="35346"/>
                    <a:pt x="5644" y="35352"/>
                    <a:pt x="5644" y="35352"/>
                  </a:cubicBezTo>
                  <a:cubicBezTo>
                    <a:pt x="5644" y="35359"/>
                    <a:pt x="5638" y="35365"/>
                    <a:pt x="5638" y="35365"/>
                  </a:cubicBezTo>
                  <a:cubicBezTo>
                    <a:pt x="5638" y="35372"/>
                    <a:pt x="5631" y="35379"/>
                    <a:pt x="5631" y="35379"/>
                  </a:cubicBezTo>
                  <a:lnTo>
                    <a:pt x="5624" y="35392"/>
                  </a:lnTo>
                  <a:cubicBezTo>
                    <a:pt x="5624" y="35399"/>
                    <a:pt x="5618" y="35405"/>
                    <a:pt x="5618" y="35412"/>
                  </a:cubicBezTo>
                  <a:cubicBezTo>
                    <a:pt x="5618" y="35419"/>
                    <a:pt x="5611" y="35425"/>
                    <a:pt x="5611" y="35425"/>
                  </a:cubicBezTo>
                  <a:cubicBezTo>
                    <a:pt x="5604" y="35432"/>
                    <a:pt x="5604" y="35439"/>
                    <a:pt x="5604" y="35445"/>
                  </a:cubicBezTo>
                  <a:cubicBezTo>
                    <a:pt x="5604" y="35445"/>
                    <a:pt x="5598" y="35452"/>
                    <a:pt x="5598" y="35452"/>
                  </a:cubicBezTo>
                  <a:cubicBezTo>
                    <a:pt x="5598" y="35458"/>
                    <a:pt x="5591" y="35465"/>
                    <a:pt x="5591" y="35465"/>
                  </a:cubicBezTo>
                  <a:cubicBezTo>
                    <a:pt x="5591" y="35472"/>
                    <a:pt x="5591" y="35478"/>
                    <a:pt x="5584" y="35478"/>
                  </a:cubicBezTo>
                  <a:cubicBezTo>
                    <a:pt x="5584" y="35485"/>
                    <a:pt x="5578" y="35498"/>
                    <a:pt x="5578" y="35505"/>
                  </a:cubicBezTo>
                  <a:cubicBezTo>
                    <a:pt x="5571" y="35505"/>
                    <a:pt x="5571" y="35512"/>
                    <a:pt x="5571" y="35512"/>
                  </a:cubicBezTo>
                  <a:cubicBezTo>
                    <a:pt x="5571" y="35518"/>
                    <a:pt x="5564" y="35525"/>
                    <a:pt x="5564" y="35531"/>
                  </a:cubicBezTo>
                  <a:cubicBezTo>
                    <a:pt x="5564" y="35531"/>
                    <a:pt x="5558" y="35538"/>
                    <a:pt x="5558" y="35538"/>
                  </a:cubicBezTo>
                  <a:cubicBezTo>
                    <a:pt x="5558" y="35545"/>
                    <a:pt x="5551" y="35558"/>
                    <a:pt x="5545" y="35565"/>
                  </a:cubicBezTo>
                  <a:cubicBezTo>
                    <a:pt x="5545" y="35571"/>
                    <a:pt x="5545" y="35571"/>
                    <a:pt x="5545" y="35578"/>
                  </a:cubicBezTo>
                  <a:cubicBezTo>
                    <a:pt x="5538" y="35578"/>
                    <a:pt x="5538" y="35585"/>
                    <a:pt x="5538" y="35591"/>
                  </a:cubicBezTo>
                  <a:cubicBezTo>
                    <a:pt x="5531" y="35591"/>
                    <a:pt x="5531" y="35598"/>
                    <a:pt x="5531" y="35598"/>
                  </a:cubicBezTo>
                  <a:cubicBezTo>
                    <a:pt x="5531" y="35605"/>
                    <a:pt x="5525" y="35611"/>
                    <a:pt x="5525" y="35618"/>
                  </a:cubicBezTo>
                  <a:cubicBezTo>
                    <a:pt x="5518" y="35631"/>
                    <a:pt x="5511" y="35644"/>
                    <a:pt x="5505" y="35658"/>
                  </a:cubicBezTo>
                  <a:cubicBezTo>
                    <a:pt x="5498" y="35664"/>
                    <a:pt x="5498" y="35671"/>
                    <a:pt x="5498" y="35678"/>
                  </a:cubicBezTo>
                  <a:cubicBezTo>
                    <a:pt x="5491" y="35678"/>
                    <a:pt x="5491" y="35684"/>
                    <a:pt x="5491" y="35684"/>
                  </a:cubicBezTo>
                  <a:cubicBezTo>
                    <a:pt x="5485" y="35704"/>
                    <a:pt x="5478" y="35724"/>
                    <a:pt x="5465" y="35737"/>
                  </a:cubicBezTo>
                  <a:cubicBezTo>
                    <a:pt x="5465" y="35744"/>
                    <a:pt x="5465" y="35744"/>
                    <a:pt x="5465" y="35744"/>
                  </a:cubicBezTo>
                  <a:cubicBezTo>
                    <a:pt x="5452" y="35764"/>
                    <a:pt x="5445" y="35784"/>
                    <a:pt x="5438" y="35804"/>
                  </a:cubicBezTo>
                  <a:cubicBezTo>
                    <a:pt x="5432" y="35810"/>
                    <a:pt x="5432" y="35817"/>
                    <a:pt x="5425" y="35824"/>
                  </a:cubicBezTo>
                  <a:cubicBezTo>
                    <a:pt x="5425" y="35830"/>
                    <a:pt x="5425" y="35830"/>
                    <a:pt x="5425" y="35830"/>
                  </a:cubicBezTo>
                  <a:cubicBezTo>
                    <a:pt x="5418" y="35850"/>
                    <a:pt x="5412" y="35870"/>
                    <a:pt x="5398" y="35890"/>
                  </a:cubicBezTo>
                  <a:cubicBezTo>
                    <a:pt x="4695" y="37450"/>
                    <a:pt x="4051" y="39044"/>
                    <a:pt x="3479" y="40664"/>
                  </a:cubicBezTo>
                  <a:lnTo>
                    <a:pt x="5040" y="41222"/>
                  </a:lnTo>
                  <a:cubicBezTo>
                    <a:pt x="5936" y="38692"/>
                    <a:pt x="7012" y="36202"/>
                    <a:pt x="8247" y="33818"/>
                  </a:cubicBezTo>
                  <a:lnTo>
                    <a:pt x="6773" y="33055"/>
                  </a:lnTo>
                  <a:close/>
                  <a:moveTo>
                    <a:pt x="116561" y="35684"/>
                  </a:moveTo>
                  <a:lnTo>
                    <a:pt x="115047" y="36375"/>
                  </a:lnTo>
                  <a:cubicBezTo>
                    <a:pt x="116163" y="38818"/>
                    <a:pt x="117119" y="41355"/>
                    <a:pt x="117889" y="43925"/>
                  </a:cubicBezTo>
                  <a:lnTo>
                    <a:pt x="119483" y="43447"/>
                  </a:lnTo>
                  <a:cubicBezTo>
                    <a:pt x="119450" y="43347"/>
                    <a:pt x="119423" y="43247"/>
                    <a:pt x="119390" y="43148"/>
                  </a:cubicBezTo>
                  <a:cubicBezTo>
                    <a:pt x="119383" y="43115"/>
                    <a:pt x="119377" y="43088"/>
                    <a:pt x="119363" y="43061"/>
                  </a:cubicBezTo>
                  <a:cubicBezTo>
                    <a:pt x="119363" y="43061"/>
                    <a:pt x="119363" y="43055"/>
                    <a:pt x="119363" y="43055"/>
                  </a:cubicBezTo>
                  <a:cubicBezTo>
                    <a:pt x="119357" y="43035"/>
                    <a:pt x="119350" y="43015"/>
                    <a:pt x="119343" y="42995"/>
                  </a:cubicBezTo>
                  <a:cubicBezTo>
                    <a:pt x="119343" y="42995"/>
                    <a:pt x="119343" y="42988"/>
                    <a:pt x="119343" y="42988"/>
                  </a:cubicBezTo>
                  <a:cubicBezTo>
                    <a:pt x="119343" y="42982"/>
                    <a:pt x="119337" y="42975"/>
                    <a:pt x="119337" y="42968"/>
                  </a:cubicBezTo>
                  <a:cubicBezTo>
                    <a:pt x="119330" y="42949"/>
                    <a:pt x="119323" y="42929"/>
                    <a:pt x="119317" y="42902"/>
                  </a:cubicBezTo>
                  <a:cubicBezTo>
                    <a:pt x="119317" y="42902"/>
                    <a:pt x="119317" y="42902"/>
                    <a:pt x="119317" y="42895"/>
                  </a:cubicBezTo>
                  <a:cubicBezTo>
                    <a:pt x="119310" y="42882"/>
                    <a:pt x="119304" y="42856"/>
                    <a:pt x="119297" y="42836"/>
                  </a:cubicBezTo>
                  <a:cubicBezTo>
                    <a:pt x="119290" y="42822"/>
                    <a:pt x="119290" y="42822"/>
                    <a:pt x="119290" y="42816"/>
                  </a:cubicBezTo>
                  <a:cubicBezTo>
                    <a:pt x="119290" y="42809"/>
                    <a:pt x="119284" y="42809"/>
                    <a:pt x="119284" y="42809"/>
                  </a:cubicBezTo>
                  <a:cubicBezTo>
                    <a:pt x="119277" y="42789"/>
                    <a:pt x="119277" y="42769"/>
                    <a:pt x="119270" y="42749"/>
                  </a:cubicBezTo>
                  <a:cubicBezTo>
                    <a:pt x="119264" y="42743"/>
                    <a:pt x="119264" y="42743"/>
                    <a:pt x="119264" y="42743"/>
                  </a:cubicBezTo>
                  <a:cubicBezTo>
                    <a:pt x="119257" y="42723"/>
                    <a:pt x="119250" y="42696"/>
                    <a:pt x="119244" y="42683"/>
                  </a:cubicBezTo>
                  <a:cubicBezTo>
                    <a:pt x="119244" y="42676"/>
                    <a:pt x="119244" y="42676"/>
                    <a:pt x="119244" y="42676"/>
                  </a:cubicBezTo>
                  <a:cubicBezTo>
                    <a:pt x="119244" y="42670"/>
                    <a:pt x="119244" y="42663"/>
                    <a:pt x="119237" y="42656"/>
                  </a:cubicBezTo>
                  <a:cubicBezTo>
                    <a:pt x="119237" y="42656"/>
                    <a:pt x="119237" y="42656"/>
                    <a:pt x="119237" y="42650"/>
                  </a:cubicBezTo>
                  <a:cubicBezTo>
                    <a:pt x="119230" y="42630"/>
                    <a:pt x="119224" y="42610"/>
                    <a:pt x="119217" y="42590"/>
                  </a:cubicBezTo>
                  <a:cubicBezTo>
                    <a:pt x="119217" y="42590"/>
                    <a:pt x="119217" y="42590"/>
                    <a:pt x="119217" y="42583"/>
                  </a:cubicBezTo>
                  <a:cubicBezTo>
                    <a:pt x="119217" y="42577"/>
                    <a:pt x="119211" y="42577"/>
                    <a:pt x="119211" y="42563"/>
                  </a:cubicBezTo>
                  <a:cubicBezTo>
                    <a:pt x="119204" y="42550"/>
                    <a:pt x="119204" y="42537"/>
                    <a:pt x="119197" y="42524"/>
                  </a:cubicBezTo>
                  <a:cubicBezTo>
                    <a:pt x="119197" y="42524"/>
                    <a:pt x="119197" y="42524"/>
                    <a:pt x="119197" y="42517"/>
                  </a:cubicBezTo>
                  <a:cubicBezTo>
                    <a:pt x="119191" y="42510"/>
                    <a:pt x="119191" y="42510"/>
                    <a:pt x="119191" y="42504"/>
                  </a:cubicBezTo>
                  <a:cubicBezTo>
                    <a:pt x="119191" y="42497"/>
                    <a:pt x="119191" y="42497"/>
                    <a:pt x="119191" y="42497"/>
                  </a:cubicBezTo>
                  <a:cubicBezTo>
                    <a:pt x="119184" y="42477"/>
                    <a:pt x="119177" y="42457"/>
                    <a:pt x="119171" y="42437"/>
                  </a:cubicBezTo>
                  <a:cubicBezTo>
                    <a:pt x="119171" y="42431"/>
                    <a:pt x="119164" y="42431"/>
                    <a:pt x="119164" y="42431"/>
                  </a:cubicBezTo>
                  <a:cubicBezTo>
                    <a:pt x="119164" y="42424"/>
                    <a:pt x="119164" y="42417"/>
                    <a:pt x="119157" y="42411"/>
                  </a:cubicBezTo>
                  <a:cubicBezTo>
                    <a:pt x="119157" y="42391"/>
                    <a:pt x="119151" y="42384"/>
                    <a:pt x="119144" y="42364"/>
                  </a:cubicBezTo>
                  <a:cubicBezTo>
                    <a:pt x="119144" y="42358"/>
                    <a:pt x="119144" y="42351"/>
                    <a:pt x="119138" y="42344"/>
                  </a:cubicBezTo>
                  <a:cubicBezTo>
                    <a:pt x="119138" y="42344"/>
                    <a:pt x="119138" y="42344"/>
                    <a:pt x="119138" y="42338"/>
                  </a:cubicBezTo>
                  <a:cubicBezTo>
                    <a:pt x="119131" y="42318"/>
                    <a:pt x="119124" y="42298"/>
                    <a:pt x="119118" y="42278"/>
                  </a:cubicBezTo>
                  <a:cubicBezTo>
                    <a:pt x="119118" y="42278"/>
                    <a:pt x="119118" y="42278"/>
                    <a:pt x="119118" y="42271"/>
                  </a:cubicBezTo>
                  <a:cubicBezTo>
                    <a:pt x="119118" y="42265"/>
                    <a:pt x="119111" y="42265"/>
                    <a:pt x="119111" y="42258"/>
                  </a:cubicBezTo>
                  <a:cubicBezTo>
                    <a:pt x="119111" y="42251"/>
                    <a:pt x="119111" y="42251"/>
                    <a:pt x="119111" y="42251"/>
                  </a:cubicBezTo>
                  <a:cubicBezTo>
                    <a:pt x="119104" y="42238"/>
                    <a:pt x="119098" y="42225"/>
                    <a:pt x="119098" y="42211"/>
                  </a:cubicBezTo>
                  <a:cubicBezTo>
                    <a:pt x="119091" y="42205"/>
                    <a:pt x="119091" y="42198"/>
                    <a:pt x="119091" y="42192"/>
                  </a:cubicBezTo>
                  <a:cubicBezTo>
                    <a:pt x="119091" y="42185"/>
                    <a:pt x="119091" y="42185"/>
                    <a:pt x="119084" y="42185"/>
                  </a:cubicBezTo>
                  <a:cubicBezTo>
                    <a:pt x="119084" y="42178"/>
                    <a:pt x="119084" y="42172"/>
                    <a:pt x="119084" y="42165"/>
                  </a:cubicBezTo>
                  <a:cubicBezTo>
                    <a:pt x="119078" y="42152"/>
                    <a:pt x="119071" y="42138"/>
                    <a:pt x="119071" y="42125"/>
                  </a:cubicBezTo>
                  <a:cubicBezTo>
                    <a:pt x="119071" y="42125"/>
                    <a:pt x="119064" y="42119"/>
                    <a:pt x="119064" y="42119"/>
                  </a:cubicBezTo>
                  <a:cubicBezTo>
                    <a:pt x="119064" y="42112"/>
                    <a:pt x="119064" y="42105"/>
                    <a:pt x="119058" y="42099"/>
                  </a:cubicBezTo>
                  <a:cubicBezTo>
                    <a:pt x="119058" y="42099"/>
                    <a:pt x="119058" y="42099"/>
                    <a:pt x="119058" y="42092"/>
                  </a:cubicBezTo>
                  <a:cubicBezTo>
                    <a:pt x="119051" y="42072"/>
                    <a:pt x="119045" y="42052"/>
                    <a:pt x="119038" y="42032"/>
                  </a:cubicBezTo>
                  <a:cubicBezTo>
                    <a:pt x="119038" y="42032"/>
                    <a:pt x="119038" y="42032"/>
                    <a:pt x="119038" y="42026"/>
                  </a:cubicBezTo>
                  <a:cubicBezTo>
                    <a:pt x="119031" y="42006"/>
                    <a:pt x="119025" y="41986"/>
                    <a:pt x="119018" y="41966"/>
                  </a:cubicBezTo>
                  <a:cubicBezTo>
                    <a:pt x="119011" y="41953"/>
                    <a:pt x="119011" y="41953"/>
                    <a:pt x="119011" y="41946"/>
                  </a:cubicBezTo>
                  <a:cubicBezTo>
                    <a:pt x="119011" y="41939"/>
                    <a:pt x="119011" y="41939"/>
                    <a:pt x="119005" y="41939"/>
                  </a:cubicBezTo>
                  <a:cubicBezTo>
                    <a:pt x="119005" y="41919"/>
                    <a:pt x="118991" y="41899"/>
                    <a:pt x="118985" y="41879"/>
                  </a:cubicBezTo>
                  <a:cubicBezTo>
                    <a:pt x="118985" y="41879"/>
                    <a:pt x="118985" y="41873"/>
                    <a:pt x="118985" y="41873"/>
                  </a:cubicBezTo>
                  <a:cubicBezTo>
                    <a:pt x="118985" y="41866"/>
                    <a:pt x="118985" y="41860"/>
                    <a:pt x="118978" y="41853"/>
                  </a:cubicBezTo>
                  <a:cubicBezTo>
                    <a:pt x="118978" y="41840"/>
                    <a:pt x="118972" y="41826"/>
                    <a:pt x="118965" y="41813"/>
                  </a:cubicBezTo>
                  <a:cubicBezTo>
                    <a:pt x="118965" y="41813"/>
                    <a:pt x="118965" y="41806"/>
                    <a:pt x="118965" y="41806"/>
                  </a:cubicBezTo>
                  <a:cubicBezTo>
                    <a:pt x="118965" y="41800"/>
                    <a:pt x="118958" y="41793"/>
                    <a:pt x="118958" y="41787"/>
                  </a:cubicBezTo>
                  <a:lnTo>
                    <a:pt x="118958" y="41780"/>
                  </a:lnTo>
                  <a:cubicBezTo>
                    <a:pt x="118952" y="41767"/>
                    <a:pt x="118945" y="41740"/>
                    <a:pt x="118938" y="41720"/>
                  </a:cubicBezTo>
                  <a:lnTo>
                    <a:pt x="118932" y="41720"/>
                  </a:lnTo>
                  <a:cubicBezTo>
                    <a:pt x="118932" y="41713"/>
                    <a:pt x="118932" y="41707"/>
                    <a:pt x="118925" y="41700"/>
                  </a:cubicBezTo>
                  <a:cubicBezTo>
                    <a:pt x="118925" y="41700"/>
                    <a:pt x="118925" y="41700"/>
                    <a:pt x="118925" y="41694"/>
                  </a:cubicBezTo>
                  <a:cubicBezTo>
                    <a:pt x="118925" y="41680"/>
                    <a:pt x="118918" y="41667"/>
                    <a:pt x="118912" y="41654"/>
                  </a:cubicBezTo>
                  <a:cubicBezTo>
                    <a:pt x="118912" y="41647"/>
                    <a:pt x="118912" y="41640"/>
                    <a:pt x="118905" y="41634"/>
                  </a:cubicBezTo>
                  <a:cubicBezTo>
                    <a:pt x="118905" y="41634"/>
                    <a:pt x="118905" y="41627"/>
                    <a:pt x="118905" y="41627"/>
                  </a:cubicBezTo>
                  <a:cubicBezTo>
                    <a:pt x="118898" y="41607"/>
                    <a:pt x="118892" y="41587"/>
                    <a:pt x="118885" y="41567"/>
                  </a:cubicBezTo>
                  <a:cubicBezTo>
                    <a:pt x="118885" y="41567"/>
                    <a:pt x="118885" y="41567"/>
                    <a:pt x="118885" y="41561"/>
                  </a:cubicBezTo>
                  <a:cubicBezTo>
                    <a:pt x="118879" y="41554"/>
                    <a:pt x="118879" y="41547"/>
                    <a:pt x="118879" y="41541"/>
                  </a:cubicBezTo>
                  <a:cubicBezTo>
                    <a:pt x="118865" y="41521"/>
                    <a:pt x="118859" y="41501"/>
                    <a:pt x="118852" y="41474"/>
                  </a:cubicBezTo>
                  <a:cubicBezTo>
                    <a:pt x="118845" y="41455"/>
                    <a:pt x="118839" y="41435"/>
                    <a:pt x="118832" y="41408"/>
                  </a:cubicBezTo>
                  <a:cubicBezTo>
                    <a:pt x="118825" y="41401"/>
                    <a:pt x="118825" y="41395"/>
                    <a:pt x="118825" y="41388"/>
                  </a:cubicBezTo>
                  <a:cubicBezTo>
                    <a:pt x="118819" y="41362"/>
                    <a:pt x="118806" y="41342"/>
                    <a:pt x="118799" y="41322"/>
                  </a:cubicBezTo>
                  <a:cubicBezTo>
                    <a:pt x="118792" y="41289"/>
                    <a:pt x="118779" y="41262"/>
                    <a:pt x="118772" y="41235"/>
                  </a:cubicBezTo>
                  <a:lnTo>
                    <a:pt x="118772" y="41229"/>
                  </a:lnTo>
                  <a:cubicBezTo>
                    <a:pt x="118122" y="39336"/>
                    <a:pt x="117385" y="37490"/>
                    <a:pt x="116561" y="35684"/>
                  </a:cubicBezTo>
                  <a:close/>
                  <a:moveTo>
                    <a:pt x="3074" y="41846"/>
                  </a:moveTo>
                  <a:cubicBezTo>
                    <a:pt x="3061" y="41893"/>
                    <a:pt x="3041" y="41939"/>
                    <a:pt x="3028" y="41986"/>
                  </a:cubicBezTo>
                  <a:cubicBezTo>
                    <a:pt x="3021" y="42006"/>
                    <a:pt x="3015" y="42032"/>
                    <a:pt x="3008" y="42052"/>
                  </a:cubicBezTo>
                  <a:cubicBezTo>
                    <a:pt x="3001" y="42059"/>
                    <a:pt x="3001" y="42065"/>
                    <a:pt x="2995" y="42072"/>
                  </a:cubicBezTo>
                  <a:cubicBezTo>
                    <a:pt x="2995" y="42085"/>
                    <a:pt x="2995" y="42092"/>
                    <a:pt x="2988" y="42099"/>
                  </a:cubicBezTo>
                  <a:cubicBezTo>
                    <a:pt x="2988" y="42112"/>
                    <a:pt x="2981" y="42125"/>
                    <a:pt x="2975" y="42138"/>
                  </a:cubicBezTo>
                  <a:cubicBezTo>
                    <a:pt x="2975" y="42138"/>
                    <a:pt x="2975" y="42145"/>
                    <a:pt x="2975" y="42145"/>
                  </a:cubicBezTo>
                  <a:cubicBezTo>
                    <a:pt x="2975" y="42152"/>
                    <a:pt x="2975" y="42158"/>
                    <a:pt x="2968" y="42165"/>
                  </a:cubicBezTo>
                  <a:cubicBezTo>
                    <a:pt x="2968" y="42172"/>
                    <a:pt x="2962" y="42178"/>
                    <a:pt x="2962" y="42185"/>
                  </a:cubicBezTo>
                  <a:cubicBezTo>
                    <a:pt x="2962" y="42185"/>
                    <a:pt x="2962" y="42185"/>
                    <a:pt x="2962" y="42192"/>
                  </a:cubicBezTo>
                  <a:cubicBezTo>
                    <a:pt x="2962" y="42198"/>
                    <a:pt x="2955" y="42205"/>
                    <a:pt x="2955" y="42205"/>
                  </a:cubicBezTo>
                  <a:cubicBezTo>
                    <a:pt x="2955" y="42205"/>
                    <a:pt x="2955" y="42211"/>
                    <a:pt x="2955" y="42211"/>
                  </a:cubicBezTo>
                  <a:cubicBezTo>
                    <a:pt x="2955" y="42218"/>
                    <a:pt x="2948" y="42225"/>
                    <a:pt x="2948" y="42231"/>
                  </a:cubicBezTo>
                  <a:cubicBezTo>
                    <a:pt x="2942" y="42238"/>
                    <a:pt x="2942" y="42245"/>
                    <a:pt x="2942" y="42251"/>
                  </a:cubicBezTo>
                  <a:cubicBezTo>
                    <a:pt x="2942" y="42251"/>
                    <a:pt x="2942" y="42251"/>
                    <a:pt x="2942" y="42258"/>
                  </a:cubicBezTo>
                  <a:cubicBezTo>
                    <a:pt x="2935" y="42265"/>
                    <a:pt x="2935" y="42265"/>
                    <a:pt x="2935" y="42271"/>
                  </a:cubicBezTo>
                  <a:cubicBezTo>
                    <a:pt x="2935" y="42278"/>
                    <a:pt x="2935" y="42278"/>
                    <a:pt x="2928" y="42278"/>
                  </a:cubicBezTo>
                  <a:cubicBezTo>
                    <a:pt x="2928" y="42285"/>
                    <a:pt x="2928" y="42291"/>
                    <a:pt x="2928" y="42291"/>
                  </a:cubicBezTo>
                  <a:cubicBezTo>
                    <a:pt x="2928" y="42298"/>
                    <a:pt x="2928" y="42298"/>
                    <a:pt x="2922" y="42298"/>
                  </a:cubicBezTo>
                  <a:cubicBezTo>
                    <a:pt x="2922" y="42304"/>
                    <a:pt x="2922" y="42311"/>
                    <a:pt x="2922" y="42318"/>
                  </a:cubicBezTo>
                  <a:cubicBezTo>
                    <a:pt x="2915" y="42318"/>
                    <a:pt x="2915" y="42324"/>
                    <a:pt x="2915" y="42324"/>
                  </a:cubicBezTo>
                  <a:cubicBezTo>
                    <a:pt x="2915" y="42331"/>
                    <a:pt x="2915" y="42338"/>
                    <a:pt x="2915" y="42338"/>
                  </a:cubicBezTo>
                  <a:cubicBezTo>
                    <a:pt x="2915" y="42338"/>
                    <a:pt x="2908" y="42344"/>
                    <a:pt x="2908" y="42344"/>
                  </a:cubicBezTo>
                  <a:cubicBezTo>
                    <a:pt x="2908" y="42351"/>
                    <a:pt x="2908" y="42358"/>
                    <a:pt x="2902" y="42364"/>
                  </a:cubicBezTo>
                  <a:cubicBezTo>
                    <a:pt x="2902" y="42364"/>
                    <a:pt x="2902" y="42371"/>
                    <a:pt x="2902" y="42371"/>
                  </a:cubicBezTo>
                  <a:cubicBezTo>
                    <a:pt x="2902" y="42371"/>
                    <a:pt x="2902" y="42377"/>
                    <a:pt x="2902" y="42384"/>
                  </a:cubicBezTo>
                  <a:cubicBezTo>
                    <a:pt x="2895" y="42384"/>
                    <a:pt x="2895" y="42391"/>
                    <a:pt x="2895" y="42391"/>
                  </a:cubicBezTo>
                  <a:cubicBezTo>
                    <a:pt x="2895" y="42397"/>
                    <a:pt x="2895" y="42397"/>
                    <a:pt x="2888" y="42404"/>
                  </a:cubicBezTo>
                  <a:cubicBezTo>
                    <a:pt x="2888" y="42411"/>
                    <a:pt x="2888" y="42411"/>
                    <a:pt x="2888" y="42417"/>
                  </a:cubicBezTo>
                  <a:cubicBezTo>
                    <a:pt x="2888" y="42417"/>
                    <a:pt x="2888" y="42424"/>
                    <a:pt x="2882" y="42424"/>
                  </a:cubicBezTo>
                  <a:cubicBezTo>
                    <a:pt x="2882" y="42431"/>
                    <a:pt x="2882" y="42431"/>
                    <a:pt x="2882" y="42437"/>
                  </a:cubicBezTo>
                  <a:cubicBezTo>
                    <a:pt x="2882" y="42444"/>
                    <a:pt x="2882" y="42444"/>
                    <a:pt x="2875" y="42444"/>
                  </a:cubicBezTo>
                  <a:cubicBezTo>
                    <a:pt x="2875" y="42451"/>
                    <a:pt x="2875" y="42457"/>
                    <a:pt x="2875" y="42464"/>
                  </a:cubicBezTo>
                  <a:cubicBezTo>
                    <a:pt x="2875" y="42464"/>
                    <a:pt x="2869" y="42470"/>
                    <a:pt x="2869" y="42470"/>
                  </a:cubicBezTo>
                  <a:cubicBezTo>
                    <a:pt x="2869" y="42477"/>
                    <a:pt x="2869" y="42477"/>
                    <a:pt x="2869" y="42484"/>
                  </a:cubicBezTo>
                  <a:cubicBezTo>
                    <a:pt x="2862" y="42484"/>
                    <a:pt x="2862" y="42484"/>
                    <a:pt x="2862" y="42490"/>
                  </a:cubicBezTo>
                  <a:cubicBezTo>
                    <a:pt x="2862" y="42497"/>
                    <a:pt x="2862" y="42504"/>
                    <a:pt x="2855" y="42517"/>
                  </a:cubicBezTo>
                  <a:cubicBezTo>
                    <a:pt x="2855" y="42524"/>
                    <a:pt x="2855" y="42524"/>
                    <a:pt x="2849" y="42530"/>
                  </a:cubicBezTo>
                  <a:lnTo>
                    <a:pt x="2849" y="42537"/>
                  </a:lnTo>
                  <a:cubicBezTo>
                    <a:pt x="2849" y="42550"/>
                    <a:pt x="2842" y="42563"/>
                    <a:pt x="2835" y="42577"/>
                  </a:cubicBezTo>
                  <a:cubicBezTo>
                    <a:pt x="2835" y="42577"/>
                    <a:pt x="2835" y="42577"/>
                    <a:pt x="2835" y="42583"/>
                  </a:cubicBezTo>
                  <a:cubicBezTo>
                    <a:pt x="2829" y="42597"/>
                    <a:pt x="2829" y="42610"/>
                    <a:pt x="2822" y="42623"/>
                  </a:cubicBezTo>
                  <a:cubicBezTo>
                    <a:pt x="2822" y="42630"/>
                    <a:pt x="2815" y="42636"/>
                    <a:pt x="2815" y="42636"/>
                  </a:cubicBezTo>
                  <a:lnTo>
                    <a:pt x="2815" y="42643"/>
                  </a:lnTo>
                  <a:cubicBezTo>
                    <a:pt x="2815" y="42650"/>
                    <a:pt x="2809" y="42663"/>
                    <a:pt x="2809" y="42670"/>
                  </a:cubicBezTo>
                  <a:cubicBezTo>
                    <a:pt x="2072" y="45014"/>
                    <a:pt x="1467" y="47417"/>
                    <a:pt x="1016" y="49874"/>
                  </a:cubicBezTo>
                  <a:lnTo>
                    <a:pt x="2649" y="50180"/>
                  </a:lnTo>
                  <a:cubicBezTo>
                    <a:pt x="3134" y="47537"/>
                    <a:pt x="3805" y="44907"/>
                    <a:pt x="4648" y="42364"/>
                  </a:cubicBezTo>
                  <a:lnTo>
                    <a:pt x="3074" y="41846"/>
                  </a:lnTo>
                  <a:close/>
                  <a:moveTo>
                    <a:pt x="119828" y="44642"/>
                  </a:moveTo>
                  <a:lnTo>
                    <a:pt x="118228" y="45087"/>
                  </a:lnTo>
                  <a:cubicBezTo>
                    <a:pt x="118945" y="47670"/>
                    <a:pt x="119489" y="50326"/>
                    <a:pt x="119855" y="52988"/>
                  </a:cubicBezTo>
                  <a:lnTo>
                    <a:pt x="121495" y="52763"/>
                  </a:lnTo>
                  <a:cubicBezTo>
                    <a:pt x="121123" y="49994"/>
                    <a:pt x="120559" y="47285"/>
                    <a:pt x="119828" y="44642"/>
                  </a:cubicBezTo>
                  <a:close/>
                  <a:moveTo>
                    <a:pt x="803" y="51103"/>
                  </a:moveTo>
                  <a:cubicBezTo>
                    <a:pt x="757" y="51388"/>
                    <a:pt x="711" y="51674"/>
                    <a:pt x="664" y="51959"/>
                  </a:cubicBezTo>
                  <a:cubicBezTo>
                    <a:pt x="664" y="51973"/>
                    <a:pt x="664" y="51992"/>
                    <a:pt x="657" y="52006"/>
                  </a:cubicBezTo>
                  <a:cubicBezTo>
                    <a:pt x="657" y="52019"/>
                    <a:pt x="657" y="52039"/>
                    <a:pt x="651" y="52052"/>
                  </a:cubicBezTo>
                  <a:cubicBezTo>
                    <a:pt x="651" y="52052"/>
                    <a:pt x="651" y="52052"/>
                    <a:pt x="651" y="52059"/>
                  </a:cubicBezTo>
                  <a:cubicBezTo>
                    <a:pt x="651" y="52072"/>
                    <a:pt x="651" y="52085"/>
                    <a:pt x="644" y="52099"/>
                  </a:cubicBezTo>
                  <a:cubicBezTo>
                    <a:pt x="644" y="52099"/>
                    <a:pt x="644" y="52099"/>
                    <a:pt x="644" y="52105"/>
                  </a:cubicBezTo>
                  <a:cubicBezTo>
                    <a:pt x="644" y="52105"/>
                    <a:pt x="644" y="52112"/>
                    <a:pt x="644" y="52119"/>
                  </a:cubicBezTo>
                  <a:cubicBezTo>
                    <a:pt x="644" y="52119"/>
                    <a:pt x="644" y="52119"/>
                    <a:pt x="644" y="52125"/>
                  </a:cubicBezTo>
                  <a:lnTo>
                    <a:pt x="637" y="52145"/>
                  </a:lnTo>
                  <a:cubicBezTo>
                    <a:pt x="637" y="52145"/>
                    <a:pt x="637" y="52152"/>
                    <a:pt x="637" y="52152"/>
                  </a:cubicBezTo>
                  <a:lnTo>
                    <a:pt x="637" y="52165"/>
                  </a:lnTo>
                  <a:cubicBezTo>
                    <a:pt x="637" y="52165"/>
                    <a:pt x="637" y="52172"/>
                    <a:pt x="637" y="52172"/>
                  </a:cubicBezTo>
                  <a:cubicBezTo>
                    <a:pt x="637" y="52178"/>
                    <a:pt x="631" y="52185"/>
                    <a:pt x="631" y="52192"/>
                  </a:cubicBezTo>
                  <a:cubicBezTo>
                    <a:pt x="631" y="52198"/>
                    <a:pt x="631" y="52198"/>
                    <a:pt x="631" y="52198"/>
                  </a:cubicBezTo>
                  <a:cubicBezTo>
                    <a:pt x="631" y="52205"/>
                    <a:pt x="631" y="52205"/>
                    <a:pt x="631" y="52212"/>
                  </a:cubicBezTo>
                  <a:cubicBezTo>
                    <a:pt x="631" y="52212"/>
                    <a:pt x="631" y="52218"/>
                    <a:pt x="631" y="52218"/>
                  </a:cubicBezTo>
                  <a:cubicBezTo>
                    <a:pt x="631" y="52225"/>
                    <a:pt x="624" y="52231"/>
                    <a:pt x="624" y="52238"/>
                  </a:cubicBezTo>
                  <a:cubicBezTo>
                    <a:pt x="624" y="52245"/>
                    <a:pt x="624" y="52245"/>
                    <a:pt x="624" y="52251"/>
                  </a:cubicBezTo>
                  <a:cubicBezTo>
                    <a:pt x="624" y="52251"/>
                    <a:pt x="624" y="52258"/>
                    <a:pt x="624" y="52258"/>
                  </a:cubicBezTo>
                  <a:cubicBezTo>
                    <a:pt x="624" y="52265"/>
                    <a:pt x="624" y="52271"/>
                    <a:pt x="624" y="52271"/>
                  </a:cubicBezTo>
                  <a:cubicBezTo>
                    <a:pt x="618" y="52278"/>
                    <a:pt x="618" y="52278"/>
                    <a:pt x="618" y="52285"/>
                  </a:cubicBezTo>
                  <a:cubicBezTo>
                    <a:pt x="618" y="52291"/>
                    <a:pt x="618" y="52291"/>
                    <a:pt x="618" y="52298"/>
                  </a:cubicBezTo>
                  <a:cubicBezTo>
                    <a:pt x="618" y="52298"/>
                    <a:pt x="618" y="52305"/>
                    <a:pt x="618" y="52305"/>
                  </a:cubicBezTo>
                  <a:cubicBezTo>
                    <a:pt x="618" y="52311"/>
                    <a:pt x="618" y="52318"/>
                    <a:pt x="611" y="52324"/>
                  </a:cubicBezTo>
                  <a:cubicBezTo>
                    <a:pt x="611" y="52324"/>
                    <a:pt x="611" y="52331"/>
                    <a:pt x="611" y="52331"/>
                  </a:cubicBezTo>
                  <a:cubicBezTo>
                    <a:pt x="611" y="52338"/>
                    <a:pt x="611" y="52338"/>
                    <a:pt x="611" y="52344"/>
                  </a:cubicBezTo>
                  <a:cubicBezTo>
                    <a:pt x="611" y="52344"/>
                    <a:pt x="611" y="52351"/>
                    <a:pt x="611" y="52351"/>
                  </a:cubicBezTo>
                  <a:cubicBezTo>
                    <a:pt x="611" y="52358"/>
                    <a:pt x="611" y="52364"/>
                    <a:pt x="604" y="52371"/>
                  </a:cubicBezTo>
                  <a:cubicBezTo>
                    <a:pt x="604" y="52371"/>
                    <a:pt x="604" y="52378"/>
                    <a:pt x="604" y="52378"/>
                  </a:cubicBezTo>
                  <a:cubicBezTo>
                    <a:pt x="604" y="52384"/>
                    <a:pt x="604" y="52384"/>
                    <a:pt x="604" y="52391"/>
                  </a:cubicBezTo>
                  <a:cubicBezTo>
                    <a:pt x="604" y="52397"/>
                    <a:pt x="604" y="52397"/>
                    <a:pt x="604" y="52397"/>
                  </a:cubicBezTo>
                  <a:cubicBezTo>
                    <a:pt x="604" y="52411"/>
                    <a:pt x="604" y="52411"/>
                    <a:pt x="598" y="52417"/>
                  </a:cubicBezTo>
                  <a:cubicBezTo>
                    <a:pt x="598" y="52424"/>
                    <a:pt x="598" y="52424"/>
                    <a:pt x="598" y="52424"/>
                  </a:cubicBezTo>
                  <a:cubicBezTo>
                    <a:pt x="598" y="52431"/>
                    <a:pt x="598" y="52431"/>
                    <a:pt x="598" y="52444"/>
                  </a:cubicBezTo>
                  <a:cubicBezTo>
                    <a:pt x="598" y="52457"/>
                    <a:pt x="598" y="52457"/>
                    <a:pt x="591" y="52471"/>
                  </a:cubicBezTo>
                  <a:cubicBezTo>
                    <a:pt x="591" y="52477"/>
                    <a:pt x="591" y="52484"/>
                    <a:pt x="591" y="52490"/>
                  </a:cubicBezTo>
                  <a:cubicBezTo>
                    <a:pt x="591" y="52490"/>
                    <a:pt x="591" y="52490"/>
                    <a:pt x="591" y="52497"/>
                  </a:cubicBezTo>
                  <a:cubicBezTo>
                    <a:pt x="584" y="52510"/>
                    <a:pt x="584" y="52524"/>
                    <a:pt x="584" y="52537"/>
                  </a:cubicBezTo>
                  <a:lnTo>
                    <a:pt x="584" y="52544"/>
                  </a:lnTo>
                  <a:cubicBezTo>
                    <a:pt x="578" y="52557"/>
                    <a:pt x="578" y="52570"/>
                    <a:pt x="578" y="52583"/>
                  </a:cubicBezTo>
                  <a:cubicBezTo>
                    <a:pt x="578" y="52583"/>
                    <a:pt x="578" y="52590"/>
                    <a:pt x="578" y="52590"/>
                  </a:cubicBezTo>
                  <a:cubicBezTo>
                    <a:pt x="272" y="54808"/>
                    <a:pt x="80" y="57072"/>
                    <a:pt x="20" y="59363"/>
                  </a:cubicBezTo>
                  <a:lnTo>
                    <a:pt x="1680" y="59403"/>
                  </a:lnTo>
                  <a:cubicBezTo>
                    <a:pt x="1753" y="56714"/>
                    <a:pt x="2005" y="54011"/>
                    <a:pt x="2437" y="51368"/>
                  </a:cubicBezTo>
                  <a:lnTo>
                    <a:pt x="803" y="51103"/>
                  </a:lnTo>
                  <a:close/>
                  <a:moveTo>
                    <a:pt x="121654" y="54004"/>
                  </a:moveTo>
                  <a:lnTo>
                    <a:pt x="120001" y="54190"/>
                  </a:lnTo>
                  <a:cubicBezTo>
                    <a:pt x="120260" y="56441"/>
                    <a:pt x="120393" y="58745"/>
                    <a:pt x="120393" y="61030"/>
                  </a:cubicBezTo>
                  <a:cubicBezTo>
                    <a:pt x="120393" y="61435"/>
                    <a:pt x="120386" y="61846"/>
                    <a:pt x="120379" y="62251"/>
                  </a:cubicBezTo>
                  <a:lnTo>
                    <a:pt x="122039" y="62285"/>
                  </a:lnTo>
                  <a:cubicBezTo>
                    <a:pt x="122046" y="61959"/>
                    <a:pt x="122053" y="61627"/>
                    <a:pt x="122053" y="61295"/>
                  </a:cubicBezTo>
                  <a:cubicBezTo>
                    <a:pt x="122053" y="61289"/>
                    <a:pt x="122053" y="61282"/>
                    <a:pt x="122053" y="61275"/>
                  </a:cubicBezTo>
                  <a:lnTo>
                    <a:pt x="122053" y="61269"/>
                  </a:lnTo>
                  <a:cubicBezTo>
                    <a:pt x="122053" y="61262"/>
                    <a:pt x="122053" y="61255"/>
                    <a:pt x="122053" y="61249"/>
                  </a:cubicBezTo>
                  <a:cubicBezTo>
                    <a:pt x="122053" y="61229"/>
                    <a:pt x="122053" y="61216"/>
                    <a:pt x="122053" y="61202"/>
                  </a:cubicBezTo>
                  <a:lnTo>
                    <a:pt x="122053" y="61196"/>
                  </a:lnTo>
                  <a:cubicBezTo>
                    <a:pt x="122053" y="61189"/>
                    <a:pt x="122053" y="61182"/>
                    <a:pt x="122053" y="61176"/>
                  </a:cubicBezTo>
                  <a:lnTo>
                    <a:pt x="122053" y="61169"/>
                  </a:lnTo>
                  <a:cubicBezTo>
                    <a:pt x="122053" y="61162"/>
                    <a:pt x="122053" y="61162"/>
                    <a:pt x="122053" y="61156"/>
                  </a:cubicBezTo>
                  <a:lnTo>
                    <a:pt x="122053" y="61149"/>
                  </a:lnTo>
                  <a:lnTo>
                    <a:pt x="122053" y="61103"/>
                  </a:lnTo>
                  <a:lnTo>
                    <a:pt x="122053" y="61096"/>
                  </a:lnTo>
                  <a:cubicBezTo>
                    <a:pt x="122053" y="61089"/>
                    <a:pt x="122053" y="61083"/>
                    <a:pt x="122053" y="61083"/>
                  </a:cubicBezTo>
                  <a:lnTo>
                    <a:pt x="122053" y="61070"/>
                  </a:lnTo>
                  <a:lnTo>
                    <a:pt x="122053" y="61056"/>
                  </a:lnTo>
                  <a:lnTo>
                    <a:pt x="122053" y="61050"/>
                  </a:lnTo>
                  <a:lnTo>
                    <a:pt x="122053" y="61030"/>
                  </a:lnTo>
                  <a:lnTo>
                    <a:pt x="122053" y="61003"/>
                  </a:lnTo>
                  <a:lnTo>
                    <a:pt x="122053" y="60990"/>
                  </a:lnTo>
                  <a:lnTo>
                    <a:pt x="122053" y="60977"/>
                  </a:lnTo>
                  <a:lnTo>
                    <a:pt x="122053" y="60963"/>
                  </a:lnTo>
                  <a:cubicBezTo>
                    <a:pt x="122053" y="60957"/>
                    <a:pt x="122053" y="60950"/>
                    <a:pt x="122053" y="60950"/>
                  </a:cubicBezTo>
                  <a:lnTo>
                    <a:pt x="122053" y="60937"/>
                  </a:lnTo>
                  <a:lnTo>
                    <a:pt x="122053" y="60923"/>
                  </a:lnTo>
                  <a:lnTo>
                    <a:pt x="122053" y="60910"/>
                  </a:lnTo>
                  <a:cubicBezTo>
                    <a:pt x="122053" y="60904"/>
                    <a:pt x="122053" y="60897"/>
                    <a:pt x="122053" y="60897"/>
                  </a:cubicBezTo>
                  <a:lnTo>
                    <a:pt x="122053" y="60884"/>
                  </a:lnTo>
                  <a:cubicBezTo>
                    <a:pt x="122053" y="60877"/>
                    <a:pt x="122053" y="60870"/>
                    <a:pt x="122053" y="60870"/>
                  </a:cubicBezTo>
                  <a:lnTo>
                    <a:pt x="122053" y="60857"/>
                  </a:lnTo>
                  <a:lnTo>
                    <a:pt x="122053" y="60837"/>
                  </a:lnTo>
                  <a:cubicBezTo>
                    <a:pt x="122053" y="60837"/>
                    <a:pt x="122053" y="60837"/>
                    <a:pt x="122053" y="60830"/>
                  </a:cubicBezTo>
                  <a:cubicBezTo>
                    <a:pt x="122053" y="60824"/>
                    <a:pt x="122053" y="60811"/>
                    <a:pt x="122053" y="60804"/>
                  </a:cubicBezTo>
                  <a:lnTo>
                    <a:pt x="122053" y="60797"/>
                  </a:lnTo>
                  <a:cubicBezTo>
                    <a:pt x="122053" y="60791"/>
                    <a:pt x="122053" y="60784"/>
                    <a:pt x="122053" y="60777"/>
                  </a:cubicBezTo>
                  <a:cubicBezTo>
                    <a:pt x="122053" y="60771"/>
                    <a:pt x="122053" y="60771"/>
                    <a:pt x="122053" y="60771"/>
                  </a:cubicBezTo>
                  <a:lnTo>
                    <a:pt x="122053" y="60751"/>
                  </a:lnTo>
                  <a:cubicBezTo>
                    <a:pt x="122053" y="60751"/>
                    <a:pt x="122053" y="60744"/>
                    <a:pt x="122053" y="60744"/>
                  </a:cubicBezTo>
                  <a:cubicBezTo>
                    <a:pt x="122053" y="60738"/>
                    <a:pt x="122053" y="60731"/>
                    <a:pt x="122053" y="60724"/>
                  </a:cubicBezTo>
                  <a:cubicBezTo>
                    <a:pt x="122053" y="60724"/>
                    <a:pt x="122053" y="60718"/>
                    <a:pt x="122053" y="60711"/>
                  </a:cubicBezTo>
                  <a:cubicBezTo>
                    <a:pt x="122053" y="60711"/>
                    <a:pt x="122053" y="60704"/>
                    <a:pt x="122053" y="60698"/>
                  </a:cubicBezTo>
                  <a:lnTo>
                    <a:pt x="122053" y="60684"/>
                  </a:lnTo>
                  <a:cubicBezTo>
                    <a:pt x="122053" y="60684"/>
                    <a:pt x="122053" y="60678"/>
                    <a:pt x="122053" y="60671"/>
                  </a:cubicBezTo>
                  <a:cubicBezTo>
                    <a:pt x="122053" y="60671"/>
                    <a:pt x="122053" y="60664"/>
                    <a:pt x="122053" y="60658"/>
                  </a:cubicBezTo>
                  <a:cubicBezTo>
                    <a:pt x="122053" y="60658"/>
                    <a:pt x="122053" y="60651"/>
                    <a:pt x="122053" y="60645"/>
                  </a:cubicBezTo>
                  <a:cubicBezTo>
                    <a:pt x="122053" y="60638"/>
                    <a:pt x="122053" y="60638"/>
                    <a:pt x="122053" y="60638"/>
                  </a:cubicBezTo>
                  <a:cubicBezTo>
                    <a:pt x="122053" y="60631"/>
                    <a:pt x="122053" y="60625"/>
                    <a:pt x="122053" y="60618"/>
                  </a:cubicBezTo>
                  <a:lnTo>
                    <a:pt x="122053" y="60611"/>
                  </a:lnTo>
                  <a:cubicBezTo>
                    <a:pt x="122053" y="60598"/>
                    <a:pt x="122053" y="60591"/>
                    <a:pt x="122053" y="60585"/>
                  </a:cubicBezTo>
                  <a:cubicBezTo>
                    <a:pt x="122053" y="60578"/>
                    <a:pt x="122053" y="60578"/>
                    <a:pt x="122053" y="60572"/>
                  </a:cubicBezTo>
                  <a:cubicBezTo>
                    <a:pt x="122053" y="60565"/>
                    <a:pt x="122053" y="60558"/>
                    <a:pt x="122053" y="60558"/>
                  </a:cubicBezTo>
                  <a:cubicBezTo>
                    <a:pt x="122053" y="60552"/>
                    <a:pt x="122053" y="60552"/>
                    <a:pt x="122053" y="60545"/>
                  </a:cubicBezTo>
                  <a:cubicBezTo>
                    <a:pt x="122053" y="60538"/>
                    <a:pt x="122053" y="60532"/>
                    <a:pt x="122053" y="60532"/>
                  </a:cubicBezTo>
                  <a:cubicBezTo>
                    <a:pt x="122053" y="60525"/>
                    <a:pt x="122053" y="60518"/>
                    <a:pt x="122053" y="60518"/>
                  </a:cubicBezTo>
                  <a:cubicBezTo>
                    <a:pt x="122053" y="60512"/>
                    <a:pt x="122053" y="60505"/>
                    <a:pt x="122053" y="60505"/>
                  </a:cubicBezTo>
                  <a:cubicBezTo>
                    <a:pt x="122053" y="60498"/>
                    <a:pt x="122053" y="60492"/>
                    <a:pt x="122053" y="60492"/>
                  </a:cubicBezTo>
                  <a:cubicBezTo>
                    <a:pt x="122053" y="60485"/>
                    <a:pt x="122053" y="60485"/>
                    <a:pt x="122053" y="60479"/>
                  </a:cubicBezTo>
                  <a:cubicBezTo>
                    <a:pt x="122053" y="60472"/>
                    <a:pt x="122053" y="60465"/>
                    <a:pt x="122053" y="60465"/>
                  </a:cubicBezTo>
                  <a:cubicBezTo>
                    <a:pt x="122053" y="60459"/>
                    <a:pt x="122053" y="60459"/>
                    <a:pt x="122053" y="60452"/>
                  </a:cubicBezTo>
                  <a:cubicBezTo>
                    <a:pt x="122053" y="60445"/>
                    <a:pt x="122046" y="60445"/>
                    <a:pt x="122046" y="60439"/>
                  </a:cubicBezTo>
                  <a:cubicBezTo>
                    <a:pt x="122046" y="60432"/>
                    <a:pt x="122046" y="60425"/>
                    <a:pt x="122046" y="60425"/>
                  </a:cubicBezTo>
                  <a:cubicBezTo>
                    <a:pt x="122046" y="60419"/>
                    <a:pt x="122046" y="60419"/>
                    <a:pt x="122046" y="60412"/>
                  </a:cubicBezTo>
                  <a:cubicBezTo>
                    <a:pt x="122046" y="60406"/>
                    <a:pt x="122046" y="60399"/>
                    <a:pt x="122046" y="60399"/>
                  </a:cubicBezTo>
                  <a:cubicBezTo>
                    <a:pt x="122046" y="60392"/>
                    <a:pt x="122046" y="60392"/>
                    <a:pt x="122046" y="60386"/>
                  </a:cubicBezTo>
                  <a:cubicBezTo>
                    <a:pt x="122046" y="60379"/>
                    <a:pt x="122046" y="60366"/>
                    <a:pt x="122046" y="60359"/>
                  </a:cubicBezTo>
                  <a:cubicBezTo>
                    <a:pt x="122046" y="60359"/>
                    <a:pt x="122046" y="60352"/>
                    <a:pt x="122046" y="60352"/>
                  </a:cubicBezTo>
                  <a:cubicBezTo>
                    <a:pt x="122046" y="60346"/>
                    <a:pt x="122046" y="60339"/>
                    <a:pt x="122046" y="60332"/>
                  </a:cubicBezTo>
                  <a:cubicBezTo>
                    <a:pt x="122046" y="60332"/>
                    <a:pt x="122046" y="60326"/>
                    <a:pt x="122046" y="60326"/>
                  </a:cubicBezTo>
                  <a:cubicBezTo>
                    <a:pt x="122046" y="60319"/>
                    <a:pt x="122046" y="60313"/>
                    <a:pt x="122046" y="60306"/>
                  </a:cubicBezTo>
                  <a:cubicBezTo>
                    <a:pt x="122046" y="60306"/>
                    <a:pt x="122046" y="60299"/>
                    <a:pt x="122046" y="60293"/>
                  </a:cubicBezTo>
                  <a:cubicBezTo>
                    <a:pt x="122046" y="60293"/>
                    <a:pt x="122046" y="60286"/>
                    <a:pt x="122046" y="60279"/>
                  </a:cubicBezTo>
                  <a:cubicBezTo>
                    <a:pt x="122046" y="60279"/>
                    <a:pt x="122046" y="60273"/>
                    <a:pt x="122046" y="60266"/>
                  </a:cubicBezTo>
                  <a:cubicBezTo>
                    <a:pt x="122046" y="60266"/>
                    <a:pt x="122046" y="60259"/>
                    <a:pt x="122046" y="60253"/>
                  </a:cubicBezTo>
                  <a:cubicBezTo>
                    <a:pt x="122046" y="60253"/>
                    <a:pt x="122046" y="60246"/>
                    <a:pt x="122046" y="60246"/>
                  </a:cubicBezTo>
                  <a:cubicBezTo>
                    <a:pt x="122046" y="60240"/>
                    <a:pt x="122046" y="60233"/>
                    <a:pt x="122046" y="60226"/>
                  </a:cubicBezTo>
                  <a:cubicBezTo>
                    <a:pt x="122046" y="60226"/>
                    <a:pt x="122046" y="60220"/>
                    <a:pt x="122046" y="60220"/>
                  </a:cubicBezTo>
                  <a:cubicBezTo>
                    <a:pt x="122046" y="60213"/>
                    <a:pt x="122046" y="60206"/>
                    <a:pt x="122046" y="60200"/>
                  </a:cubicBezTo>
                  <a:cubicBezTo>
                    <a:pt x="122046" y="60200"/>
                    <a:pt x="122046" y="60193"/>
                    <a:pt x="122046" y="60193"/>
                  </a:cubicBezTo>
                  <a:cubicBezTo>
                    <a:pt x="122046" y="60186"/>
                    <a:pt x="122046" y="60180"/>
                    <a:pt x="122046" y="60173"/>
                  </a:cubicBezTo>
                  <a:cubicBezTo>
                    <a:pt x="122046" y="60166"/>
                    <a:pt x="122046" y="60160"/>
                    <a:pt x="122046" y="60153"/>
                  </a:cubicBezTo>
                  <a:cubicBezTo>
                    <a:pt x="122046" y="60153"/>
                    <a:pt x="122046" y="60147"/>
                    <a:pt x="122046" y="60140"/>
                  </a:cubicBezTo>
                  <a:cubicBezTo>
                    <a:pt x="122046" y="60133"/>
                    <a:pt x="122046" y="60133"/>
                    <a:pt x="122046" y="60127"/>
                  </a:cubicBezTo>
                  <a:cubicBezTo>
                    <a:pt x="122046" y="60120"/>
                    <a:pt x="122046" y="60120"/>
                    <a:pt x="122046" y="60113"/>
                  </a:cubicBezTo>
                  <a:cubicBezTo>
                    <a:pt x="122046" y="60107"/>
                    <a:pt x="122046" y="60107"/>
                    <a:pt x="122046" y="60100"/>
                  </a:cubicBezTo>
                  <a:cubicBezTo>
                    <a:pt x="122046" y="60093"/>
                    <a:pt x="122046" y="60093"/>
                    <a:pt x="122046" y="60087"/>
                  </a:cubicBezTo>
                  <a:cubicBezTo>
                    <a:pt x="122046" y="60080"/>
                    <a:pt x="122046" y="60080"/>
                    <a:pt x="122046" y="60074"/>
                  </a:cubicBezTo>
                  <a:cubicBezTo>
                    <a:pt x="122046" y="60067"/>
                    <a:pt x="122046" y="60067"/>
                    <a:pt x="122046" y="60060"/>
                  </a:cubicBezTo>
                  <a:cubicBezTo>
                    <a:pt x="122046" y="60054"/>
                    <a:pt x="122046" y="60054"/>
                    <a:pt x="122046" y="60047"/>
                  </a:cubicBezTo>
                  <a:cubicBezTo>
                    <a:pt x="122046" y="60040"/>
                    <a:pt x="122046" y="60040"/>
                    <a:pt x="122046" y="60034"/>
                  </a:cubicBezTo>
                  <a:cubicBezTo>
                    <a:pt x="122046" y="60027"/>
                    <a:pt x="122046" y="60027"/>
                    <a:pt x="122046" y="60020"/>
                  </a:cubicBezTo>
                  <a:cubicBezTo>
                    <a:pt x="122046" y="60014"/>
                    <a:pt x="122046" y="60014"/>
                    <a:pt x="122046" y="60007"/>
                  </a:cubicBezTo>
                  <a:cubicBezTo>
                    <a:pt x="122046" y="60000"/>
                    <a:pt x="122046" y="60000"/>
                    <a:pt x="122046" y="59994"/>
                  </a:cubicBezTo>
                  <a:cubicBezTo>
                    <a:pt x="122046" y="59987"/>
                    <a:pt x="122046" y="59987"/>
                    <a:pt x="122046" y="59981"/>
                  </a:cubicBezTo>
                  <a:cubicBezTo>
                    <a:pt x="122046" y="59981"/>
                    <a:pt x="122046" y="59974"/>
                    <a:pt x="122046" y="59967"/>
                  </a:cubicBezTo>
                  <a:lnTo>
                    <a:pt x="122039" y="59954"/>
                  </a:lnTo>
                  <a:cubicBezTo>
                    <a:pt x="122039" y="59947"/>
                    <a:pt x="122039" y="59941"/>
                    <a:pt x="122039" y="59927"/>
                  </a:cubicBezTo>
                  <a:cubicBezTo>
                    <a:pt x="122039" y="59927"/>
                    <a:pt x="122039" y="59921"/>
                    <a:pt x="122039" y="59914"/>
                  </a:cubicBezTo>
                  <a:cubicBezTo>
                    <a:pt x="122039" y="59914"/>
                    <a:pt x="122039" y="59907"/>
                    <a:pt x="122039" y="59901"/>
                  </a:cubicBezTo>
                  <a:cubicBezTo>
                    <a:pt x="122039" y="59901"/>
                    <a:pt x="122039" y="59894"/>
                    <a:pt x="122039" y="59894"/>
                  </a:cubicBezTo>
                  <a:cubicBezTo>
                    <a:pt x="122039" y="59888"/>
                    <a:pt x="122039" y="59881"/>
                    <a:pt x="122039" y="59881"/>
                  </a:cubicBezTo>
                  <a:cubicBezTo>
                    <a:pt x="122039" y="59874"/>
                    <a:pt x="122039" y="59868"/>
                    <a:pt x="122039" y="59868"/>
                  </a:cubicBezTo>
                  <a:cubicBezTo>
                    <a:pt x="122039" y="59861"/>
                    <a:pt x="122039" y="59854"/>
                    <a:pt x="122039" y="59854"/>
                  </a:cubicBezTo>
                  <a:cubicBezTo>
                    <a:pt x="122039" y="59848"/>
                    <a:pt x="122039" y="59841"/>
                    <a:pt x="122039" y="59841"/>
                  </a:cubicBezTo>
                  <a:cubicBezTo>
                    <a:pt x="122039" y="59834"/>
                    <a:pt x="122039" y="59828"/>
                    <a:pt x="122039" y="59828"/>
                  </a:cubicBezTo>
                  <a:cubicBezTo>
                    <a:pt x="122039" y="59821"/>
                    <a:pt x="122039" y="59815"/>
                    <a:pt x="122039" y="59815"/>
                  </a:cubicBezTo>
                  <a:cubicBezTo>
                    <a:pt x="122039" y="59808"/>
                    <a:pt x="122039" y="59801"/>
                    <a:pt x="122039" y="59801"/>
                  </a:cubicBezTo>
                  <a:cubicBezTo>
                    <a:pt x="122039" y="59795"/>
                    <a:pt x="122039" y="59788"/>
                    <a:pt x="122039" y="59788"/>
                  </a:cubicBezTo>
                  <a:cubicBezTo>
                    <a:pt x="122039" y="59781"/>
                    <a:pt x="122039" y="59781"/>
                    <a:pt x="122039" y="59775"/>
                  </a:cubicBezTo>
                  <a:cubicBezTo>
                    <a:pt x="122039" y="59768"/>
                    <a:pt x="122039" y="59761"/>
                    <a:pt x="122039" y="59761"/>
                  </a:cubicBezTo>
                  <a:cubicBezTo>
                    <a:pt x="122039" y="59755"/>
                    <a:pt x="122039" y="59748"/>
                    <a:pt x="122039" y="59748"/>
                  </a:cubicBezTo>
                  <a:cubicBezTo>
                    <a:pt x="122039" y="59741"/>
                    <a:pt x="122039" y="59741"/>
                    <a:pt x="122039" y="59735"/>
                  </a:cubicBezTo>
                  <a:cubicBezTo>
                    <a:pt x="122039" y="59722"/>
                    <a:pt x="122039" y="59715"/>
                    <a:pt x="122039" y="59702"/>
                  </a:cubicBezTo>
                  <a:cubicBezTo>
                    <a:pt x="122039" y="59702"/>
                    <a:pt x="122039" y="59702"/>
                    <a:pt x="122039" y="59695"/>
                  </a:cubicBezTo>
                  <a:cubicBezTo>
                    <a:pt x="122039" y="59688"/>
                    <a:pt x="122039" y="59688"/>
                    <a:pt x="122039" y="59682"/>
                  </a:cubicBezTo>
                  <a:cubicBezTo>
                    <a:pt x="122039" y="59675"/>
                    <a:pt x="122039" y="59675"/>
                    <a:pt x="122039" y="59668"/>
                  </a:cubicBezTo>
                  <a:cubicBezTo>
                    <a:pt x="122039" y="59662"/>
                    <a:pt x="122039" y="59662"/>
                    <a:pt x="122039" y="59655"/>
                  </a:cubicBezTo>
                  <a:cubicBezTo>
                    <a:pt x="122039" y="59655"/>
                    <a:pt x="122039" y="59649"/>
                    <a:pt x="122039" y="59642"/>
                  </a:cubicBezTo>
                  <a:cubicBezTo>
                    <a:pt x="122039" y="59642"/>
                    <a:pt x="122039" y="59635"/>
                    <a:pt x="122039" y="59629"/>
                  </a:cubicBezTo>
                  <a:cubicBezTo>
                    <a:pt x="122033" y="59629"/>
                    <a:pt x="122033" y="59622"/>
                    <a:pt x="122033" y="59615"/>
                  </a:cubicBezTo>
                  <a:cubicBezTo>
                    <a:pt x="122033" y="59615"/>
                    <a:pt x="122033" y="59609"/>
                    <a:pt x="122033" y="59602"/>
                  </a:cubicBezTo>
                  <a:cubicBezTo>
                    <a:pt x="122033" y="59602"/>
                    <a:pt x="122033" y="59595"/>
                    <a:pt x="122033" y="59589"/>
                  </a:cubicBezTo>
                  <a:cubicBezTo>
                    <a:pt x="122033" y="59589"/>
                    <a:pt x="122033" y="59582"/>
                    <a:pt x="122033" y="59575"/>
                  </a:cubicBezTo>
                  <a:cubicBezTo>
                    <a:pt x="122033" y="59575"/>
                    <a:pt x="122033" y="59569"/>
                    <a:pt x="122033" y="59569"/>
                  </a:cubicBezTo>
                  <a:cubicBezTo>
                    <a:pt x="122033" y="59562"/>
                    <a:pt x="122033" y="59556"/>
                    <a:pt x="122033" y="59549"/>
                  </a:cubicBezTo>
                  <a:cubicBezTo>
                    <a:pt x="122033" y="59549"/>
                    <a:pt x="122033" y="59542"/>
                    <a:pt x="122033" y="59542"/>
                  </a:cubicBezTo>
                  <a:cubicBezTo>
                    <a:pt x="122033" y="59522"/>
                    <a:pt x="122033" y="59502"/>
                    <a:pt x="122033" y="59483"/>
                  </a:cubicBezTo>
                  <a:cubicBezTo>
                    <a:pt x="122033" y="59483"/>
                    <a:pt x="122033" y="59476"/>
                    <a:pt x="122033" y="59476"/>
                  </a:cubicBezTo>
                  <a:cubicBezTo>
                    <a:pt x="122033" y="59469"/>
                    <a:pt x="122033" y="59463"/>
                    <a:pt x="122033" y="59463"/>
                  </a:cubicBezTo>
                  <a:cubicBezTo>
                    <a:pt x="122033" y="59456"/>
                    <a:pt x="122033" y="59449"/>
                    <a:pt x="122033" y="59449"/>
                  </a:cubicBezTo>
                  <a:cubicBezTo>
                    <a:pt x="122033" y="59443"/>
                    <a:pt x="122033" y="59443"/>
                    <a:pt x="122033" y="59436"/>
                  </a:cubicBezTo>
                  <a:cubicBezTo>
                    <a:pt x="122033" y="59429"/>
                    <a:pt x="122033" y="59429"/>
                    <a:pt x="122033" y="59423"/>
                  </a:cubicBezTo>
                  <a:cubicBezTo>
                    <a:pt x="122033" y="59416"/>
                    <a:pt x="122033" y="59409"/>
                    <a:pt x="122033" y="59409"/>
                  </a:cubicBezTo>
                  <a:lnTo>
                    <a:pt x="122033" y="59396"/>
                  </a:lnTo>
                  <a:cubicBezTo>
                    <a:pt x="122033" y="59396"/>
                    <a:pt x="122033" y="59383"/>
                    <a:pt x="122033" y="59383"/>
                  </a:cubicBezTo>
                  <a:cubicBezTo>
                    <a:pt x="122033" y="59376"/>
                    <a:pt x="122033" y="59376"/>
                    <a:pt x="122033" y="59370"/>
                  </a:cubicBezTo>
                  <a:cubicBezTo>
                    <a:pt x="122026" y="59363"/>
                    <a:pt x="122026" y="59363"/>
                    <a:pt x="122026" y="59356"/>
                  </a:cubicBezTo>
                  <a:lnTo>
                    <a:pt x="122026" y="59343"/>
                  </a:lnTo>
                  <a:cubicBezTo>
                    <a:pt x="122026" y="59343"/>
                    <a:pt x="122026" y="59336"/>
                    <a:pt x="122026" y="59330"/>
                  </a:cubicBezTo>
                  <a:cubicBezTo>
                    <a:pt x="122026" y="59330"/>
                    <a:pt x="122026" y="59323"/>
                    <a:pt x="122026" y="59323"/>
                  </a:cubicBezTo>
                  <a:cubicBezTo>
                    <a:pt x="122026" y="59303"/>
                    <a:pt x="122026" y="59283"/>
                    <a:pt x="122026" y="59257"/>
                  </a:cubicBezTo>
                  <a:cubicBezTo>
                    <a:pt x="122026" y="59250"/>
                    <a:pt x="122026" y="59243"/>
                    <a:pt x="122026" y="59237"/>
                  </a:cubicBezTo>
                  <a:cubicBezTo>
                    <a:pt x="122026" y="59230"/>
                    <a:pt x="122026" y="59230"/>
                    <a:pt x="122026" y="59230"/>
                  </a:cubicBezTo>
                  <a:cubicBezTo>
                    <a:pt x="122026" y="59224"/>
                    <a:pt x="122026" y="59217"/>
                    <a:pt x="122026" y="59210"/>
                  </a:cubicBezTo>
                  <a:cubicBezTo>
                    <a:pt x="122026" y="59210"/>
                    <a:pt x="122026" y="59204"/>
                    <a:pt x="122026" y="59204"/>
                  </a:cubicBezTo>
                  <a:cubicBezTo>
                    <a:pt x="122026" y="59197"/>
                    <a:pt x="122026" y="59190"/>
                    <a:pt x="122026" y="59184"/>
                  </a:cubicBezTo>
                  <a:cubicBezTo>
                    <a:pt x="122026" y="59184"/>
                    <a:pt x="122026" y="59177"/>
                    <a:pt x="122026" y="59177"/>
                  </a:cubicBezTo>
                  <a:cubicBezTo>
                    <a:pt x="122026" y="59170"/>
                    <a:pt x="122026" y="59164"/>
                    <a:pt x="122026" y="59157"/>
                  </a:cubicBezTo>
                  <a:cubicBezTo>
                    <a:pt x="122026" y="59157"/>
                    <a:pt x="122026" y="59157"/>
                    <a:pt x="122026" y="59151"/>
                  </a:cubicBezTo>
                  <a:cubicBezTo>
                    <a:pt x="122026" y="59144"/>
                    <a:pt x="122026" y="59137"/>
                    <a:pt x="122019" y="59137"/>
                  </a:cubicBezTo>
                  <a:cubicBezTo>
                    <a:pt x="122019" y="59131"/>
                    <a:pt x="122019" y="59131"/>
                    <a:pt x="122019" y="59131"/>
                  </a:cubicBezTo>
                  <a:cubicBezTo>
                    <a:pt x="122019" y="59097"/>
                    <a:pt x="122019" y="59064"/>
                    <a:pt x="122019" y="59038"/>
                  </a:cubicBezTo>
                  <a:lnTo>
                    <a:pt x="122019" y="59031"/>
                  </a:lnTo>
                  <a:cubicBezTo>
                    <a:pt x="122019" y="59031"/>
                    <a:pt x="122019" y="59018"/>
                    <a:pt x="122019" y="59011"/>
                  </a:cubicBezTo>
                  <a:cubicBezTo>
                    <a:pt x="122019" y="59004"/>
                    <a:pt x="122019" y="58998"/>
                    <a:pt x="122019" y="58991"/>
                  </a:cubicBezTo>
                  <a:cubicBezTo>
                    <a:pt x="122019" y="58985"/>
                    <a:pt x="122019" y="58985"/>
                    <a:pt x="122019" y="58985"/>
                  </a:cubicBezTo>
                  <a:cubicBezTo>
                    <a:pt x="122019" y="58978"/>
                    <a:pt x="122019" y="58971"/>
                    <a:pt x="122019" y="58965"/>
                  </a:cubicBezTo>
                  <a:cubicBezTo>
                    <a:pt x="122019" y="58965"/>
                    <a:pt x="122019" y="58958"/>
                    <a:pt x="122019" y="58958"/>
                  </a:cubicBezTo>
                  <a:cubicBezTo>
                    <a:pt x="122019" y="58951"/>
                    <a:pt x="122019" y="58945"/>
                    <a:pt x="122019" y="58938"/>
                  </a:cubicBezTo>
                  <a:cubicBezTo>
                    <a:pt x="122019" y="58938"/>
                    <a:pt x="122019" y="58931"/>
                    <a:pt x="122019" y="58931"/>
                  </a:cubicBezTo>
                  <a:cubicBezTo>
                    <a:pt x="122013" y="58925"/>
                    <a:pt x="122013" y="58918"/>
                    <a:pt x="122013" y="58911"/>
                  </a:cubicBezTo>
                  <a:cubicBezTo>
                    <a:pt x="122013" y="58872"/>
                    <a:pt x="122013" y="58832"/>
                    <a:pt x="122013" y="58792"/>
                  </a:cubicBezTo>
                  <a:cubicBezTo>
                    <a:pt x="122013" y="58792"/>
                    <a:pt x="122013" y="58792"/>
                    <a:pt x="122013" y="58785"/>
                  </a:cubicBezTo>
                  <a:cubicBezTo>
                    <a:pt x="122013" y="58785"/>
                    <a:pt x="122013" y="58772"/>
                    <a:pt x="122013" y="58765"/>
                  </a:cubicBezTo>
                  <a:cubicBezTo>
                    <a:pt x="122013" y="58752"/>
                    <a:pt x="122013" y="58752"/>
                    <a:pt x="122006" y="58745"/>
                  </a:cubicBezTo>
                  <a:lnTo>
                    <a:pt x="122006" y="58739"/>
                  </a:lnTo>
                  <a:cubicBezTo>
                    <a:pt x="122006" y="58732"/>
                    <a:pt x="122006" y="58726"/>
                    <a:pt x="122006" y="58719"/>
                  </a:cubicBezTo>
                  <a:cubicBezTo>
                    <a:pt x="122006" y="58719"/>
                    <a:pt x="122006" y="58712"/>
                    <a:pt x="122006" y="58712"/>
                  </a:cubicBezTo>
                  <a:cubicBezTo>
                    <a:pt x="122006" y="58706"/>
                    <a:pt x="122006" y="58699"/>
                    <a:pt x="122006" y="58692"/>
                  </a:cubicBezTo>
                  <a:cubicBezTo>
                    <a:pt x="122006" y="58653"/>
                    <a:pt x="122006" y="58613"/>
                    <a:pt x="122006" y="58573"/>
                  </a:cubicBezTo>
                  <a:cubicBezTo>
                    <a:pt x="121999" y="58573"/>
                    <a:pt x="121999" y="58573"/>
                    <a:pt x="121999" y="58566"/>
                  </a:cubicBezTo>
                  <a:cubicBezTo>
                    <a:pt x="121999" y="58560"/>
                    <a:pt x="121999" y="58553"/>
                    <a:pt x="121999" y="58546"/>
                  </a:cubicBezTo>
                  <a:cubicBezTo>
                    <a:pt x="121999" y="58546"/>
                    <a:pt x="121999" y="58546"/>
                    <a:pt x="121999" y="58540"/>
                  </a:cubicBezTo>
                  <a:cubicBezTo>
                    <a:pt x="121999" y="58533"/>
                    <a:pt x="121999" y="58533"/>
                    <a:pt x="121999" y="58520"/>
                  </a:cubicBezTo>
                  <a:cubicBezTo>
                    <a:pt x="121999" y="58506"/>
                    <a:pt x="121999" y="58506"/>
                    <a:pt x="121999" y="58500"/>
                  </a:cubicBezTo>
                  <a:cubicBezTo>
                    <a:pt x="121999" y="58493"/>
                    <a:pt x="121999" y="58493"/>
                    <a:pt x="121999" y="58493"/>
                  </a:cubicBezTo>
                  <a:cubicBezTo>
                    <a:pt x="121999" y="58447"/>
                    <a:pt x="121993" y="58400"/>
                    <a:pt x="121993" y="58354"/>
                  </a:cubicBezTo>
                  <a:cubicBezTo>
                    <a:pt x="121993" y="58347"/>
                    <a:pt x="121993" y="58347"/>
                    <a:pt x="121993" y="58347"/>
                  </a:cubicBezTo>
                  <a:cubicBezTo>
                    <a:pt x="121993" y="58340"/>
                    <a:pt x="121993" y="58334"/>
                    <a:pt x="121993" y="58327"/>
                  </a:cubicBezTo>
                  <a:cubicBezTo>
                    <a:pt x="121993" y="58327"/>
                    <a:pt x="121993" y="58327"/>
                    <a:pt x="121993" y="58321"/>
                  </a:cubicBezTo>
                  <a:cubicBezTo>
                    <a:pt x="121993" y="58314"/>
                    <a:pt x="121993" y="58307"/>
                    <a:pt x="121993" y="58301"/>
                  </a:cubicBezTo>
                  <a:cubicBezTo>
                    <a:pt x="121993" y="58294"/>
                    <a:pt x="121993" y="58287"/>
                    <a:pt x="121993" y="58274"/>
                  </a:cubicBezTo>
                  <a:cubicBezTo>
                    <a:pt x="121986" y="58228"/>
                    <a:pt x="121986" y="58181"/>
                    <a:pt x="121986" y="58128"/>
                  </a:cubicBezTo>
                  <a:cubicBezTo>
                    <a:pt x="121986" y="58121"/>
                    <a:pt x="121980" y="58115"/>
                    <a:pt x="121980" y="58108"/>
                  </a:cubicBezTo>
                  <a:cubicBezTo>
                    <a:pt x="121980" y="58108"/>
                    <a:pt x="121980" y="58108"/>
                    <a:pt x="121980" y="58101"/>
                  </a:cubicBezTo>
                  <a:cubicBezTo>
                    <a:pt x="121980" y="58095"/>
                    <a:pt x="121980" y="58088"/>
                    <a:pt x="121980" y="58081"/>
                  </a:cubicBezTo>
                  <a:cubicBezTo>
                    <a:pt x="121980" y="58022"/>
                    <a:pt x="121973" y="57969"/>
                    <a:pt x="121973" y="57909"/>
                  </a:cubicBezTo>
                  <a:cubicBezTo>
                    <a:pt x="121973" y="57902"/>
                    <a:pt x="121973" y="57896"/>
                    <a:pt x="121973" y="57889"/>
                  </a:cubicBezTo>
                  <a:cubicBezTo>
                    <a:pt x="121973" y="57889"/>
                    <a:pt x="121973" y="57882"/>
                    <a:pt x="121973" y="57882"/>
                  </a:cubicBezTo>
                  <a:cubicBezTo>
                    <a:pt x="121973" y="57876"/>
                    <a:pt x="121973" y="57869"/>
                    <a:pt x="121973" y="57862"/>
                  </a:cubicBezTo>
                  <a:cubicBezTo>
                    <a:pt x="121966" y="57803"/>
                    <a:pt x="121966" y="57749"/>
                    <a:pt x="121960" y="57690"/>
                  </a:cubicBezTo>
                  <a:cubicBezTo>
                    <a:pt x="121960" y="57683"/>
                    <a:pt x="121960" y="57676"/>
                    <a:pt x="121960" y="57670"/>
                  </a:cubicBezTo>
                  <a:cubicBezTo>
                    <a:pt x="121960" y="57670"/>
                    <a:pt x="121960" y="57670"/>
                    <a:pt x="121960" y="57663"/>
                  </a:cubicBezTo>
                  <a:cubicBezTo>
                    <a:pt x="121940" y="57245"/>
                    <a:pt x="121913" y="56826"/>
                    <a:pt x="121880" y="56401"/>
                  </a:cubicBezTo>
                  <a:cubicBezTo>
                    <a:pt x="121880" y="56395"/>
                    <a:pt x="121880" y="56388"/>
                    <a:pt x="121880" y="56382"/>
                  </a:cubicBezTo>
                  <a:lnTo>
                    <a:pt x="121873" y="56382"/>
                  </a:lnTo>
                  <a:cubicBezTo>
                    <a:pt x="121873" y="56368"/>
                    <a:pt x="121873" y="56362"/>
                    <a:pt x="121873" y="56355"/>
                  </a:cubicBezTo>
                  <a:cubicBezTo>
                    <a:pt x="121873" y="56295"/>
                    <a:pt x="121867" y="56242"/>
                    <a:pt x="121860" y="56189"/>
                  </a:cubicBezTo>
                  <a:cubicBezTo>
                    <a:pt x="121860" y="56189"/>
                    <a:pt x="121860" y="56182"/>
                    <a:pt x="121860" y="56182"/>
                  </a:cubicBezTo>
                  <a:cubicBezTo>
                    <a:pt x="121860" y="56176"/>
                    <a:pt x="121860" y="56169"/>
                    <a:pt x="121860" y="56162"/>
                  </a:cubicBezTo>
                  <a:cubicBezTo>
                    <a:pt x="121860" y="56156"/>
                    <a:pt x="121860" y="56143"/>
                    <a:pt x="121860" y="56136"/>
                  </a:cubicBezTo>
                  <a:cubicBezTo>
                    <a:pt x="121853" y="56089"/>
                    <a:pt x="121853" y="56043"/>
                    <a:pt x="121847" y="55990"/>
                  </a:cubicBezTo>
                  <a:cubicBezTo>
                    <a:pt x="121847" y="55983"/>
                    <a:pt x="121847" y="55977"/>
                    <a:pt x="121847" y="55970"/>
                  </a:cubicBezTo>
                  <a:cubicBezTo>
                    <a:pt x="121847" y="55957"/>
                    <a:pt x="121840" y="55950"/>
                    <a:pt x="121840" y="55943"/>
                  </a:cubicBezTo>
                  <a:cubicBezTo>
                    <a:pt x="121840" y="55937"/>
                    <a:pt x="121840" y="55930"/>
                    <a:pt x="121840" y="55917"/>
                  </a:cubicBezTo>
                  <a:cubicBezTo>
                    <a:pt x="121840" y="55877"/>
                    <a:pt x="121833" y="55837"/>
                    <a:pt x="121833" y="55797"/>
                  </a:cubicBezTo>
                  <a:cubicBezTo>
                    <a:pt x="121827" y="55791"/>
                    <a:pt x="121827" y="55784"/>
                    <a:pt x="121827" y="55777"/>
                  </a:cubicBezTo>
                  <a:cubicBezTo>
                    <a:pt x="121827" y="55777"/>
                    <a:pt x="121827" y="55777"/>
                    <a:pt x="121827" y="55771"/>
                  </a:cubicBezTo>
                  <a:cubicBezTo>
                    <a:pt x="121827" y="55764"/>
                    <a:pt x="121827" y="55764"/>
                    <a:pt x="121827" y="55751"/>
                  </a:cubicBezTo>
                  <a:cubicBezTo>
                    <a:pt x="121827" y="55737"/>
                    <a:pt x="121827" y="55737"/>
                    <a:pt x="121827" y="55724"/>
                  </a:cubicBezTo>
                  <a:cubicBezTo>
                    <a:pt x="121820" y="55718"/>
                    <a:pt x="121820" y="55711"/>
                    <a:pt x="121820" y="55704"/>
                  </a:cubicBezTo>
                  <a:cubicBezTo>
                    <a:pt x="121820" y="55704"/>
                    <a:pt x="121820" y="55698"/>
                    <a:pt x="121820" y="55698"/>
                  </a:cubicBezTo>
                  <a:cubicBezTo>
                    <a:pt x="121820" y="55671"/>
                    <a:pt x="121814" y="55638"/>
                    <a:pt x="121814" y="55605"/>
                  </a:cubicBezTo>
                  <a:cubicBezTo>
                    <a:pt x="121814" y="55598"/>
                    <a:pt x="121814" y="55591"/>
                    <a:pt x="121814" y="55585"/>
                  </a:cubicBezTo>
                  <a:cubicBezTo>
                    <a:pt x="121814" y="55585"/>
                    <a:pt x="121814" y="55585"/>
                    <a:pt x="121814" y="55578"/>
                  </a:cubicBezTo>
                  <a:cubicBezTo>
                    <a:pt x="121814" y="55571"/>
                    <a:pt x="121814" y="55571"/>
                    <a:pt x="121807" y="55565"/>
                  </a:cubicBezTo>
                  <a:cubicBezTo>
                    <a:pt x="121807" y="55558"/>
                    <a:pt x="121807" y="55558"/>
                    <a:pt x="121807" y="55552"/>
                  </a:cubicBezTo>
                  <a:cubicBezTo>
                    <a:pt x="121807" y="55552"/>
                    <a:pt x="121807" y="55538"/>
                    <a:pt x="121807" y="55538"/>
                  </a:cubicBezTo>
                  <a:cubicBezTo>
                    <a:pt x="121807" y="55532"/>
                    <a:pt x="121807" y="55532"/>
                    <a:pt x="121807" y="55532"/>
                  </a:cubicBezTo>
                  <a:cubicBezTo>
                    <a:pt x="121807" y="55525"/>
                    <a:pt x="121807" y="55518"/>
                    <a:pt x="121807" y="55512"/>
                  </a:cubicBezTo>
                  <a:cubicBezTo>
                    <a:pt x="121807" y="55512"/>
                    <a:pt x="121807" y="55505"/>
                    <a:pt x="121807" y="55505"/>
                  </a:cubicBezTo>
                  <a:cubicBezTo>
                    <a:pt x="121807" y="55498"/>
                    <a:pt x="121800" y="55492"/>
                    <a:pt x="121800" y="55485"/>
                  </a:cubicBezTo>
                  <a:cubicBezTo>
                    <a:pt x="121800" y="55485"/>
                    <a:pt x="121800" y="55479"/>
                    <a:pt x="121800" y="55479"/>
                  </a:cubicBezTo>
                  <a:cubicBezTo>
                    <a:pt x="121800" y="55472"/>
                    <a:pt x="121800" y="55465"/>
                    <a:pt x="121800" y="55459"/>
                  </a:cubicBezTo>
                  <a:cubicBezTo>
                    <a:pt x="121800" y="55439"/>
                    <a:pt x="121794" y="55419"/>
                    <a:pt x="121794" y="55399"/>
                  </a:cubicBezTo>
                  <a:cubicBezTo>
                    <a:pt x="121794" y="55392"/>
                    <a:pt x="121794" y="55392"/>
                    <a:pt x="121794" y="55386"/>
                  </a:cubicBezTo>
                  <a:cubicBezTo>
                    <a:pt x="121794" y="55379"/>
                    <a:pt x="121794" y="55379"/>
                    <a:pt x="121794" y="55372"/>
                  </a:cubicBezTo>
                  <a:cubicBezTo>
                    <a:pt x="121794" y="55366"/>
                    <a:pt x="121794" y="55366"/>
                    <a:pt x="121794" y="55359"/>
                  </a:cubicBezTo>
                  <a:cubicBezTo>
                    <a:pt x="121794" y="55359"/>
                    <a:pt x="121794" y="55352"/>
                    <a:pt x="121787" y="55346"/>
                  </a:cubicBezTo>
                  <a:cubicBezTo>
                    <a:pt x="121787" y="55346"/>
                    <a:pt x="121787" y="55339"/>
                    <a:pt x="121787" y="55339"/>
                  </a:cubicBezTo>
                  <a:cubicBezTo>
                    <a:pt x="121787" y="55332"/>
                    <a:pt x="121787" y="55326"/>
                    <a:pt x="121787" y="55319"/>
                  </a:cubicBezTo>
                  <a:cubicBezTo>
                    <a:pt x="121787" y="55319"/>
                    <a:pt x="121787" y="55313"/>
                    <a:pt x="121787" y="55313"/>
                  </a:cubicBezTo>
                  <a:cubicBezTo>
                    <a:pt x="121787" y="55306"/>
                    <a:pt x="121787" y="55299"/>
                    <a:pt x="121787" y="55293"/>
                  </a:cubicBezTo>
                  <a:cubicBezTo>
                    <a:pt x="121787" y="55293"/>
                    <a:pt x="121787" y="55286"/>
                    <a:pt x="121787" y="55286"/>
                  </a:cubicBezTo>
                  <a:cubicBezTo>
                    <a:pt x="121780" y="55279"/>
                    <a:pt x="121780" y="55279"/>
                    <a:pt x="121780" y="55273"/>
                  </a:cubicBezTo>
                  <a:cubicBezTo>
                    <a:pt x="121780" y="55266"/>
                    <a:pt x="121780" y="55259"/>
                    <a:pt x="121780" y="55259"/>
                  </a:cubicBezTo>
                  <a:cubicBezTo>
                    <a:pt x="121780" y="55253"/>
                    <a:pt x="121780" y="55246"/>
                    <a:pt x="121780" y="55246"/>
                  </a:cubicBezTo>
                  <a:cubicBezTo>
                    <a:pt x="121780" y="55239"/>
                    <a:pt x="121780" y="55239"/>
                    <a:pt x="121780" y="55233"/>
                  </a:cubicBezTo>
                  <a:cubicBezTo>
                    <a:pt x="121780" y="55226"/>
                    <a:pt x="121780" y="55220"/>
                    <a:pt x="121780" y="55213"/>
                  </a:cubicBezTo>
                  <a:cubicBezTo>
                    <a:pt x="121774" y="55206"/>
                    <a:pt x="121774" y="55200"/>
                    <a:pt x="121774" y="55193"/>
                  </a:cubicBezTo>
                  <a:cubicBezTo>
                    <a:pt x="121774" y="55193"/>
                    <a:pt x="121774" y="55186"/>
                    <a:pt x="121774" y="55186"/>
                  </a:cubicBezTo>
                  <a:cubicBezTo>
                    <a:pt x="121774" y="55180"/>
                    <a:pt x="121774" y="55173"/>
                    <a:pt x="121774" y="55166"/>
                  </a:cubicBezTo>
                  <a:cubicBezTo>
                    <a:pt x="121774" y="55166"/>
                    <a:pt x="121774" y="55160"/>
                    <a:pt x="121774" y="55160"/>
                  </a:cubicBezTo>
                  <a:cubicBezTo>
                    <a:pt x="121774" y="55153"/>
                    <a:pt x="121774" y="55147"/>
                    <a:pt x="121774" y="55140"/>
                  </a:cubicBezTo>
                  <a:cubicBezTo>
                    <a:pt x="121767" y="55140"/>
                    <a:pt x="121767" y="55133"/>
                    <a:pt x="121767" y="55133"/>
                  </a:cubicBezTo>
                  <a:cubicBezTo>
                    <a:pt x="121767" y="55127"/>
                    <a:pt x="121767" y="55120"/>
                    <a:pt x="121767" y="55120"/>
                  </a:cubicBezTo>
                  <a:cubicBezTo>
                    <a:pt x="121767" y="55113"/>
                    <a:pt x="121767" y="55107"/>
                    <a:pt x="121767" y="55107"/>
                  </a:cubicBezTo>
                  <a:lnTo>
                    <a:pt x="121767" y="55093"/>
                  </a:lnTo>
                  <a:cubicBezTo>
                    <a:pt x="121767" y="55087"/>
                    <a:pt x="121767" y="55087"/>
                    <a:pt x="121767" y="55080"/>
                  </a:cubicBezTo>
                  <a:cubicBezTo>
                    <a:pt x="121767" y="55073"/>
                    <a:pt x="121760" y="55067"/>
                    <a:pt x="121760" y="55060"/>
                  </a:cubicBezTo>
                  <a:cubicBezTo>
                    <a:pt x="121760" y="55060"/>
                    <a:pt x="121760" y="55054"/>
                    <a:pt x="121760" y="55054"/>
                  </a:cubicBezTo>
                  <a:cubicBezTo>
                    <a:pt x="121760" y="55047"/>
                    <a:pt x="121760" y="55040"/>
                    <a:pt x="121760" y="55034"/>
                  </a:cubicBezTo>
                  <a:cubicBezTo>
                    <a:pt x="121760" y="55034"/>
                    <a:pt x="121760" y="55034"/>
                    <a:pt x="121760" y="55027"/>
                  </a:cubicBezTo>
                  <a:lnTo>
                    <a:pt x="121754" y="54974"/>
                  </a:lnTo>
                  <a:cubicBezTo>
                    <a:pt x="121754" y="54967"/>
                    <a:pt x="121754" y="54954"/>
                    <a:pt x="121754" y="54947"/>
                  </a:cubicBezTo>
                  <a:cubicBezTo>
                    <a:pt x="121754" y="54947"/>
                    <a:pt x="121754" y="54947"/>
                    <a:pt x="121754" y="54941"/>
                  </a:cubicBezTo>
                  <a:cubicBezTo>
                    <a:pt x="121747" y="54934"/>
                    <a:pt x="121747" y="54927"/>
                    <a:pt x="121747" y="54927"/>
                  </a:cubicBezTo>
                  <a:cubicBezTo>
                    <a:pt x="121747" y="54921"/>
                    <a:pt x="121747" y="54921"/>
                    <a:pt x="121747" y="54914"/>
                  </a:cubicBezTo>
                  <a:cubicBezTo>
                    <a:pt x="121747" y="54907"/>
                    <a:pt x="121747" y="54901"/>
                    <a:pt x="121747" y="54901"/>
                  </a:cubicBezTo>
                  <a:cubicBezTo>
                    <a:pt x="121747" y="54894"/>
                    <a:pt x="121747" y="54894"/>
                    <a:pt x="121747" y="54888"/>
                  </a:cubicBezTo>
                  <a:cubicBezTo>
                    <a:pt x="121747" y="54881"/>
                    <a:pt x="121747" y="54874"/>
                    <a:pt x="121747" y="54874"/>
                  </a:cubicBezTo>
                  <a:cubicBezTo>
                    <a:pt x="121740" y="54868"/>
                    <a:pt x="121740" y="54868"/>
                    <a:pt x="121740" y="54861"/>
                  </a:cubicBezTo>
                  <a:cubicBezTo>
                    <a:pt x="121740" y="54854"/>
                    <a:pt x="121740" y="54848"/>
                    <a:pt x="121740" y="54841"/>
                  </a:cubicBezTo>
                  <a:cubicBezTo>
                    <a:pt x="121740" y="54815"/>
                    <a:pt x="121734" y="54788"/>
                    <a:pt x="121734" y="54761"/>
                  </a:cubicBezTo>
                  <a:lnTo>
                    <a:pt x="121734" y="54755"/>
                  </a:lnTo>
                  <a:cubicBezTo>
                    <a:pt x="121734" y="54748"/>
                    <a:pt x="121734" y="54741"/>
                    <a:pt x="121727" y="54735"/>
                  </a:cubicBezTo>
                  <a:lnTo>
                    <a:pt x="121727" y="54728"/>
                  </a:lnTo>
                  <a:cubicBezTo>
                    <a:pt x="121727" y="54722"/>
                    <a:pt x="121727" y="54715"/>
                    <a:pt x="121727" y="54708"/>
                  </a:cubicBezTo>
                  <a:cubicBezTo>
                    <a:pt x="121727" y="54702"/>
                    <a:pt x="121727" y="54702"/>
                    <a:pt x="121727" y="54702"/>
                  </a:cubicBezTo>
                  <a:cubicBezTo>
                    <a:pt x="121727" y="54695"/>
                    <a:pt x="121727" y="54688"/>
                    <a:pt x="121727" y="54682"/>
                  </a:cubicBezTo>
                  <a:lnTo>
                    <a:pt x="121727" y="54675"/>
                  </a:lnTo>
                  <a:cubicBezTo>
                    <a:pt x="121721" y="54668"/>
                    <a:pt x="121721" y="54662"/>
                    <a:pt x="121721" y="54648"/>
                  </a:cubicBezTo>
                  <a:cubicBezTo>
                    <a:pt x="121714" y="54595"/>
                    <a:pt x="121707" y="54542"/>
                    <a:pt x="121707" y="54489"/>
                  </a:cubicBezTo>
                  <a:cubicBezTo>
                    <a:pt x="121687" y="54323"/>
                    <a:pt x="121667" y="54164"/>
                    <a:pt x="121654" y="54004"/>
                  </a:cubicBezTo>
                  <a:close/>
                  <a:moveTo>
                    <a:pt x="0" y="60605"/>
                  </a:moveTo>
                  <a:cubicBezTo>
                    <a:pt x="0" y="60718"/>
                    <a:pt x="0" y="60830"/>
                    <a:pt x="0" y="60943"/>
                  </a:cubicBezTo>
                  <a:lnTo>
                    <a:pt x="0" y="60950"/>
                  </a:lnTo>
                  <a:lnTo>
                    <a:pt x="0" y="60970"/>
                  </a:lnTo>
                  <a:lnTo>
                    <a:pt x="0" y="60977"/>
                  </a:lnTo>
                  <a:lnTo>
                    <a:pt x="0" y="60996"/>
                  </a:lnTo>
                  <a:lnTo>
                    <a:pt x="0" y="61003"/>
                  </a:lnTo>
                  <a:lnTo>
                    <a:pt x="0" y="61030"/>
                  </a:lnTo>
                  <a:lnTo>
                    <a:pt x="0" y="61056"/>
                  </a:lnTo>
                  <a:lnTo>
                    <a:pt x="0" y="61063"/>
                  </a:lnTo>
                  <a:lnTo>
                    <a:pt x="0" y="61083"/>
                  </a:lnTo>
                  <a:lnTo>
                    <a:pt x="0" y="61096"/>
                  </a:lnTo>
                  <a:lnTo>
                    <a:pt x="0" y="61116"/>
                  </a:lnTo>
                  <a:lnTo>
                    <a:pt x="0" y="61123"/>
                  </a:lnTo>
                  <a:lnTo>
                    <a:pt x="0" y="61149"/>
                  </a:lnTo>
                  <a:lnTo>
                    <a:pt x="0" y="61156"/>
                  </a:lnTo>
                  <a:cubicBezTo>
                    <a:pt x="0" y="61162"/>
                    <a:pt x="0" y="61169"/>
                    <a:pt x="0" y="61182"/>
                  </a:cubicBezTo>
                  <a:lnTo>
                    <a:pt x="0" y="61189"/>
                  </a:lnTo>
                  <a:cubicBezTo>
                    <a:pt x="0" y="61196"/>
                    <a:pt x="0" y="61202"/>
                    <a:pt x="0" y="61209"/>
                  </a:cubicBezTo>
                  <a:lnTo>
                    <a:pt x="0" y="61216"/>
                  </a:lnTo>
                  <a:cubicBezTo>
                    <a:pt x="0" y="61222"/>
                    <a:pt x="0" y="61236"/>
                    <a:pt x="0" y="61242"/>
                  </a:cubicBezTo>
                  <a:lnTo>
                    <a:pt x="0" y="61249"/>
                  </a:lnTo>
                  <a:cubicBezTo>
                    <a:pt x="0" y="61255"/>
                    <a:pt x="0" y="61262"/>
                    <a:pt x="0" y="61275"/>
                  </a:cubicBezTo>
                  <a:lnTo>
                    <a:pt x="0" y="61282"/>
                  </a:lnTo>
                  <a:cubicBezTo>
                    <a:pt x="0" y="61289"/>
                    <a:pt x="0" y="61295"/>
                    <a:pt x="0" y="61302"/>
                  </a:cubicBezTo>
                  <a:lnTo>
                    <a:pt x="0" y="61315"/>
                  </a:lnTo>
                  <a:cubicBezTo>
                    <a:pt x="0" y="61322"/>
                    <a:pt x="0" y="61328"/>
                    <a:pt x="0" y="61335"/>
                  </a:cubicBezTo>
                  <a:lnTo>
                    <a:pt x="0" y="61342"/>
                  </a:lnTo>
                  <a:cubicBezTo>
                    <a:pt x="0" y="61348"/>
                    <a:pt x="0" y="61355"/>
                    <a:pt x="0" y="61368"/>
                  </a:cubicBezTo>
                  <a:cubicBezTo>
                    <a:pt x="0" y="61382"/>
                    <a:pt x="0" y="61388"/>
                    <a:pt x="0" y="61402"/>
                  </a:cubicBezTo>
                  <a:cubicBezTo>
                    <a:pt x="0" y="61402"/>
                    <a:pt x="0" y="61402"/>
                    <a:pt x="0" y="61408"/>
                  </a:cubicBezTo>
                  <a:cubicBezTo>
                    <a:pt x="0" y="61415"/>
                    <a:pt x="0" y="61421"/>
                    <a:pt x="0" y="61428"/>
                  </a:cubicBezTo>
                  <a:lnTo>
                    <a:pt x="0" y="61435"/>
                  </a:lnTo>
                  <a:cubicBezTo>
                    <a:pt x="0" y="61441"/>
                    <a:pt x="0" y="61448"/>
                    <a:pt x="0" y="61455"/>
                  </a:cubicBezTo>
                  <a:lnTo>
                    <a:pt x="0" y="61468"/>
                  </a:lnTo>
                  <a:cubicBezTo>
                    <a:pt x="0" y="61475"/>
                    <a:pt x="0" y="61481"/>
                    <a:pt x="0" y="61488"/>
                  </a:cubicBezTo>
                  <a:lnTo>
                    <a:pt x="0" y="61494"/>
                  </a:lnTo>
                  <a:cubicBezTo>
                    <a:pt x="0" y="61501"/>
                    <a:pt x="0" y="61514"/>
                    <a:pt x="0" y="61521"/>
                  </a:cubicBezTo>
                  <a:lnTo>
                    <a:pt x="0" y="61534"/>
                  </a:lnTo>
                  <a:cubicBezTo>
                    <a:pt x="0" y="61541"/>
                    <a:pt x="0" y="61548"/>
                    <a:pt x="0" y="61554"/>
                  </a:cubicBezTo>
                  <a:cubicBezTo>
                    <a:pt x="0" y="61554"/>
                    <a:pt x="0" y="61554"/>
                    <a:pt x="0" y="61561"/>
                  </a:cubicBezTo>
                  <a:cubicBezTo>
                    <a:pt x="0" y="61568"/>
                    <a:pt x="0" y="61574"/>
                    <a:pt x="0" y="61581"/>
                  </a:cubicBezTo>
                  <a:cubicBezTo>
                    <a:pt x="0" y="61581"/>
                    <a:pt x="0" y="61587"/>
                    <a:pt x="0" y="61587"/>
                  </a:cubicBezTo>
                  <a:cubicBezTo>
                    <a:pt x="0" y="61601"/>
                    <a:pt x="0" y="61607"/>
                    <a:pt x="0" y="61621"/>
                  </a:cubicBezTo>
                  <a:cubicBezTo>
                    <a:pt x="0" y="61627"/>
                    <a:pt x="0" y="61641"/>
                    <a:pt x="0" y="61647"/>
                  </a:cubicBezTo>
                  <a:cubicBezTo>
                    <a:pt x="0" y="61647"/>
                    <a:pt x="0" y="61654"/>
                    <a:pt x="0" y="61654"/>
                  </a:cubicBezTo>
                  <a:cubicBezTo>
                    <a:pt x="0" y="61660"/>
                    <a:pt x="0" y="61667"/>
                    <a:pt x="0" y="61674"/>
                  </a:cubicBezTo>
                  <a:cubicBezTo>
                    <a:pt x="0" y="61680"/>
                    <a:pt x="0" y="61680"/>
                    <a:pt x="0" y="61687"/>
                  </a:cubicBezTo>
                  <a:cubicBezTo>
                    <a:pt x="0" y="61694"/>
                    <a:pt x="0" y="61700"/>
                    <a:pt x="0" y="61707"/>
                  </a:cubicBezTo>
                  <a:lnTo>
                    <a:pt x="0" y="61714"/>
                  </a:lnTo>
                  <a:cubicBezTo>
                    <a:pt x="0" y="61720"/>
                    <a:pt x="0" y="61734"/>
                    <a:pt x="0" y="61740"/>
                  </a:cubicBezTo>
                  <a:lnTo>
                    <a:pt x="0" y="61747"/>
                  </a:lnTo>
                  <a:cubicBezTo>
                    <a:pt x="0" y="61753"/>
                    <a:pt x="0" y="61760"/>
                    <a:pt x="0" y="61773"/>
                  </a:cubicBezTo>
                  <a:cubicBezTo>
                    <a:pt x="0" y="61773"/>
                    <a:pt x="0" y="61780"/>
                    <a:pt x="0" y="61780"/>
                  </a:cubicBezTo>
                  <a:cubicBezTo>
                    <a:pt x="0" y="61787"/>
                    <a:pt x="0" y="61793"/>
                    <a:pt x="0" y="61800"/>
                  </a:cubicBezTo>
                  <a:cubicBezTo>
                    <a:pt x="0" y="61800"/>
                    <a:pt x="0" y="61807"/>
                    <a:pt x="0" y="61807"/>
                  </a:cubicBezTo>
                  <a:cubicBezTo>
                    <a:pt x="0" y="61820"/>
                    <a:pt x="0" y="61827"/>
                    <a:pt x="0" y="61833"/>
                  </a:cubicBezTo>
                  <a:lnTo>
                    <a:pt x="0" y="61840"/>
                  </a:lnTo>
                  <a:cubicBezTo>
                    <a:pt x="0" y="61846"/>
                    <a:pt x="0" y="61860"/>
                    <a:pt x="0" y="61866"/>
                  </a:cubicBezTo>
                  <a:lnTo>
                    <a:pt x="0" y="61873"/>
                  </a:lnTo>
                  <a:cubicBezTo>
                    <a:pt x="0" y="61880"/>
                    <a:pt x="0" y="61886"/>
                    <a:pt x="0" y="61893"/>
                  </a:cubicBezTo>
                  <a:cubicBezTo>
                    <a:pt x="0" y="61900"/>
                    <a:pt x="0" y="61900"/>
                    <a:pt x="0" y="61906"/>
                  </a:cubicBezTo>
                  <a:cubicBezTo>
                    <a:pt x="0" y="61913"/>
                    <a:pt x="0" y="61919"/>
                    <a:pt x="7" y="61926"/>
                  </a:cubicBezTo>
                  <a:cubicBezTo>
                    <a:pt x="7" y="61926"/>
                    <a:pt x="7" y="61933"/>
                    <a:pt x="7" y="61933"/>
                  </a:cubicBezTo>
                  <a:cubicBezTo>
                    <a:pt x="7" y="61939"/>
                    <a:pt x="7" y="61953"/>
                    <a:pt x="7" y="61959"/>
                  </a:cubicBezTo>
                  <a:cubicBezTo>
                    <a:pt x="7" y="61973"/>
                    <a:pt x="7" y="61979"/>
                    <a:pt x="7" y="61993"/>
                  </a:cubicBezTo>
                  <a:cubicBezTo>
                    <a:pt x="7" y="61993"/>
                    <a:pt x="7" y="61993"/>
                    <a:pt x="7" y="61999"/>
                  </a:cubicBezTo>
                  <a:cubicBezTo>
                    <a:pt x="7" y="62006"/>
                    <a:pt x="7" y="62012"/>
                    <a:pt x="7" y="62019"/>
                  </a:cubicBezTo>
                  <a:cubicBezTo>
                    <a:pt x="7" y="62026"/>
                    <a:pt x="7" y="62026"/>
                    <a:pt x="7" y="62026"/>
                  </a:cubicBezTo>
                  <a:cubicBezTo>
                    <a:pt x="7" y="62032"/>
                    <a:pt x="7" y="62039"/>
                    <a:pt x="7" y="62052"/>
                  </a:cubicBezTo>
                  <a:cubicBezTo>
                    <a:pt x="7" y="62052"/>
                    <a:pt x="7" y="62052"/>
                    <a:pt x="7" y="62059"/>
                  </a:cubicBezTo>
                  <a:cubicBezTo>
                    <a:pt x="7" y="62079"/>
                    <a:pt x="7" y="62099"/>
                    <a:pt x="7" y="62112"/>
                  </a:cubicBezTo>
                  <a:cubicBezTo>
                    <a:pt x="7" y="62119"/>
                    <a:pt x="7" y="62119"/>
                    <a:pt x="7" y="62119"/>
                  </a:cubicBezTo>
                  <a:cubicBezTo>
                    <a:pt x="7" y="62132"/>
                    <a:pt x="7" y="62139"/>
                    <a:pt x="7" y="62145"/>
                  </a:cubicBezTo>
                  <a:cubicBezTo>
                    <a:pt x="7" y="62145"/>
                    <a:pt x="7" y="62145"/>
                    <a:pt x="7" y="62152"/>
                  </a:cubicBezTo>
                  <a:cubicBezTo>
                    <a:pt x="7" y="62159"/>
                    <a:pt x="7" y="62165"/>
                    <a:pt x="7" y="62178"/>
                  </a:cubicBezTo>
                  <a:cubicBezTo>
                    <a:pt x="7" y="62198"/>
                    <a:pt x="7" y="62218"/>
                    <a:pt x="7" y="62238"/>
                  </a:cubicBezTo>
                  <a:cubicBezTo>
                    <a:pt x="7" y="62238"/>
                    <a:pt x="7" y="62245"/>
                    <a:pt x="7" y="62245"/>
                  </a:cubicBezTo>
                  <a:cubicBezTo>
                    <a:pt x="7" y="62251"/>
                    <a:pt x="7" y="62258"/>
                    <a:pt x="7" y="62265"/>
                  </a:cubicBezTo>
                  <a:cubicBezTo>
                    <a:pt x="7" y="62271"/>
                    <a:pt x="7" y="62271"/>
                    <a:pt x="7" y="62278"/>
                  </a:cubicBezTo>
                  <a:cubicBezTo>
                    <a:pt x="7" y="62285"/>
                    <a:pt x="7" y="62291"/>
                    <a:pt x="7" y="62298"/>
                  </a:cubicBezTo>
                  <a:lnTo>
                    <a:pt x="7" y="62305"/>
                  </a:lnTo>
                  <a:cubicBezTo>
                    <a:pt x="7" y="62311"/>
                    <a:pt x="13" y="62325"/>
                    <a:pt x="13" y="62331"/>
                  </a:cubicBezTo>
                  <a:lnTo>
                    <a:pt x="13" y="62338"/>
                  </a:lnTo>
                  <a:cubicBezTo>
                    <a:pt x="13" y="62344"/>
                    <a:pt x="13" y="62351"/>
                    <a:pt x="13" y="62364"/>
                  </a:cubicBezTo>
                  <a:cubicBezTo>
                    <a:pt x="13" y="62364"/>
                    <a:pt x="13" y="62364"/>
                    <a:pt x="13" y="62371"/>
                  </a:cubicBezTo>
                  <a:cubicBezTo>
                    <a:pt x="13" y="62378"/>
                    <a:pt x="13" y="62384"/>
                    <a:pt x="13" y="62391"/>
                  </a:cubicBezTo>
                  <a:cubicBezTo>
                    <a:pt x="13" y="62398"/>
                    <a:pt x="13" y="62398"/>
                    <a:pt x="13" y="62398"/>
                  </a:cubicBezTo>
                  <a:cubicBezTo>
                    <a:pt x="13" y="62417"/>
                    <a:pt x="13" y="62437"/>
                    <a:pt x="13" y="62457"/>
                  </a:cubicBezTo>
                  <a:cubicBezTo>
                    <a:pt x="13" y="62471"/>
                    <a:pt x="13" y="62477"/>
                    <a:pt x="13" y="62484"/>
                  </a:cubicBezTo>
                  <a:cubicBezTo>
                    <a:pt x="13" y="62491"/>
                    <a:pt x="13" y="62491"/>
                    <a:pt x="13" y="62491"/>
                  </a:cubicBezTo>
                  <a:cubicBezTo>
                    <a:pt x="13" y="62504"/>
                    <a:pt x="13" y="62510"/>
                    <a:pt x="13" y="62517"/>
                  </a:cubicBezTo>
                  <a:cubicBezTo>
                    <a:pt x="13" y="62517"/>
                    <a:pt x="13" y="62517"/>
                    <a:pt x="13" y="62524"/>
                  </a:cubicBezTo>
                  <a:cubicBezTo>
                    <a:pt x="13" y="62544"/>
                    <a:pt x="13" y="62564"/>
                    <a:pt x="13" y="62583"/>
                  </a:cubicBezTo>
                  <a:cubicBezTo>
                    <a:pt x="13" y="62590"/>
                    <a:pt x="13" y="62603"/>
                    <a:pt x="20" y="62610"/>
                  </a:cubicBezTo>
                  <a:lnTo>
                    <a:pt x="20" y="62617"/>
                  </a:lnTo>
                  <a:cubicBezTo>
                    <a:pt x="20" y="62623"/>
                    <a:pt x="20" y="62630"/>
                    <a:pt x="20" y="62643"/>
                  </a:cubicBezTo>
                  <a:cubicBezTo>
                    <a:pt x="20" y="62663"/>
                    <a:pt x="20" y="62683"/>
                    <a:pt x="20" y="62703"/>
                  </a:cubicBezTo>
                  <a:lnTo>
                    <a:pt x="20" y="62710"/>
                  </a:lnTo>
                  <a:cubicBezTo>
                    <a:pt x="20" y="62716"/>
                    <a:pt x="20" y="62723"/>
                    <a:pt x="20" y="62736"/>
                  </a:cubicBezTo>
                  <a:lnTo>
                    <a:pt x="20" y="62743"/>
                  </a:lnTo>
                  <a:cubicBezTo>
                    <a:pt x="20" y="62749"/>
                    <a:pt x="20" y="62756"/>
                    <a:pt x="20" y="62769"/>
                  </a:cubicBezTo>
                  <a:cubicBezTo>
                    <a:pt x="20" y="62789"/>
                    <a:pt x="20" y="62809"/>
                    <a:pt x="20" y="62829"/>
                  </a:cubicBezTo>
                  <a:cubicBezTo>
                    <a:pt x="20" y="62829"/>
                    <a:pt x="20" y="62829"/>
                    <a:pt x="20" y="62836"/>
                  </a:cubicBezTo>
                  <a:cubicBezTo>
                    <a:pt x="20" y="62842"/>
                    <a:pt x="20" y="62849"/>
                    <a:pt x="27" y="62856"/>
                  </a:cubicBezTo>
                  <a:cubicBezTo>
                    <a:pt x="27" y="62862"/>
                    <a:pt x="27" y="62862"/>
                    <a:pt x="27" y="62862"/>
                  </a:cubicBezTo>
                  <a:cubicBezTo>
                    <a:pt x="27" y="62896"/>
                    <a:pt x="27" y="62922"/>
                    <a:pt x="27" y="62955"/>
                  </a:cubicBezTo>
                  <a:cubicBezTo>
                    <a:pt x="27" y="62969"/>
                    <a:pt x="27" y="62975"/>
                    <a:pt x="27" y="62982"/>
                  </a:cubicBezTo>
                  <a:cubicBezTo>
                    <a:pt x="27" y="62985"/>
                    <a:pt x="27" y="62985"/>
                    <a:pt x="27" y="62985"/>
                  </a:cubicBezTo>
                  <a:cubicBezTo>
                    <a:pt x="27" y="62985"/>
                    <a:pt x="27" y="62985"/>
                    <a:pt x="27" y="62989"/>
                  </a:cubicBezTo>
                  <a:cubicBezTo>
                    <a:pt x="27" y="63015"/>
                    <a:pt x="27" y="63048"/>
                    <a:pt x="33" y="63075"/>
                  </a:cubicBezTo>
                  <a:lnTo>
                    <a:pt x="33" y="63081"/>
                  </a:lnTo>
                  <a:cubicBezTo>
                    <a:pt x="33" y="63088"/>
                    <a:pt x="33" y="63101"/>
                    <a:pt x="33" y="63108"/>
                  </a:cubicBezTo>
                  <a:cubicBezTo>
                    <a:pt x="33" y="63141"/>
                    <a:pt x="33" y="63168"/>
                    <a:pt x="33" y="63201"/>
                  </a:cubicBezTo>
                  <a:cubicBezTo>
                    <a:pt x="33" y="63241"/>
                    <a:pt x="40" y="63287"/>
                    <a:pt x="40" y="63327"/>
                  </a:cubicBezTo>
                  <a:cubicBezTo>
                    <a:pt x="106" y="65200"/>
                    <a:pt x="266" y="67059"/>
                    <a:pt x="498" y="68885"/>
                  </a:cubicBezTo>
                  <a:lnTo>
                    <a:pt x="2145" y="68673"/>
                  </a:lnTo>
                  <a:cubicBezTo>
                    <a:pt x="1819" y="66156"/>
                    <a:pt x="1653" y="63586"/>
                    <a:pt x="1653" y="61030"/>
                  </a:cubicBezTo>
                  <a:cubicBezTo>
                    <a:pt x="1653" y="60890"/>
                    <a:pt x="1660" y="60751"/>
                    <a:pt x="1660" y="60618"/>
                  </a:cubicBezTo>
                  <a:lnTo>
                    <a:pt x="0" y="60605"/>
                  </a:lnTo>
                  <a:close/>
                  <a:moveTo>
                    <a:pt x="120346" y="63467"/>
                  </a:moveTo>
                  <a:cubicBezTo>
                    <a:pt x="120233" y="66156"/>
                    <a:pt x="119941" y="68852"/>
                    <a:pt x="119476" y="71488"/>
                  </a:cubicBezTo>
                  <a:lnTo>
                    <a:pt x="121110" y="71780"/>
                  </a:lnTo>
                  <a:cubicBezTo>
                    <a:pt x="121282" y="70804"/>
                    <a:pt x="121428" y="69828"/>
                    <a:pt x="121555" y="68839"/>
                  </a:cubicBezTo>
                  <a:cubicBezTo>
                    <a:pt x="121561" y="68819"/>
                    <a:pt x="121561" y="68805"/>
                    <a:pt x="121561" y="68792"/>
                  </a:cubicBezTo>
                  <a:lnTo>
                    <a:pt x="121561" y="68785"/>
                  </a:lnTo>
                  <a:cubicBezTo>
                    <a:pt x="121568" y="68772"/>
                    <a:pt x="121568" y="68759"/>
                    <a:pt x="121568" y="68746"/>
                  </a:cubicBezTo>
                  <a:lnTo>
                    <a:pt x="121568" y="68739"/>
                  </a:lnTo>
                  <a:cubicBezTo>
                    <a:pt x="121568" y="68726"/>
                    <a:pt x="121574" y="68712"/>
                    <a:pt x="121574" y="68692"/>
                  </a:cubicBezTo>
                  <a:cubicBezTo>
                    <a:pt x="121574" y="68673"/>
                    <a:pt x="121581" y="68659"/>
                    <a:pt x="121581" y="68646"/>
                  </a:cubicBezTo>
                  <a:cubicBezTo>
                    <a:pt x="121581" y="68646"/>
                    <a:pt x="121581" y="68646"/>
                    <a:pt x="121581" y="68639"/>
                  </a:cubicBezTo>
                  <a:cubicBezTo>
                    <a:pt x="121581" y="68626"/>
                    <a:pt x="121588" y="68613"/>
                    <a:pt x="121588" y="68599"/>
                  </a:cubicBezTo>
                  <a:lnTo>
                    <a:pt x="121588" y="68593"/>
                  </a:lnTo>
                  <a:cubicBezTo>
                    <a:pt x="121588" y="68580"/>
                    <a:pt x="121588" y="68566"/>
                    <a:pt x="121594" y="68553"/>
                  </a:cubicBezTo>
                  <a:cubicBezTo>
                    <a:pt x="121594" y="68546"/>
                    <a:pt x="121594" y="68546"/>
                    <a:pt x="121594" y="68546"/>
                  </a:cubicBezTo>
                  <a:cubicBezTo>
                    <a:pt x="121594" y="68533"/>
                    <a:pt x="121594" y="68520"/>
                    <a:pt x="121601" y="68506"/>
                  </a:cubicBezTo>
                  <a:cubicBezTo>
                    <a:pt x="121601" y="68500"/>
                    <a:pt x="121601" y="68500"/>
                    <a:pt x="121601" y="68500"/>
                  </a:cubicBezTo>
                  <a:cubicBezTo>
                    <a:pt x="121601" y="68493"/>
                    <a:pt x="121601" y="68487"/>
                    <a:pt x="121601" y="68487"/>
                  </a:cubicBezTo>
                  <a:lnTo>
                    <a:pt x="121601" y="68480"/>
                  </a:lnTo>
                  <a:cubicBezTo>
                    <a:pt x="121601" y="68473"/>
                    <a:pt x="121601" y="68467"/>
                    <a:pt x="121601" y="68453"/>
                  </a:cubicBezTo>
                  <a:cubicBezTo>
                    <a:pt x="121608" y="68453"/>
                    <a:pt x="121608" y="68453"/>
                    <a:pt x="121608" y="68447"/>
                  </a:cubicBezTo>
                  <a:cubicBezTo>
                    <a:pt x="121608" y="68433"/>
                    <a:pt x="121608" y="68420"/>
                    <a:pt x="121608" y="68407"/>
                  </a:cubicBezTo>
                  <a:cubicBezTo>
                    <a:pt x="121608" y="68407"/>
                    <a:pt x="121608" y="68400"/>
                    <a:pt x="121608" y="68400"/>
                  </a:cubicBezTo>
                  <a:cubicBezTo>
                    <a:pt x="121614" y="68400"/>
                    <a:pt x="121614" y="68394"/>
                    <a:pt x="121614" y="68387"/>
                  </a:cubicBezTo>
                  <a:cubicBezTo>
                    <a:pt x="121614" y="68374"/>
                    <a:pt x="121614" y="68367"/>
                    <a:pt x="121614" y="68360"/>
                  </a:cubicBezTo>
                  <a:cubicBezTo>
                    <a:pt x="121614" y="68360"/>
                    <a:pt x="121614" y="68354"/>
                    <a:pt x="121614" y="68354"/>
                  </a:cubicBezTo>
                  <a:cubicBezTo>
                    <a:pt x="121614" y="68347"/>
                    <a:pt x="121621" y="68347"/>
                    <a:pt x="121621" y="68340"/>
                  </a:cubicBezTo>
                  <a:cubicBezTo>
                    <a:pt x="121621" y="68340"/>
                    <a:pt x="121621" y="68334"/>
                    <a:pt x="121621" y="68334"/>
                  </a:cubicBezTo>
                  <a:cubicBezTo>
                    <a:pt x="121621" y="68327"/>
                    <a:pt x="121621" y="68321"/>
                    <a:pt x="121621" y="68314"/>
                  </a:cubicBezTo>
                  <a:cubicBezTo>
                    <a:pt x="121621" y="68307"/>
                    <a:pt x="121621" y="68307"/>
                    <a:pt x="121621" y="68307"/>
                  </a:cubicBezTo>
                  <a:cubicBezTo>
                    <a:pt x="121621" y="68301"/>
                    <a:pt x="121621" y="68294"/>
                    <a:pt x="121621" y="68294"/>
                  </a:cubicBezTo>
                  <a:cubicBezTo>
                    <a:pt x="121628" y="68287"/>
                    <a:pt x="121628" y="68287"/>
                    <a:pt x="121628" y="68287"/>
                  </a:cubicBezTo>
                  <a:cubicBezTo>
                    <a:pt x="121628" y="68281"/>
                    <a:pt x="121628" y="68274"/>
                    <a:pt x="121628" y="68261"/>
                  </a:cubicBezTo>
                  <a:cubicBezTo>
                    <a:pt x="121628" y="68261"/>
                    <a:pt x="121628" y="68261"/>
                    <a:pt x="121628" y="68254"/>
                  </a:cubicBezTo>
                  <a:cubicBezTo>
                    <a:pt x="121628" y="68254"/>
                    <a:pt x="121628" y="68248"/>
                    <a:pt x="121628" y="68248"/>
                  </a:cubicBezTo>
                  <a:cubicBezTo>
                    <a:pt x="121628" y="68241"/>
                    <a:pt x="121628" y="68241"/>
                    <a:pt x="121628" y="68234"/>
                  </a:cubicBezTo>
                  <a:cubicBezTo>
                    <a:pt x="121634" y="68228"/>
                    <a:pt x="121634" y="68221"/>
                    <a:pt x="121634" y="68214"/>
                  </a:cubicBezTo>
                  <a:cubicBezTo>
                    <a:pt x="121634" y="68214"/>
                    <a:pt x="121634" y="68214"/>
                    <a:pt x="121634" y="68208"/>
                  </a:cubicBezTo>
                  <a:cubicBezTo>
                    <a:pt x="121634" y="68201"/>
                    <a:pt x="121634" y="68201"/>
                    <a:pt x="121634" y="68194"/>
                  </a:cubicBezTo>
                  <a:cubicBezTo>
                    <a:pt x="121634" y="68194"/>
                    <a:pt x="121634" y="68188"/>
                    <a:pt x="121634" y="68188"/>
                  </a:cubicBezTo>
                  <a:cubicBezTo>
                    <a:pt x="121634" y="68181"/>
                    <a:pt x="121641" y="68174"/>
                    <a:pt x="121641" y="68168"/>
                  </a:cubicBezTo>
                  <a:cubicBezTo>
                    <a:pt x="121641" y="68168"/>
                    <a:pt x="121641" y="68161"/>
                    <a:pt x="121641" y="68161"/>
                  </a:cubicBezTo>
                  <a:cubicBezTo>
                    <a:pt x="121641" y="68155"/>
                    <a:pt x="121641" y="68155"/>
                    <a:pt x="121641" y="68148"/>
                  </a:cubicBezTo>
                  <a:cubicBezTo>
                    <a:pt x="121641" y="68148"/>
                    <a:pt x="121641" y="68141"/>
                    <a:pt x="121641" y="68141"/>
                  </a:cubicBezTo>
                  <a:cubicBezTo>
                    <a:pt x="121641" y="68135"/>
                    <a:pt x="121641" y="68128"/>
                    <a:pt x="121648" y="68121"/>
                  </a:cubicBezTo>
                  <a:cubicBezTo>
                    <a:pt x="121648" y="68115"/>
                    <a:pt x="121648" y="68115"/>
                    <a:pt x="121648" y="68115"/>
                  </a:cubicBezTo>
                  <a:cubicBezTo>
                    <a:pt x="121648" y="68108"/>
                    <a:pt x="121648" y="68101"/>
                    <a:pt x="121648" y="68101"/>
                  </a:cubicBezTo>
                  <a:cubicBezTo>
                    <a:pt x="121648" y="68101"/>
                    <a:pt x="121648" y="68095"/>
                    <a:pt x="121648" y="68095"/>
                  </a:cubicBezTo>
                  <a:cubicBezTo>
                    <a:pt x="121648" y="68088"/>
                    <a:pt x="121648" y="68082"/>
                    <a:pt x="121648" y="68068"/>
                  </a:cubicBezTo>
                  <a:cubicBezTo>
                    <a:pt x="121648" y="68068"/>
                    <a:pt x="121648" y="68068"/>
                    <a:pt x="121648" y="68062"/>
                  </a:cubicBezTo>
                  <a:cubicBezTo>
                    <a:pt x="121654" y="68062"/>
                    <a:pt x="121654" y="68055"/>
                    <a:pt x="121654" y="68055"/>
                  </a:cubicBezTo>
                  <a:cubicBezTo>
                    <a:pt x="121654" y="68048"/>
                    <a:pt x="121654" y="68048"/>
                    <a:pt x="121654" y="68048"/>
                  </a:cubicBezTo>
                  <a:cubicBezTo>
                    <a:pt x="121654" y="68035"/>
                    <a:pt x="121654" y="68028"/>
                    <a:pt x="121654" y="68022"/>
                  </a:cubicBezTo>
                  <a:cubicBezTo>
                    <a:pt x="121654" y="68022"/>
                    <a:pt x="121654" y="68015"/>
                    <a:pt x="121654" y="68015"/>
                  </a:cubicBezTo>
                  <a:cubicBezTo>
                    <a:pt x="121654" y="68015"/>
                    <a:pt x="121654" y="68008"/>
                    <a:pt x="121661" y="68002"/>
                  </a:cubicBezTo>
                  <a:cubicBezTo>
                    <a:pt x="121661" y="68002"/>
                    <a:pt x="121661" y="68002"/>
                    <a:pt x="121661" y="67995"/>
                  </a:cubicBezTo>
                  <a:cubicBezTo>
                    <a:pt x="121661" y="67989"/>
                    <a:pt x="121661" y="67982"/>
                    <a:pt x="121661" y="67975"/>
                  </a:cubicBezTo>
                  <a:cubicBezTo>
                    <a:pt x="121661" y="67975"/>
                    <a:pt x="121661" y="67969"/>
                    <a:pt x="121661" y="67969"/>
                  </a:cubicBezTo>
                  <a:cubicBezTo>
                    <a:pt x="121661" y="67962"/>
                    <a:pt x="121661" y="67962"/>
                    <a:pt x="121661" y="67955"/>
                  </a:cubicBezTo>
                  <a:cubicBezTo>
                    <a:pt x="121661" y="67955"/>
                    <a:pt x="121667" y="67949"/>
                    <a:pt x="121667" y="67949"/>
                  </a:cubicBezTo>
                  <a:cubicBezTo>
                    <a:pt x="121667" y="67942"/>
                    <a:pt x="121667" y="67935"/>
                    <a:pt x="121667" y="67929"/>
                  </a:cubicBezTo>
                  <a:cubicBezTo>
                    <a:pt x="121667" y="67929"/>
                    <a:pt x="121667" y="67922"/>
                    <a:pt x="121667" y="67922"/>
                  </a:cubicBezTo>
                  <a:cubicBezTo>
                    <a:pt x="121667" y="67916"/>
                    <a:pt x="121667" y="67909"/>
                    <a:pt x="121667" y="67909"/>
                  </a:cubicBezTo>
                  <a:cubicBezTo>
                    <a:pt x="121667" y="67909"/>
                    <a:pt x="121667" y="67902"/>
                    <a:pt x="121667" y="67902"/>
                  </a:cubicBezTo>
                  <a:cubicBezTo>
                    <a:pt x="121667" y="67896"/>
                    <a:pt x="121674" y="67889"/>
                    <a:pt x="121674" y="67882"/>
                  </a:cubicBezTo>
                  <a:cubicBezTo>
                    <a:pt x="121674" y="67876"/>
                    <a:pt x="121674" y="67876"/>
                    <a:pt x="121674" y="67869"/>
                  </a:cubicBezTo>
                  <a:cubicBezTo>
                    <a:pt x="121674" y="67869"/>
                    <a:pt x="121674" y="67862"/>
                    <a:pt x="121674" y="67862"/>
                  </a:cubicBezTo>
                  <a:cubicBezTo>
                    <a:pt x="121674" y="67856"/>
                    <a:pt x="121674" y="67856"/>
                    <a:pt x="121674" y="67849"/>
                  </a:cubicBezTo>
                  <a:cubicBezTo>
                    <a:pt x="121674" y="67842"/>
                    <a:pt x="121674" y="67842"/>
                    <a:pt x="121674" y="67836"/>
                  </a:cubicBezTo>
                  <a:cubicBezTo>
                    <a:pt x="121681" y="67829"/>
                    <a:pt x="121681" y="67823"/>
                    <a:pt x="121681" y="67823"/>
                  </a:cubicBezTo>
                  <a:cubicBezTo>
                    <a:pt x="121681" y="67823"/>
                    <a:pt x="121681" y="67816"/>
                    <a:pt x="121681" y="67809"/>
                  </a:cubicBezTo>
                  <a:cubicBezTo>
                    <a:pt x="121681" y="67809"/>
                    <a:pt x="121681" y="67809"/>
                    <a:pt x="121681" y="67803"/>
                  </a:cubicBezTo>
                  <a:cubicBezTo>
                    <a:pt x="121681" y="67796"/>
                    <a:pt x="121681" y="67789"/>
                    <a:pt x="121681" y="67783"/>
                  </a:cubicBezTo>
                  <a:cubicBezTo>
                    <a:pt x="121681" y="67783"/>
                    <a:pt x="121681" y="67776"/>
                    <a:pt x="121681" y="67776"/>
                  </a:cubicBezTo>
                  <a:cubicBezTo>
                    <a:pt x="121687" y="67769"/>
                    <a:pt x="121687" y="67769"/>
                    <a:pt x="121687" y="67763"/>
                  </a:cubicBezTo>
                  <a:cubicBezTo>
                    <a:pt x="121687" y="67763"/>
                    <a:pt x="121687" y="67756"/>
                    <a:pt x="121687" y="67756"/>
                  </a:cubicBezTo>
                  <a:cubicBezTo>
                    <a:pt x="121687" y="67750"/>
                    <a:pt x="121687" y="67743"/>
                    <a:pt x="121687" y="67736"/>
                  </a:cubicBezTo>
                  <a:cubicBezTo>
                    <a:pt x="121687" y="67736"/>
                    <a:pt x="121687" y="67730"/>
                    <a:pt x="121687" y="67730"/>
                  </a:cubicBezTo>
                  <a:cubicBezTo>
                    <a:pt x="121687" y="67723"/>
                    <a:pt x="121687" y="67723"/>
                    <a:pt x="121687" y="67716"/>
                  </a:cubicBezTo>
                  <a:cubicBezTo>
                    <a:pt x="121687" y="67710"/>
                    <a:pt x="121694" y="67710"/>
                    <a:pt x="121694" y="67703"/>
                  </a:cubicBezTo>
                  <a:cubicBezTo>
                    <a:pt x="121694" y="67703"/>
                    <a:pt x="121694" y="67696"/>
                    <a:pt x="121694" y="67696"/>
                  </a:cubicBezTo>
                  <a:cubicBezTo>
                    <a:pt x="121694" y="67690"/>
                    <a:pt x="121694" y="67683"/>
                    <a:pt x="121694" y="67676"/>
                  </a:cubicBezTo>
                  <a:cubicBezTo>
                    <a:pt x="121694" y="67676"/>
                    <a:pt x="121694" y="67670"/>
                    <a:pt x="121694" y="67670"/>
                  </a:cubicBezTo>
                  <a:cubicBezTo>
                    <a:pt x="121694" y="67663"/>
                    <a:pt x="121694" y="67663"/>
                    <a:pt x="121694" y="67657"/>
                  </a:cubicBezTo>
                  <a:cubicBezTo>
                    <a:pt x="121694" y="67650"/>
                    <a:pt x="121701" y="67643"/>
                    <a:pt x="121701" y="67637"/>
                  </a:cubicBezTo>
                  <a:cubicBezTo>
                    <a:pt x="121701" y="67637"/>
                    <a:pt x="121701" y="67630"/>
                    <a:pt x="121701" y="67630"/>
                  </a:cubicBezTo>
                  <a:cubicBezTo>
                    <a:pt x="121701" y="67630"/>
                    <a:pt x="121701" y="67623"/>
                    <a:pt x="121701" y="67617"/>
                  </a:cubicBezTo>
                  <a:cubicBezTo>
                    <a:pt x="121701" y="67617"/>
                    <a:pt x="121701" y="67617"/>
                    <a:pt x="121701" y="67610"/>
                  </a:cubicBezTo>
                  <a:cubicBezTo>
                    <a:pt x="121701" y="67603"/>
                    <a:pt x="121701" y="67597"/>
                    <a:pt x="121701" y="67597"/>
                  </a:cubicBezTo>
                  <a:cubicBezTo>
                    <a:pt x="121707" y="67590"/>
                    <a:pt x="121707" y="67584"/>
                    <a:pt x="121707" y="67584"/>
                  </a:cubicBezTo>
                  <a:cubicBezTo>
                    <a:pt x="121707" y="67577"/>
                    <a:pt x="121707" y="67577"/>
                    <a:pt x="121707" y="67570"/>
                  </a:cubicBezTo>
                  <a:cubicBezTo>
                    <a:pt x="121707" y="67570"/>
                    <a:pt x="121707" y="67564"/>
                    <a:pt x="121707" y="67564"/>
                  </a:cubicBezTo>
                  <a:cubicBezTo>
                    <a:pt x="121707" y="67550"/>
                    <a:pt x="121707" y="67537"/>
                    <a:pt x="121714" y="67524"/>
                  </a:cubicBezTo>
                  <a:cubicBezTo>
                    <a:pt x="121714" y="67517"/>
                    <a:pt x="121714" y="67517"/>
                    <a:pt x="121714" y="67517"/>
                  </a:cubicBezTo>
                  <a:cubicBezTo>
                    <a:pt x="121714" y="67504"/>
                    <a:pt x="121714" y="67497"/>
                    <a:pt x="121714" y="67491"/>
                  </a:cubicBezTo>
                  <a:lnTo>
                    <a:pt x="121714" y="67484"/>
                  </a:lnTo>
                  <a:cubicBezTo>
                    <a:pt x="121714" y="67484"/>
                    <a:pt x="121714" y="67477"/>
                    <a:pt x="121714" y="67477"/>
                  </a:cubicBezTo>
                  <a:cubicBezTo>
                    <a:pt x="121714" y="67471"/>
                    <a:pt x="121714" y="67471"/>
                    <a:pt x="121721" y="67464"/>
                  </a:cubicBezTo>
                  <a:cubicBezTo>
                    <a:pt x="121721" y="67464"/>
                    <a:pt x="121721" y="67457"/>
                    <a:pt x="121721" y="67457"/>
                  </a:cubicBezTo>
                  <a:cubicBezTo>
                    <a:pt x="121721" y="67451"/>
                    <a:pt x="121721" y="67444"/>
                    <a:pt x="121721" y="67437"/>
                  </a:cubicBezTo>
                  <a:cubicBezTo>
                    <a:pt x="121721" y="67437"/>
                    <a:pt x="121721" y="67431"/>
                    <a:pt x="121721" y="67424"/>
                  </a:cubicBezTo>
                  <a:cubicBezTo>
                    <a:pt x="121721" y="67424"/>
                    <a:pt x="121721" y="67424"/>
                    <a:pt x="121721" y="67418"/>
                  </a:cubicBezTo>
                  <a:cubicBezTo>
                    <a:pt x="121721" y="67411"/>
                    <a:pt x="121721" y="67411"/>
                    <a:pt x="121721" y="67404"/>
                  </a:cubicBezTo>
                  <a:cubicBezTo>
                    <a:pt x="121727" y="67404"/>
                    <a:pt x="121727" y="67398"/>
                    <a:pt x="121727" y="67398"/>
                  </a:cubicBezTo>
                  <a:cubicBezTo>
                    <a:pt x="121727" y="67391"/>
                    <a:pt x="121727" y="67384"/>
                    <a:pt x="121727" y="67378"/>
                  </a:cubicBezTo>
                  <a:cubicBezTo>
                    <a:pt x="121727" y="67371"/>
                    <a:pt x="121727" y="67371"/>
                    <a:pt x="121727" y="67371"/>
                  </a:cubicBezTo>
                  <a:cubicBezTo>
                    <a:pt x="121727" y="67364"/>
                    <a:pt x="121727" y="67364"/>
                    <a:pt x="121727" y="67358"/>
                  </a:cubicBezTo>
                  <a:cubicBezTo>
                    <a:pt x="121727" y="67358"/>
                    <a:pt x="121727" y="67351"/>
                    <a:pt x="121727" y="67351"/>
                  </a:cubicBezTo>
                  <a:cubicBezTo>
                    <a:pt x="121727" y="67344"/>
                    <a:pt x="121734" y="67338"/>
                    <a:pt x="121734" y="67331"/>
                  </a:cubicBezTo>
                  <a:cubicBezTo>
                    <a:pt x="121734" y="67325"/>
                    <a:pt x="121734" y="67325"/>
                    <a:pt x="121734" y="67325"/>
                  </a:cubicBezTo>
                  <a:cubicBezTo>
                    <a:pt x="121734" y="67318"/>
                    <a:pt x="121734" y="67311"/>
                    <a:pt x="121734" y="67311"/>
                  </a:cubicBezTo>
                  <a:cubicBezTo>
                    <a:pt x="121734" y="67305"/>
                    <a:pt x="121734" y="67305"/>
                    <a:pt x="121734" y="67305"/>
                  </a:cubicBezTo>
                  <a:cubicBezTo>
                    <a:pt x="121734" y="67298"/>
                    <a:pt x="121734" y="67285"/>
                    <a:pt x="121734" y="67278"/>
                  </a:cubicBezTo>
                  <a:cubicBezTo>
                    <a:pt x="121734" y="67278"/>
                    <a:pt x="121734" y="67278"/>
                    <a:pt x="121740" y="67271"/>
                  </a:cubicBezTo>
                  <a:cubicBezTo>
                    <a:pt x="121740" y="67271"/>
                    <a:pt x="121740" y="67265"/>
                    <a:pt x="121740" y="67258"/>
                  </a:cubicBezTo>
                  <a:cubicBezTo>
                    <a:pt x="121740" y="67252"/>
                    <a:pt x="121740" y="67238"/>
                    <a:pt x="121740" y="67232"/>
                  </a:cubicBezTo>
                  <a:cubicBezTo>
                    <a:pt x="121740" y="67232"/>
                    <a:pt x="121740" y="67225"/>
                    <a:pt x="121740" y="67225"/>
                  </a:cubicBezTo>
                  <a:cubicBezTo>
                    <a:pt x="121740" y="67218"/>
                    <a:pt x="121740" y="67218"/>
                    <a:pt x="121740" y="67212"/>
                  </a:cubicBezTo>
                  <a:cubicBezTo>
                    <a:pt x="121747" y="67212"/>
                    <a:pt x="121747" y="67212"/>
                    <a:pt x="121747" y="67205"/>
                  </a:cubicBezTo>
                  <a:cubicBezTo>
                    <a:pt x="121747" y="67198"/>
                    <a:pt x="121747" y="67192"/>
                    <a:pt x="121747" y="67185"/>
                  </a:cubicBezTo>
                  <a:cubicBezTo>
                    <a:pt x="121747" y="67178"/>
                    <a:pt x="121747" y="67178"/>
                    <a:pt x="121747" y="67178"/>
                  </a:cubicBezTo>
                  <a:cubicBezTo>
                    <a:pt x="121747" y="67172"/>
                    <a:pt x="121747" y="67165"/>
                    <a:pt x="121747" y="67165"/>
                  </a:cubicBezTo>
                  <a:cubicBezTo>
                    <a:pt x="121747" y="67165"/>
                    <a:pt x="121747" y="67159"/>
                    <a:pt x="121747" y="67159"/>
                  </a:cubicBezTo>
                  <a:cubicBezTo>
                    <a:pt x="121747" y="67152"/>
                    <a:pt x="121754" y="67145"/>
                    <a:pt x="121754" y="67139"/>
                  </a:cubicBezTo>
                  <a:cubicBezTo>
                    <a:pt x="121754" y="67132"/>
                    <a:pt x="121754" y="67132"/>
                    <a:pt x="121754" y="67125"/>
                  </a:cubicBezTo>
                  <a:cubicBezTo>
                    <a:pt x="121754" y="67125"/>
                    <a:pt x="121754" y="67119"/>
                    <a:pt x="121754" y="67119"/>
                  </a:cubicBezTo>
                  <a:cubicBezTo>
                    <a:pt x="121754" y="67112"/>
                    <a:pt x="121754" y="67112"/>
                    <a:pt x="121754" y="67112"/>
                  </a:cubicBezTo>
                  <a:cubicBezTo>
                    <a:pt x="121754" y="67099"/>
                    <a:pt x="121754" y="67092"/>
                    <a:pt x="121754" y="67086"/>
                  </a:cubicBezTo>
                  <a:cubicBezTo>
                    <a:pt x="121754" y="67086"/>
                    <a:pt x="121754" y="67086"/>
                    <a:pt x="121754" y="67079"/>
                  </a:cubicBezTo>
                  <a:cubicBezTo>
                    <a:pt x="121760" y="67079"/>
                    <a:pt x="121760" y="67072"/>
                    <a:pt x="121760" y="67066"/>
                  </a:cubicBezTo>
                  <a:cubicBezTo>
                    <a:pt x="121760" y="67052"/>
                    <a:pt x="121760" y="67046"/>
                    <a:pt x="121760" y="67039"/>
                  </a:cubicBezTo>
                  <a:cubicBezTo>
                    <a:pt x="121760" y="67039"/>
                    <a:pt x="121760" y="67032"/>
                    <a:pt x="121760" y="67032"/>
                  </a:cubicBezTo>
                  <a:cubicBezTo>
                    <a:pt x="121760" y="67026"/>
                    <a:pt x="121760" y="67026"/>
                    <a:pt x="121760" y="67019"/>
                  </a:cubicBezTo>
                  <a:cubicBezTo>
                    <a:pt x="121760" y="67019"/>
                    <a:pt x="121760" y="67019"/>
                    <a:pt x="121760" y="67012"/>
                  </a:cubicBezTo>
                  <a:cubicBezTo>
                    <a:pt x="121767" y="67006"/>
                    <a:pt x="121767" y="66999"/>
                    <a:pt x="121767" y="66993"/>
                  </a:cubicBezTo>
                  <a:cubicBezTo>
                    <a:pt x="121767" y="66986"/>
                    <a:pt x="121767" y="66986"/>
                    <a:pt x="121767" y="66986"/>
                  </a:cubicBezTo>
                  <a:cubicBezTo>
                    <a:pt x="121767" y="66979"/>
                    <a:pt x="121767" y="66973"/>
                    <a:pt x="121767" y="66973"/>
                  </a:cubicBezTo>
                  <a:cubicBezTo>
                    <a:pt x="121767" y="66966"/>
                    <a:pt x="121767" y="66966"/>
                    <a:pt x="121767" y="66966"/>
                  </a:cubicBezTo>
                  <a:cubicBezTo>
                    <a:pt x="121767" y="66959"/>
                    <a:pt x="121767" y="66953"/>
                    <a:pt x="121774" y="66939"/>
                  </a:cubicBezTo>
                  <a:cubicBezTo>
                    <a:pt x="121774" y="66939"/>
                    <a:pt x="121774" y="66939"/>
                    <a:pt x="121774" y="66933"/>
                  </a:cubicBezTo>
                  <a:cubicBezTo>
                    <a:pt x="121774" y="66933"/>
                    <a:pt x="121774" y="66926"/>
                    <a:pt x="121774" y="66926"/>
                  </a:cubicBezTo>
                  <a:cubicBezTo>
                    <a:pt x="121774" y="66920"/>
                    <a:pt x="121774" y="66920"/>
                    <a:pt x="121774" y="66913"/>
                  </a:cubicBezTo>
                  <a:cubicBezTo>
                    <a:pt x="121774" y="66906"/>
                    <a:pt x="121774" y="66900"/>
                    <a:pt x="121774" y="66893"/>
                  </a:cubicBezTo>
                  <a:cubicBezTo>
                    <a:pt x="121774" y="66893"/>
                    <a:pt x="121774" y="66893"/>
                    <a:pt x="121774" y="66886"/>
                  </a:cubicBezTo>
                  <a:cubicBezTo>
                    <a:pt x="121774" y="66886"/>
                    <a:pt x="121774" y="66880"/>
                    <a:pt x="121774" y="66873"/>
                  </a:cubicBezTo>
                  <a:cubicBezTo>
                    <a:pt x="121780" y="66873"/>
                    <a:pt x="121780" y="66873"/>
                    <a:pt x="121780" y="66866"/>
                  </a:cubicBezTo>
                  <a:cubicBezTo>
                    <a:pt x="121780" y="66860"/>
                    <a:pt x="121780" y="66853"/>
                    <a:pt x="121780" y="66846"/>
                  </a:cubicBezTo>
                  <a:cubicBezTo>
                    <a:pt x="121780" y="66840"/>
                    <a:pt x="121780" y="66840"/>
                    <a:pt x="121780" y="66840"/>
                  </a:cubicBezTo>
                  <a:cubicBezTo>
                    <a:pt x="121780" y="66833"/>
                    <a:pt x="121780" y="66833"/>
                    <a:pt x="121780" y="66827"/>
                  </a:cubicBezTo>
                  <a:cubicBezTo>
                    <a:pt x="121780" y="66827"/>
                    <a:pt x="121780" y="66820"/>
                    <a:pt x="121780" y="66820"/>
                  </a:cubicBezTo>
                  <a:cubicBezTo>
                    <a:pt x="121780" y="66813"/>
                    <a:pt x="121780" y="66807"/>
                    <a:pt x="121787" y="66800"/>
                  </a:cubicBezTo>
                  <a:cubicBezTo>
                    <a:pt x="121787" y="66793"/>
                    <a:pt x="121787" y="66793"/>
                    <a:pt x="121787" y="66793"/>
                  </a:cubicBezTo>
                  <a:cubicBezTo>
                    <a:pt x="121787" y="66787"/>
                    <a:pt x="121787" y="66780"/>
                    <a:pt x="121787" y="66780"/>
                  </a:cubicBezTo>
                  <a:cubicBezTo>
                    <a:pt x="121787" y="66773"/>
                    <a:pt x="121787" y="66773"/>
                    <a:pt x="121787" y="66773"/>
                  </a:cubicBezTo>
                  <a:cubicBezTo>
                    <a:pt x="121787" y="66767"/>
                    <a:pt x="121787" y="66753"/>
                    <a:pt x="121787" y="66747"/>
                  </a:cubicBezTo>
                  <a:cubicBezTo>
                    <a:pt x="121787" y="66747"/>
                    <a:pt x="121787" y="66747"/>
                    <a:pt x="121787" y="66740"/>
                  </a:cubicBezTo>
                  <a:cubicBezTo>
                    <a:pt x="121787" y="66740"/>
                    <a:pt x="121787" y="66734"/>
                    <a:pt x="121794" y="66727"/>
                  </a:cubicBezTo>
                  <a:cubicBezTo>
                    <a:pt x="121794" y="66727"/>
                    <a:pt x="121794" y="66727"/>
                    <a:pt x="121794" y="66720"/>
                  </a:cubicBezTo>
                  <a:cubicBezTo>
                    <a:pt x="121794" y="66714"/>
                    <a:pt x="121794" y="66707"/>
                    <a:pt x="121794" y="66700"/>
                  </a:cubicBezTo>
                  <a:cubicBezTo>
                    <a:pt x="121794" y="66694"/>
                    <a:pt x="121794" y="66694"/>
                    <a:pt x="121794" y="66694"/>
                  </a:cubicBezTo>
                  <a:cubicBezTo>
                    <a:pt x="121794" y="66687"/>
                    <a:pt x="121794" y="66687"/>
                    <a:pt x="121794" y="66680"/>
                  </a:cubicBezTo>
                  <a:cubicBezTo>
                    <a:pt x="121794" y="66680"/>
                    <a:pt x="121794" y="66674"/>
                    <a:pt x="121794" y="66674"/>
                  </a:cubicBezTo>
                  <a:cubicBezTo>
                    <a:pt x="121794" y="66667"/>
                    <a:pt x="121800" y="66661"/>
                    <a:pt x="121800" y="66654"/>
                  </a:cubicBezTo>
                  <a:cubicBezTo>
                    <a:pt x="121800" y="66647"/>
                    <a:pt x="121800" y="66647"/>
                    <a:pt x="121800" y="66647"/>
                  </a:cubicBezTo>
                  <a:cubicBezTo>
                    <a:pt x="121800" y="66641"/>
                    <a:pt x="121800" y="66634"/>
                    <a:pt x="121800" y="66634"/>
                  </a:cubicBezTo>
                  <a:cubicBezTo>
                    <a:pt x="121800" y="66634"/>
                    <a:pt x="121800" y="66627"/>
                    <a:pt x="121800" y="66627"/>
                  </a:cubicBezTo>
                  <a:cubicBezTo>
                    <a:pt x="121800" y="66621"/>
                    <a:pt x="121800" y="66607"/>
                    <a:pt x="121800" y="66601"/>
                  </a:cubicBezTo>
                  <a:cubicBezTo>
                    <a:pt x="121800" y="66594"/>
                    <a:pt x="121807" y="66587"/>
                    <a:pt x="121807" y="66581"/>
                  </a:cubicBezTo>
                  <a:cubicBezTo>
                    <a:pt x="121807" y="66568"/>
                    <a:pt x="121807" y="66561"/>
                    <a:pt x="121807" y="66554"/>
                  </a:cubicBezTo>
                  <a:lnTo>
                    <a:pt x="121807" y="66548"/>
                  </a:lnTo>
                  <a:cubicBezTo>
                    <a:pt x="121807" y="66548"/>
                    <a:pt x="121807" y="66541"/>
                    <a:pt x="121807" y="66534"/>
                  </a:cubicBezTo>
                  <a:cubicBezTo>
                    <a:pt x="121807" y="66534"/>
                    <a:pt x="121807" y="66534"/>
                    <a:pt x="121807" y="66528"/>
                  </a:cubicBezTo>
                  <a:cubicBezTo>
                    <a:pt x="121814" y="66514"/>
                    <a:pt x="121814" y="66501"/>
                    <a:pt x="121814" y="66488"/>
                  </a:cubicBezTo>
                  <a:lnTo>
                    <a:pt x="121814" y="66481"/>
                  </a:lnTo>
                  <a:cubicBezTo>
                    <a:pt x="121814" y="66468"/>
                    <a:pt x="121814" y="66455"/>
                    <a:pt x="121820" y="66441"/>
                  </a:cubicBezTo>
                  <a:cubicBezTo>
                    <a:pt x="121820" y="66435"/>
                    <a:pt x="121820" y="66435"/>
                    <a:pt x="121820" y="66435"/>
                  </a:cubicBezTo>
                  <a:cubicBezTo>
                    <a:pt x="121820" y="66421"/>
                    <a:pt x="121820" y="66402"/>
                    <a:pt x="121820" y="66388"/>
                  </a:cubicBezTo>
                  <a:lnTo>
                    <a:pt x="121820" y="66382"/>
                  </a:lnTo>
                  <a:cubicBezTo>
                    <a:pt x="121820" y="66368"/>
                    <a:pt x="121827" y="66355"/>
                    <a:pt x="121827" y="66342"/>
                  </a:cubicBezTo>
                  <a:cubicBezTo>
                    <a:pt x="121827" y="66338"/>
                    <a:pt x="121827" y="66338"/>
                    <a:pt x="121827" y="66338"/>
                  </a:cubicBezTo>
                  <a:cubicBezTo>
                    <a:pt x="121827" y="66338"/>
                    <a:pt x="121827" y="66338"/>
                    <a:pt x="121827" y="66335"/>
                  </a:cubicBezTo>
                  <a:cubicBezTo>
                    <a:pt x="121827" y="66322"/>
                    <a:pt x="121827" y="66309"/>
                    <a:pt x="121827" y="66295"/>
                  </a:cubicBezTo>
                  <a:lnTo>
                    <a:pt x="121833" y="66289"/>
                  </a:lnTo>
                  <a:cubicBezTo>
                    <a:pt x="121833" y="66275"/>
                    <a:pt x="121833" y="66255"/>
                    <a:pt x="121833" y="66242"/>
                  </a:cubicBezTo>
                  <a:cubicBezTo>
                    <a:pt x="121833" y="66222"/>
                    <a:pt x="121840" y="66209"/>
                    <a:pt x="121840" y="66196"/>
                  </a:cubicBezTo>
                  <a:lnTo>
                    <a:pt x="121840" y="66189"/>
                  </a:lnTo>
                  <a:cubicBezTo>
                    <a:pt x="121840" y="66176"/>
                    <a:pt x="121840" y="66163"/>
                    <a:pt x="121840" y="66149"/>
                  </a:cubicBezTo>
                  <a:cubicBezTo>
                    <a:pt x="121840" y="66143"/>
                    <a:pt x="121840" y="66143"/>
                    <a:pt x="121840" y="66143"/>
                  </a:cubicBezTo>
                  <a:cubicBezTo>
                    <a:pt x="121847" y="66129"/>
                    <a:pt x="121847" y="66109"/>
                    <a:pt x="121847" y="66096"/>
                  </a:cubicBezTo>
                  <a:cubicBezTo>
                    <a:pt x="121847" y="66076"/>
                    <a:pt x="121847" y="66063"/>
                    <a:pt x="121853" y="66050"/>
                  </a:cubicBezTo>
                  <a:cubicBezTo>
                    <a:pt x="121853" y="66050"/>
                    <a:pt x="121853" y="66050"/>
                    <a:pt x="121853" y="66043"/>
                  </a:cubicBezTo>
                  <a:cubicBezTo>
                    <a:pt x="121853" y="66030"/>
                    <a:pt x="121853" y="66016"/>
                    <a:pt x="121853" y="65997"/>
                  </a:cubicBezTo>
                  <a:cubicBezTo>
                    <a:pt x="121853" y="65983"/>
                    <a:pt x="121860" y="65963"/>
                    <a:pt x="121860" y="65950"/>
                  </a:cubicBezTo>
                  <a:cubicBezTo>
                    <a:pt x="121920" y="65147"/>
                    <a:pt x="121973" y="64343"/>
                    <a:pt x="122006" y="63533"/>
                  </a:cubicBezTo>
                  <a:lnTo>
                    <a:pt x="120346" y="63467"/>
                  </a:lnTo>
                  <a:close/>
                  <a:moveTo>
                    <a:pt x="2311" y="69874"/>
                  </a:moveTo>
                  <a:lnTo>
                    <a:pt x="671" y="70120"/>
                  </a:lnTo>
                  <a:cubicBezTo>
                    <a:pt x="784" y="70850"/>
                    <a:pt x="903" y="71581"/>
                    <a:pt x="1036" y="72311"/>
                  </a:cubicBezTo>
                  <a:cubicBezTo>
                    <a:pt x="1043" y="72325"/>
                    <a:pt x="1043" y="72338"/>
                    <a:pt x="1049" y="72358"/>
                  </a:cubicBezTo>
                  <a:cubicBezTo>
                    <a:pt x="1049" y="72371"/>
                    <a:pt x="1056" y="72391"/>
                    <a:pt x="1056" y="72404"/>
                  </a:cubicBezTo>
                  <a:cubicBezTo>
                    <a:pt x="1062" y="72424"/>
                    <a:pt x="1062" y="72437"/>
                    <a:pt x="1062" y="72451"/>
                  </a:cubicBezTo>
                  <a:lnTo>
                    <a:pt x="1069" y="72451"/>
                  </a:lnTo>
                  <a:cubicBezTo>
                    <a:pt x="1069" y="72457"/>
                    <a:pt x="1069" y="72464"/>
                    <a:pt x="1069" y="72471"/>
                  </a:cubicBezTo>
                  <a:cubicBezTo>
                    <a:pt x="1069" y="72477"/>
                    <a:pt x="1076" y="72491"/>
                    <a:pt x="1076" y="72497"/>
                  </a:cubicBezTo>
                  <a:cubicBezTo>
                    <a:pt x="1076" y="72501"/>
                    <a:pt x="1076" y="72501"/>
                    <a:pt x="1076" y="72501"/>
                  </a:cubicBezTo>
                  <a:cubicBezTo>
                    <a:pt x="1076" y="72501"/>
                    <a:pt x="1076" y="72501"/>
                    <a:pt x="1076" y="72504"/>
                  </a:cubicBezTo>
                  <a:cubicBezTo>
                    <a:pt x="1076" y="72504"/>
                    <a:pt x="1076" y="72511"/>
                    <a:pt x="1076" y="72517"/>
                  </a:cubicBezTo>
                  <a:cubicBezTo>
                    <a:pt x="1082" y="72530"/>
                    <a:pt x="1082" y="72537"/>
                    <a:pt x="1082" y="72550"/>
                  </a:cubicBezTo>
                  <a:cubicBezTo>
                    <a:pt x="1082" y="72557"/>
                    <a:pt x="1089" y="72557"/>
                    <a:pt x="1089" y="72564"/>
                  </a:cubicBezTo>
                  <a:cubicBezTo>
                    <a:pt x="1089" y="72564"/>
                    <a:pt x="1089" y="72564"/>
                    <a:pt x="1089" y="72570"/>
                  </a:cubicBezTo>
                  <a:cubicBezTo>
                    <a:pt x="1089" y="72577"/>
                    <a:pt x="1089" y="72590"/>
                    <a:pt x="1096" y="72597"/>
                  </a:cubicBezTo>
                  <a:cubicBezTo>
                    <a:pt x="1096" y="72603"/>
                    <a:pt x="1096" y="72603"/>
                    <a:pt x="1096" y="72610"/>
                  </a:cubicBezTo>
                  <a:cubicBezTo>
                    <a:pt x="1096" y="72610"/>
                    <a:pt x="1096" y="72617"/>
                    <a:pt x="1096" y="72617"/>
                  </a:cubicBezTo>
                  <a:cubicBezTo>
                    <a:pt x="1096" y="72623"/>
                    <a:pt x="1102" y="72637"/>
                    <a:pt x="1102" y="72643"/>
                  </a:cubicBezTo>
                  <a:cubicBezTo>
                    <a:pt x="1102" y="72650"/>
                    <a:pt x="1102" y="72657"/>
                    <a:pt x="1102" y="72657"/>
                  </a:cubicBezTo>
                  <a:cubicBezTo>
                    <a:pt x="1102" y="72663"/>
                    <a:pt x="1102" y="72663"/>
                    <a:pt x="1109" y="72663"/>
                  </a:cubicBezTo>
                  <a:cubicBezTo>
                    <a:pt x="1109" y="72677"/>
                    <a:pt x="1109" y="72690"/>
                    <a:pt x="1116" y="72703"/>
                  </a:cubicBezTo>
                  <a:cubicBezTo>
                    <a:pt x="1116" y="72710"/>
                    <a:pt x="1116" y="72710"/>
                    <a:pt x="1116" y="72710"/>
                  </a:cubicBezTo>
                  <a:cubicBezTo>
                    <a:pt x="1116" y="72716"/>
                    <a:pt x="1116" y="72723"/>
                    <a:pt x="1116" y="72723"/>
                  </a:cubicBezTo>
                  <a:cubicBezTo>
                    <a:pt x="1116" y="72723"/>
                    <a:pt x="1116" y="72730"/>
                    <a:pt x="1122" y="72730"/>
                  </a:cubicBezTo>
                  <a:cubicBezTo>
                    <a:pt x="1122" y="72736"/>
                    <a:pt x="1122" y="72743"/>
                    <a:pt x="1122" y="72750"/>
                  </a:cubicBezTo>
                  <a:cubicBezTo>
                    <a:pt x="1122" y="72756"/>
                    <a:pt x="1122" y="72756"/>
                    <a:pt x="1122" y="72756"/>
                  </a:cubicBezTo>
                  <a:cubicBezTo>
                    <a:pt x="1122" y="72763"/>
                    <a:pt x="1129" y="72769"/>
                    <a:pt x="1129" y="72769"/>
                  </a:cubicBezTo>
                  <a:cubicBezTo>
                    <a:pt x="1129" y="72776"/>
                    <a:pt x="1129" y="72776"/>
                    <a:pt x="1129" y="72776"/>
                  </a:cubicBezTo>
                  <a:cubicBezTo>
                    <a:pt x="1129" y="72783"/>
                    <a:pt x="1129" y="72789"/>
                    <a:pt x="1129" y="72796"/>
                  </a:cubicBezTo>
                  <a:cubicBezTo>
                    <a:pt x="1135" y="72803"/>
                    <a:pt x="1135" y="72803"/>
                    <a:pt x="1135" y="72809"/>
                  </a:cubicBezTo>
                  <a:cubicBezTo>
                    <a:pt x="1135" y="72809"/>
                    <a:pt x="1135" y="72816"/>
                    <a:pt x="1135" y="72816"/>
                  </a:cubicBezTo>
                  <a:cubicBezTo>
                    <a:pt x="1135" y="72823"/>
                    <a:pt x="1135" y="72823"/>
                    <a:pt x="1135" y="72829"/>
                  </a:cubicBezTo>
                  <a:cubicBezTo>
                    <a:pt x="1142" y="72836"/>
                    <a:pt x="1142" y="72843"/>
                    <a:pt x="1142" y="72849"/>
                  </a:cubicBezTo>
                  <a:cubicBezTo>
                    <a:pt x="1142" y="72849"/>
                    <a:pt x="1142" y="72849"/>
                    <a:pt x="1142" y="72856"/>
                  </a:cubicBezTo>
                  <a:cubicBezTo>
                    <a:pt x="1142" y="72856"/>
                    <a:pt x="1142" y="72862"/>
                    <a:pt x="1142" y="72869"/>
                  </a:cubicBezTo>
                  <a:cubicBezTo>
                    <a:pt x="1149" y="72869"/>
                    <a:pt x="1149" y="72869"/>
                    <a:pt x="1149" y="72876"/>
                  </a:cubicBezTo>
                  <a:cubicBezTo>
                    <a:pt x="1149" y="72882"/>
                    <a:pt x="1149" y="72882"/>
                    <a:pt x="1149" y="72889"/>
                  </a:cubicBezTo>
                  <a:cubicBezTo>
                    <a:pt x="1149" y="72896"/>
                    <a:pt x="1149" y="72896"/>
                    <a:pt x="1155" y="72902"/>
                  </a:cubicBezTo>
                  <a:cubicBezTo>
                    <a:pt x="1155" y="72902"/>
                    <a:pt x="1155" y="72909"/>
                    <a:pt x="1155" y="72916"/>
                  </a:cubicBezTo>
                  <a:cubicBezTo>
                    <a:pt x="1155" y="72916"/>
                    <a:pt x="1155" y="72916"/>
                    <a:pt x="1155" y="72922"/>
                  </a:cubicBezTo>
                  <a:cubicBezTo>
                    <a:pt x="1155" y="72929"/>
                    <a:pt x="1155" y="72929"/>
                    <a:pt x="1155" y="72935"/>
                  </a:cubicBezTo>
                  <a:cubicBezTo>
                    <a:pt x="1162" y="72935"/>
                    <a:pt x="1162" y="72949"/>
                    <a:pt x="1162" y="72949"/>
                  </a:cubicBezTo>
                  <a:cubicBezTo>
                    <a:pt x="1162" y="72955"/>
                    <a:pt x="1162" y="72955"/>
                    <a:pt x="1162" y="72962"/>
                  </a:cubicBezTo>
                  <a:cubicBezTo>
                    <a:pt x="1162" y="72962"/>
                    <a:pt x="1162" y="72969"/>
                    <a:pt x="1169" y="72969"/>
                  </a:cubicBezTo>
                  <a:cubicBezTo>
                    <a:pt x="1169" y="72975"/>
                    <a:pt x="1169" y="72975"/>
                    <a:pt x="1169" y="72982"/>
                  </a:cubicBezTo>
                  <a:cubicBezTo>
                    <a:pt x="1169" y="72982"/>
                    <a:pt x="1169" y="72989"/>
                    <a:pt x="1169" y="72995"/>
                  </a:cubicBezTo>
                  <a:cubicBezTo>
                    <a:pt x="1169" y="73002"/>
                    <a:pt x="1175" y="73002"/>
                    <a:pt x="1175" y="73009"/>
                  </a:cubicBezTo>
                  <a:cubicBezTo>
                    <a:pt x="1175" y="73009"/>
                    <a:pt x="1175" y="73015"/>
                    <a:pt x="1175" y="73015"/>
                  </a:cubicBezTo>
                  <a:cubicBezTo>
                    <a:pt x="1175" y="73022"/>
                    <a:pt x="1175" y="73022"/>
                    <a:pt x="1175" y="73028"/>
                  </a:cubicBezTo>
                  <a:cubicBezTo>
                    <a:pt x="1175" y="73028"/>
                    <a:pt x="1182" y="73035"/>
                    <a:pt x="1182" y="73042"/>
                  </a:cubicBezTo>
                  <a:cubicBezTo>
                    <a:pt x="1182" y="73042"/>
                    <a:pt x="1182" y="73048"/>
                    <a:pt x="1182" y="73055"/>
                  </a:cubicBezTo>
                  <a:cubicBezTo>
                    <a:pt x="1182" y="73055"/>
                    <a:pt x="1182" y="73062"/>
                    <a:pt x="1182" y="73062"/>
                  </a:cubicBezTo>
                  <a:lnTo>
                    <a:pt x="1189" y="73075"/>
                  </a:lnTo>
                  <a:cubicBezTo>
                    <a:pt x="1189" y="73075"/>
                    <a:pt x="1189" y="73088"/>
                    <a:pt x="1189" y="73088"/>
                  </a:cubicBezTo>
                  <a:cubicBezTo>
                    <a:pt x="1189" y="73095"/>
                    <a:pt x="1189" y="73095"/>
                    <a:pt x="1189" y="73101"/>
                  </a:cubicBezTo>
                  <a:cubicBezTo>
                    <a:pt x="1195" y="73101"/>
                    <a:pt x="1195" y="73108"/>
                    <a:pt x="1195" y="73115"/>
                  </a:cubicBezTo>
                  <a:cubicBezTo>
                    <a:pt x="1195" y="73115"/>
                    <a:pt x="1195" y="73115"/>
                    <a:pt x="1195" y="73121"/>
                  </a:cubicBezTo>
                  <a:cubicBezTo>
                    <a:pt x="1195" y="73121"/>
                    <a:pt x="1195" y="73128"/>
                    <a:pt x="1195" y="73135"/>
                  </a:cubicBezTo>
                  <a:cubicBezTo>
                    <a:pt x="1202" y="73135"/>
                    <a:pt x="1202" y="73141"/>
                    <a:pt x="1202" y="73148"/>
                  </a:cubicBezTo>
                  <a:cubicBezTo>
                    <a:pt x="1202" y="73148"/>
                    <a:pt x="1202" y="73155"/>
                    <a:pt x="1202" y="73161"/>
                  </a:cubicBezTo>
                  <a:cubicBezTo>
                    <a:pt x="1202" y="73161"/>
                    <a:pt x="1202" y="73161"/>
                    <a:pt x="1202" y="73168"/>
                  </a:cubicBezTo>
                  <a:cubicBezTo>
                    <a:pt x="1209" y="73168"/>
                    <a:pt x="1209" y="73175"/>
                    <a:pt x="1209" y="73181"/>
                  </a:cubicBezTo>
                  <a:cubicBezTo>
                    <a:pt x="1209" y="73181"/>
                    <a:pt x="1209" y="73188"/>
                    <a:pt x="1209" y="73188"/>
                  </a:cubicBezTo>
                  <a:cubicBezTo>
                    <a:pt x="1209" y="73194"/>
                    <a:pt x="1209" y="73201"/>
                    <a:pt x="1215" y="73208"/>
                  </a:cubicBezTo>
                  <a:cubicBezTo>
                    <a:pt x="1215" y="73208"/>
                    <a:pt x="1215" y="73208"/>
                    <a:pt x="1215" y="73214"/>
                  </a:cubicBezTo>
                  <a:cubicBezTo>
                    <a:pt x="1215" y="73214"/>
                    <a:pt x="1215" y="73221"/>
                    <a:pt x="1215" y="73228"/>
                  </a:cubicBezTo>
                  <a:cubicBezTo>
                    <a:pt x="1215" y="73228"/>
                    <a:pt x="1215" y="73234"/>
                    <a:pt x="1222" y="73234"/>
                  </a:cubicBezTo>
                  <a:cubicBezTo>
                    <a:pt x="1222" y="73241"/>
                    <a:pt x="1222" y="73248"/>
                    <a:pt x="1222" y="73254"/>
                  </a:cubicBezTo>
                  <a:cubicBezTo>
                    <a:pt x="1222" y="73254"/>
                    <a:pt x="1222" y="73261"/>
                    <a:pt x="1222" y="73261"/>
                  </a:cubicBezTo>
                  <a:cubicBezTo>
                    <a:pt x="1222" y="73261"/>
                    <a:pt x="1228" y="73267"/>
                    <a:pt x="1228" y="73274"/>
                  </a:cubicBezTo>
                  <a:cubicBezTo>
                    <a:pt x="1228" y="73274"/>
                    <a:pt x="1228" y="73281"/>
                    <a:pt x="1228" y="73281"/>
                  </a:cubicBezTo>
                  <a:cubicBezTo>
                    <a:pt x="1228" y="73287"/>
                    <a:pt x="1228" y="73294"/>
                    <a:pt x="1235" y="73301"/>
                  </a:cubicBezTo>
                  <a:cubicBezTo>
                    <a:pt x="1235" y="73301"/>
                    <a:pt x="1235" y="73307"/>
                    <a:pt x="1235" y="73307"/>
                  </a:cubicBezTo>
                  <a:cubicBezTo>
                    <a:pt x="1235" y="73314"/>
                    <a:pt x="1235" y="73314"/>
                    <a:pt x="1235" y="73321"/>
                  </a:cubicBezTo>
                  <a:cubicBezTo>
                    <a:pt x="1235" y="73321"/>
                    <a:pt x="1235" y="73327"/>
                    <a:pt x="1235" y="73327"/>
                  </a:cubicBezTo>
                  <a:cubicBezTo>
                    <a:pt x="1242" y="73334"/>
                    <a:pt x="1242" y="73341"/>
                    <a:pt x="1242" y="73347"/>
                  </a:cubicBezTo>
                  <a:cubicBezTo>
                    <a:pt x="1242" y="73347"/>
                    <a:pt x="1242" y="73354"/>
                    <a:pt x="1242" y="73354"/>
                  </a:cubicBezTo>
                  <a:cubicBezTo>
                    <a:pt x="1242" y="73360"/>
                    <a:pt x="1248" y="73367"/>
                    <a:pt x="1248" y="73367"/>
                  </a:cubicBezTo>
                  <a:cubicBezTo>
                    <a:pt x="1248" y="73367"/>
                    <a:pt x="1248" y="73374"/>
                    <a:pt x="1248" y="73374"/>
                  </a:cubicBezTo>
                  <a:cubicBezTo>
                    <a:pt x="1248" y="73380"/>
                    <a:pt x="1248" y="73387"/>
                    <a:pt x="1248" y="73394"/>
                  </a:cubicBezTo>
                  <a:cubicBezTo>
                    <a:pt x="1255" y="73394"/>
                    <a:pt x="1255" y="73400"/>
                    <a:pt x="1255" y="73400"/>
                  </a:cubicBezTo>
                  <a:cubicBezTo>
                    <a:pt x="1255" y="73407"/>
                    <a:pt x="1255" y="73407"/>
                    <a:pt x="1255" y="73414"/>
                  </a:cubicBezTo>
                  <a:cubicBezTo>
                    <a:pt x="1255" y="73420"/>
                    <a:pt x="1255" y="73420"/>
                    <a:pt x="1255" y="73420"/>
                  </a:cubicBezTo>
                  <a:cubicBezTo>
                    <a:pt x="1262" y="73427"/>
                    <a:pt x="1262" y="73433"/>
                    <a:pt x="1262" y="73440"/>
                  </a:cubicBezTo>
                  <a:cubicBezTo>
                    <a:pt x="1262" y="73453"/>
                    <a:pt x="1262" y="73453"/>
                    <a:pt x="1268" y="73460"/>
                  </a:cubicBezTo>
                  <a:cubicBezTo>
                    <a:pt x="1268" y="73467"/>
                    <a:pt x="1268" y="73467"/>
                    <a:pt x="1268" y="73467"/>
                  </a:cubicBezTo>
                  <a:cubicBezTo>
                    <a:pt x="1268" y="73473"/>
                    <a:pt x="1268" y="73480"/>
                    <a:pt x="1268" y="73487"/>
                  </a:cubicBezTo>
                  <a:cubicBezTo>
                    <a:pt x="1275" y="73500"/>
                    <a:pt x="1275" y="73500"/>
                    <a:pt x="1275" y="73507"/>
                  </a:cubicBezTo>
                  <a:cubicBezTo>
                    <a:pt x="1275" y="73513"/>
                    <a:pt x="1275" y="73513"/>
                    <a:pt x="1275" y="73513"/>
                  </a:cubicBezTo>
                  <a:cubicBezTo>
                    <a:pt x="1275" y="73520"/>
                    <a:pt x="1282" y="73526"/>
                    <a:pt x="1282" y="73533"/>
                  </a:cubicBezTo>
                  <a:cubicBezTo>
                    <a:pt x="1282" y="73546"/>
                    <a:pt x="1282" y="73546"/>
                    <a:pt x="1288" y="73553"/>
                  </a:cubicBezTo>
                  <a:cubicBezTo>
                    <a:pt x="1288" y="73560"/>
                    <a:pt x="1288" y="73560"/>
                    <a:pt x="1288" y="73560"/>
                  </a:cubicBezTo>
                  <a:cubicBezTo>
                    <a:pt x="1288" y="73566"/>
                    <a:pt x="1288" y="73573"/>
                    <a:pt x="1288" y="73580"/>
                  </a:cubicBezTo>
                  <a:cubicBezTo>
                    <a:pt x="1295" y="73593"/>
                    <a:pt x="1295" y="73593"/>
                    <a:pt x="1295" y="73606"/>
                  </a:cubicBezTo>
                  <a:cubicBezTo>
                    <a:pt x="1295" y="73613"/>
                    <a:pt x="1295" y="73619"/>
                    <a:pt x="1301" y="73626"/>
                  </a:cubicBezTo>
                  <a:cubicBezTo>
                    <a:pt x="1301" y="73639"/>
                    <a:pt x="1301" y="73646"/>
                    <a:pt x="1301" y="73653"/>
                  </a:cubicBezTo>
                  <a:lnTo>
                    <a:pt x="1308" y="73653"/>
                  </a:lnTo>
                  <a:cubicBezTo>
                    <a:pt x="1308" y="73659"/>
                    <a:pt x="1308" y="73666"/>
                    <a:pt x="1308" y="73673"/>
                  </a:cubicBezTo>
                  <a:cubicBezTo>
                    <a:pt x="1315" y="73686"/>
                    <a:pt x="1315" y="73692"/>
                    <a:pt x="1315" y="73699"/>
                  </a:cubicBezTo>
                  <a:cubicBezTo>
                    <a:pt x="1315" y="73706"/>
                    <a:pt x="1315" y="73712"/>
                    <a:pt x="1321" y="73719"/>
                  </a:cubicBezTo>
                  <a:cubicBezTo>
                    <a:pt x="1321" y="73739"/>
                    <a:pt x="1328" y="73752"/>
                    <a:pt x="1328" y="73766"/>
                  </a:cubicBezTo>
                  <a:cubicBezTo>
                    <a:pt x="1335" y="73785"/>
                    <a:pt x="1335" y="73799"/>
                    <a:pt x="1341" y="73812"/>
                  </a:cubicBezTo>
                  <a:cubicBezTo>
                    <a:pt x="1341" y="73832"/>
                    <a:pt x="1348" y="73845"/>
                    <a:pt x="1348" y="73858"/>
                  </a:cubicBezTo>
                  <a:cubicBezTo>
                    <a:pt x="1348" y="73872"/>
                    <a:pt x="1355" y="73872"/>
                    <a:pt x="1355" y="73885"/>
                  </a:cubicBezTo>
                  <a:cubicBezTo>
                    <a:pt x="1355" y="73892"/>
                    <a:pt x="1355" y="73898"/>
                    <a:pt x="1361" y="73905"/>
                  </a:cubicBezTo>
                  <a:cubicBezTo>
                    <a:pt x="1361" y="73912"/>
                    <a:pt x="1361" y="73918"/>
                    <a:pt x="1361" y="73932"/>
                  </a:cubicBezTo>
                  <a:cubicBezTo>
                    <a:pt x="1368" y="73945"/>
                    <a:pt x="1368" y="73958"/>
                    <a:pt x="1375" y="73978"/>
                  </a:cubicBezTo>
                  <a:cubicBezTo>
                    <a:pt x="1375" y="73991"/>
                    <a:pt x="1381" y="74005"/>
                    <a:pt x="1381" y="74024"/>
                  </a:cubicBezTo>
                  <a:cubicBezTo>
                    <a:pt x="1388" y="74038"/>
                    <a:pt x="1388" y="74051"/>
                    <a:pt x="1394" y="74064"/>
                  </a:cubicBezTo>
                  <a:cubicBezTo>
                    <a:pt x="1394" y="74071"/>
                    <a:pt x="1394" y="74071"/>
                    <a:pt x="1394" y="74071"/>
                  </a:cubicBezTo>
                  <a:cubicBezTo>
                    <a:pt x="1401" y="74084"/>
                    <a:pt x="1401" y="74098"/>
                    <a:pt x="1401" y="74117"/>
                  </a:cubicBezTo>
                  <a:cubicBezTo>
                    <a:pt x="1421" y="74197"/>
                    <a:pt x="1441" y="74283"/>
                    <a:pt x="1461" y="74370"/>
                  </a:cubicBezTo>
                  <a:cubicBezTo>
                    <a:pt x="1494" y="74516"/>
                    <a:pt x="1527" y="74662"/>
                    <a:pt x="1560" y="74808"/>
                  </a:cubicBezTo>
                  <a:cubicBezTo>
                    <a:pt x="1600" y="74994"/>
                    <a:pt x="1647" y="75180"/>
                    <a:pt x="1693" y="75359"/>
                  </a:cubicBezTo>
                  <a:cubicBezTo>
                    <a:pt x="1707" y="75412"/>
                    <a:pt x="1713" y="75465"/>
                    <a:pt x="1726" y="75519"/>
                  </a:cubicBezTo>
                  <a:cubicBezTo>
                    <a:pt x="1726" y="75519"/>
                    <a:pt x="1726" y="75525"/>
                    <a:pt x="1726" y="75525"/>
                  </a:cubicBezTo>
                  <a:cubicBezTo>
                    <a:pt x="1733" y="75538"/>
                    <a:pt x="1740" y="75552"/>
                    <a:pt x="1740" y="75565"/>
                  </a:cubicBezTo>
                  <a:cubicBezTo>
                    <a:pt x="1740" y="75565"/>
                    <a:pt x="1740" y="75565"/>
                    <a:pt x="1740" y="75572"/>
                  </a:cubicBezTo>
                  <a:cubicBezTo>
                    <a:pt x="1746" y="75585"/>
                    <a:pt x="1746" y="75598"/>
                    <a:pt x="1753" y="75611"/>
                  </a:cubicBezTo>
                  <a:cubicBezTo>
                    <a:pt x="1753" y="75631"/>
                    <a:pt x="1760" y="75645"/>
                    <a:pt x="1760" y="75658"/>
                  </a:cubicBezTo>
                  <a:lnTo>
                    <a:pt x="1766" y="75658"/>
                  </a:lnTo>
                  <a:cubicBezTo>
                    <a:pt x="1766" y="75678"/>
                    <a:pt x="1773" y="75691"/>
                    <a:pt x="1773" y="75704"/>
                  </a:cubicBezTo>
                  <a:cubicBezTo>
                    <a:pt x="1780" y="75724"/>
                    <a:pt x="1780" y="75738"/>
                    <a:pt x="1786" y="75751"/>
                  </a:cubicBezTo>
                  <a:cubicBezTo>
                    <a:pt x="1786" y="75758"/>
                    <a:pt x="1786" y="75764"/>
                    <a:pt x="1793" y="75771"/>
                  </a:cubicBezTo>
                  <a:cubicBezTo>
                    <a:pt x="1793" y="75771"/>
                    <a:pt x="1793" y="75777"/>
                    <a:pt x="1793" y="75777"/>
                  </a:cubicBezTo>
                  <a:cubicBezTo>
                    <a:pt x="1793" y="75791"/>
                    <a:pt x="1800" y="75804"/>
                    <a:pt x="1800" y="75817"/>
                  </a:cubicBezTo>
                  <a:cubicBezTo>
                    <a:pt x="1800" y="75817"/>
                    <a:pt x="1800" y="75817"/>
                    <a:pt x="1806" y="75824"/>
                  </a:cubicBezTo>
                  <a:cubicBezTo>
                    <a:pt x="1806" y="75837"/>
                    <a:pt x="1813" y="75851"/>
                    <a:pt x="1813" y="75864"/>
                  </a:cubicBezTo>
                  <a:cubicBezTo>
                    <a:pt x="1813" y="75864"/>
                    <a:pt x="1813" y="75864"/>
                    <a:pt x="1813" y="75870"/>
                  </a:cubicBezTo>
                  <a:cubicBezTo>
                    <a:pt x="1819" y="75884"/>
                    <a:pt x="1819" y="75897"/>
                    <a:pt x="1826" y="75910"/>
                  </a:cubicBezTo>
                  <a:cubicBezTo>
                    <a:pt x="1826" y="75910"/>
                    <a:pt x="1826" y="75910"/>
                    <a:pt x="1826" y="75917"/>
                  </a:cubicBezTo>
                  <a:cubicBezTo>
                    <a:pt x="1833" y="75930"/>
                    <a:pt x="1833" y="75943"/>
                    <a:pt x="1839" y="75957"/>
                  </a:cubicBezTo>
                  <a:cubicBezTo>
                    <a:pt x="1839" y="75977"/>
                    <a:pt x="1846" y="75983"/>
                    <a:pt x="1846" y="76003"/>
                  </a:cubicBezTo>
                  <a:cubicBezTo>
                    <a:pt x="1853" y="76017"/>
                    <a:pt x="1853" y="76017"/>
                    <a:pt x="1853" y="76023"/>
                  </a:cubicBezTo>
                  <a:cubicBezTo>
                    <a:pt x="1853" y="76023"/>
                    <a:pt x="1853" y="76023"/>
                    <a:pt x="1853" y="76030"/>
                  </a:cubicBezTo>
                  <a:cubicBezTo>
                    <a:pt x="1859" y="76036"/>
                    <a:pt x="1859" y="76043"/>
                    <a:pt x="1859" y="76050"/>
                  </a:cubicBezTo>
                  <a:cubicBezTo>
                    <a:pt x="1859" y="76056"/>
                    <a:pt x="1866" y="76063"/>
                    <a:pt x="1866" y="76070"/>
                  </a:cubicBezTo>
                  <a:cubicBezTo>
                    <a:pt x="1866" y="76083"/>
                    <a:pt x="1873" y="76083"/>
                    <a:pt x="1873" y="76096"/>
                  </a:cubicBezTo>
                  <a:cubicBezTo>
                    <a:pt x="1873" y="76103"/>
                    <a:pt x="1873" y="76109"/>
                    <a:pt x="1879" y="76116"/>
                  </a:cubicBezTo>
                  <a:cubicBezTo>
                    <a:pt x="1879" y="76116"/>
                    <a:pt x="1879" y="76116"/>
                    <a:pt x="1879" y="76123"/>
                  </a:cubicBezTo>
                  <a:cubicBezTo>
                    <a:pt x="1879" y="76129"/>
                    <a:pt x="1879" y="76129"/>
                    <a:pt x="1886" y="76143"/>
                  </a:cubicBezTo>
                  <a:cubicBezTo>
                    <a:pt x="1886" y="76149"/>
                    <a:pt x="1886" y="76156"/>
                    <a:pt x="1886" y="76163"/>
                  </a:cubicBezTo>
                  <a:lnTo>
                    <a:pt x="1892" y="76163"/>
                  </a:lnTo>
                  <a:cubicBezTo>
                    <a:pt x="1892" y="76176"/>
                    <a:pt x="1892" y="76176"/>
                    <a:pt x="1892" y="76183"/>
                  </a:cubicBezTo>
                  <a:cubicBezTo>
                    <a:pt x="1892" y="76189"/>
                    <a:pt x="1892" y="76189"/>
                    <a:pt x="1892" y="76189"/>
                  </a:cubicBezTo>
                  <a:cubicBezTo>
                    <a:pt x="1899" y="76196"/>
                    <a:pt x="1899" y="76196"/>
                    <a:pt x="1899" y="76209"/>
                  </a:cubicBezTo>
                  <a:cubicBezTo>
                    <a:pt x="1906" y="76229"/>
                    <a:pt x="1906" y="76236"/>
                    <a:pt x="1912" y="76249"/>
                  </a:cubicBezTo>
                  <a:cubicBezTo>
                    <a:pt x="1912" y="76256"/>
                    <a:pt x="1912" y="76256"/>
                    <a:pt x="1912" y="76256"/>
                  </a:cubicBezTo>
                  <a:cubicBezTo>
                    <a:pt x="1912" y="76262"/>
                    <a:pt x="1919" y="76269"/>
                    <a:pt x="1919" y="76275"/>
                  </a:cubicBezTo>
                  <a:cubicBezTo>
                    <a:pt x="1919" y="76275"/>
                    <a:pt x="1919" y="76275"/>
                    <a:pt x="1919" y="76282"/>
                  </a:cubicBezTo>
                  <a:cubicBezTo>
                    <a:pt x="1919" y="76282"/>
                    <a:pt x="1926" y="76295"/>
                    <a:pt x="1926" y="76295"/>
                  </a:cubicBezTo>
                  <a:cubicBezTo>
                    <a:pt x="1926" y="76302"/>
                    <a:pt x="1926" y="76302"/>
                    <a:pt x="1926" y="76302"/>
                  </a:cubicBezTo>
                  <a:cubicBezTo>
                    <a:pt x="1926" y="76309"/>
                    <a:pt x="1926" y="76315"/>
                    <a:pt x="1926" y="76322"/>
                  </a:cubicBezTo>
                  <a:lnTo>
                    <a:pt x="1932" y="76322"/>
                  </a:lnTo>
                  <a:cubicBezTo>
                    <a:pt x="1932" y="76335"/>
                    <a:pt x="1932" y="76335"/>
                    <a:pt x="1932" y="76342"/>
                  </a:cubicBezTo>
                  <a:cubicBezTo>
                    <a:pt x="1939" y="76349"/>
                    <a:pt x="1939" y="76349"/>
                    <a:pt x="1939" y="76349"/>
                  </a:cubicBezTo>
                  <a:cubicBezTo>
                    <a:pt x="1939" y="76355"/>
                    <a:pt x="1939" y="76362"/>
                    <a:pt x="1939" y="76362"/>
                  </a:cubicBezTo>
                  <a:cubicBezTo>
                    <a:pt x="1939" y="76368"/>
                    <a:pt x="1939" y="76368"/>
                    <a:pt x="1946" y="76368"/>
                  </a:cubicBezTo>
                  <a:cubicBezTo>
                    <a:pt x="1946" y="76382"/>
                    <a:pt x="1946" y="76382"/>
                    <a:pt x="1946" y="76388"/>
                  </a:cubicBezTo>
                  <a:cubicBezTo>
                    <a:pt x="1946" y="76395"/>
                    <a:pt x="1946" y="76395"/>
                    <a:pt x="1952" y="76395"/>
                  </a:cubicBezTo>
                  <a:cubicBezTo>
                    <a:pt x="1952" y="76402"/>
                    <a:pt x="1952" y="76408"/>
                    <a:pt x="1952" y="76408"/>
                  </a:cubicBezTo>
                  <a:cubicBezTo>
                    <a:pt x="1952" y="76415"/>
                    <a:pt x="1952" y="76415"/>
                    <a:pt x="1952" y="76415"/>
                  </a:cubicBezTo>
                  <a:cubicBezTo>
                    <a:pt x="1959" y="76428"/>
                    <a:pt x="1959" y="76428"/>
                    <a:pt x="1959" y="76435"/>
                  </a:cubicBezTo>
                  <a:cubicBezTo>
                    <a:pt x="1959" y="76441"/>
                    <a:pt x="1959" y="76441"/>
                    <a:pt x="1959" y="76441"/>
                  </a:cubicBezTo>
                  <a:cubicBezTo>
                    <a:pt x="1959" y="76448"/>
                    <a:pt x="1966" y="76455"/>
                    <a:pt x="1966" y="76455"/>
                  </a:cubicBezTo>
                  <a:cubicBezTo>
                    <a:pt x="1966" y="76461"/>
                    <a:pt x="1966" y="76461"/>
                    <a:pt x="1966" y="76461"/>
                  </a:cubicBezTo>
                  <a:cubicBezTo>
                    <a:pt x="1966" y="76468"/>
                    <a:pt x="1972" y="76475"/>
                    <a:pt x="1972" y="76481"/>
                  </a:cubicBezTo>
                  <a:cubicBezTo>
                    <a:pt x="1972" y="76481"/>
                    <a:pt x="1972" y="76488"/>
                    <a:pt x="1972" y="76488"/>
                  </a:cubicBezTo>
                  <a:cubicBezTo>
                    <a:pt x="1972" y="76495"/>
                    <a:pt x="1972" y="76495"/>
                    <a:pt x="1979" y="76501"/>
                  </a:cubicBezTo>
                  <a:cubicBezTo>
                    <a:pt x="1979" y="76501"/>
                    <a:pt x="1979" y="76508"/>
                    <a:pt x="1979" y="76508"/>
                  </a:cubicBezTo>
                  <a:cubicBezTo>
                    <a:pt x="1979" y="76515"/>
                    <a:pt x="1979" y="76521"/>
                    <a:pt x="1979" y="76521"/>
                  </a:cubicBezTo>
                  <a:cubicBezTo>
                    <a:pt x="1985" y="76528"/>
                    <a:pt x="1985" y="76534"/>
                    <a:pt x="1985" y="76534"/>
                  </a:cubicBezTo>
                  <a:cubicBezTo>
                    <a:pt x="1985" y="76541"/>
                    <a:pt x="1985" y="76541"/>
                    <a:pt x="1985" y="76548"/>
                  </a:cubicBezTo>
                  <a:cubicBezTo>
                    <a:pt x="1992" y="76548"/>
                    <a:pt x="1992" y="76554"/>
                    <a:pt x="1992" y="76554"/>
                  </a:cubicBezTo>
                  <a:cubicBezTo>
                    <a:pt x="1992" y="76561"/>
                    <a:pt x="1992" y="76561"/>
                    <a:pt x="1992" y="76568"/>
                  </a:cubicBezTo>
                  <a:cubicBezTo>
                    <a:pt x="1992" y="76574"/>
                    <a:pt x="1999" y="76574"/>
                    <a:pt x="1999" y="76581"/>
                  </a:cubicBezTo>
                  <a:cubicBezTo>
                    <a:pt x="1999" y="76588"/>
                    <a:pt x="1999" y="76588"/>
                    <a:pt x="1999" y="76594"/>
                  </a:cubicBezTo>
                  <a:cubicBezTo>
                    <a:pt x="1999" y="76594"/>
                    <a:pt x="2005" y="76601"/>
                    <a:pt x="2005" y="76601"/>
                  </a:cubicBezTo>
                  <a:cubicBezTo>
                    <a:pt x="2005" y="76607"/>
                    <a:pt x="2005" y="76607"/>
                    <a:pt x="2005" y="76614"/>
                  </a:cubicBezTo>
                  <a:cubicBezTo>
                    <a:pt x="2005" y="76621"/>
                    <a:pt x="2012" y="76627"/>
                    <a:pt x="2012" y="76627"/>
                  </a:cubicBezTo>
                  <a:cubicBezTo>
                    <a:pt x="2012" y="76634"/>
                    <a:pt x="2012" y="76634"/>
                    <a:pt x="2012" y="76641"/>
                  </a:cubicBezTo>
                  <a:cubicBezTo>
                    <a:pt x="2012" y="76641"/>
                    <a:pt x="2012" y="76647"/>
                    <a:pt x="2019" y="76647"/>
                  </a:cubicBezTo>
                  <a:cubicBezTo>
                    <a:pt x="2019" y="76654"/>
                    <a:pt x="2019" y="76654"/>
                    <a:pt x="2019" y="76661"/>
                  </a:cubicBezTo>
                  <a:cubicBezTo>
                    <a:pt x="2019" y="76661"/>
                    <a:pt x="2019" y="76667"/>
                    <a:pt x="2019" y="76667"/>
                  </a:cubicBezTo>
                  <a:cubicBezTo>
                    <a:pt x="2019" y="76674"/>
                    <a:pt x="2025" y="76681"/>
                    <a:pt x="2025" y="76687"/>
                  </a:cubicBezTo>
                  <a:cubicBezTo>
                    <a:pt x="2025" y="76687"/>
                    <a:pt x="2025" y="76694"/>
                    <a:pt x="2025" y="76694"/>
                  </a:cubicBezTo>
                  <a:cubicBezTo>
                    <a:pt x="2032" y="76700"/>
                    <a:pt x="2032" y="76700"/>
                    <a:pt x="2032" y="76707"/>
                  </a:cubicBezTo>
                  <a:cubicBezTo>
                    <a:pt x="2032" y="76707"/>
                    <a:pt x="2032" y="76714"/>
                    <a:pt x="2032" y="76714"/>
                  </a:cubicBezTo>
                  <a:cubicBezTo>
                    <a:pt x="2032" y="76720"/>
                    <a:pt x="2032" y="76720"/>
                    <a:pt x="2032" y="76720"/>
                  </a:cubicBezTo>
                  <a:cubicBezTo>
                    <a:pt x="2039" y="76727"/>
                    <a:pt x="2039" y="76734"/>
                    <a:pt x="2039" y="76740"/>
                  </a:cubicBezTo>
                  <a:cubicBezTo>
                    <a:pt x="2039" y="76747"/>
                    <a:pt x="2039" y="76747"/>
                    <a:pt x="2045" y="76754"/>
                  </a:cubicBezTo>
                  <a:cubicBezTo>
                    <a:pt x="2045" y="76754"/>
                    <a:pt x="2045" y="76760"/>
                    <a:pt x="2045" y="76760"/>
                  </a:cubicBezTo>
                  <a:cubicBezTo>
                    <a:pt x="2045" y="76767"/>
                    <a:pt x="2045" y="76767"/>
                    <a:pt x="2045" y="76767"/>
                  </a:cubicBezTo>
                  <a:cubicBezTo>
                    <a:pt x="2052" y="76773"/>
                    <a:pt x="2052" y="76780"/>
                    <a:pt x="2052" y="76787"/>
                  </a:cubicBezTo>
                  <a:cubicBezTo>
                    <a:pt x="2052" y="76793"/>
                    <a:pt x="2052" y="76793"/>
                    <a:pt x="2052" y="76793"/>
                  </a:cubicBezTo>
                  <a:cubicBezTo>
                    <a:pt x="2058" y="76800"/>
                    <a:pt x="2058" y="76807"/>
                    <a:pt x="2058" y="76807"/>
                  </a:cubicBezTo>
                  <a:lnTo>
                    <a:pt x="2058" y="76813"/>
                  </a:lnTo>
                  <a:cubicBezTo>
                    <a:pt x="2058" y="76820"/>
                    <a:pt x="2065" y="76827"/>
                    <a:pt x="2065" y="76840"/>
                  </a:cubicBezTo>
                  <a:cubicBezTo>
                    <a:pt x="2065" y="76847"/>
                    <a:pt x="2072" y="76853"/>
                    <a:pt x="2072" y="76853"/>
                  </a:cubicBezTo>
                  <a:cubicBezTo>
                    <a:pt x="2072" y="76853"/>
                    <a:pt x="2072" y="76860"/>
                    <a:pt x="2072" y="76860"/>
                  </a:cubicBezTo>
                  <a:cubicBezTo>
                    <a:pt x="2072" y="76866"/>
                    <a:pt x="2078" y="76880"/>
                    <a:pt x="2078" y="76886"/>
                  </a:cubicBezTo>
                  <a:cubicBezTo>
                    <a:pt x="2078" y="76893"/>
                    <a:pt x="2078" y="76900"/>
                    <a:pt x="2085" y="76900"/>
                  </a:cubicBezTo>
                  <a:lnTo>
                    <a:pt x="2085" y="76906"/>
                  </a:lnTo>
                  <a:cubicBezTo>
                    <a:pt x="2085" y="76920"/>
                    <a:pt x="2092" y="76933"/>
                    <a:pt x="2098" y="76946"/>
                  </a:cubicBezTo>
                  <a:lnTo>
                    <a:pt x="2098" y="76953"/>
                  </a:lnTo>
                  <a:cubicBezTo>
                    <a:pt x="2211" y="77378"/>
                    <a:pt x="2331" y="77796"/>
                    <a:pt x="2450" y="78221"/>
                  </a:cubicBezTo>
                  <a:lnTo>
                    <a:pt x="4044" y="77750"/>
                  </a:lnTo>
                  <a:cubicBezTo>
                    <a:pt x="3294" y="75180"/>
                    <a:pt x="2709" y="72530"/>
                    <a:pt x="2311" y="69874"/>
                  </a:cubicBezTo>
                  <a:close/>
                  <a:moveTo>
                    <a:pt x="119250" y="72677"/>
                  </a:moveTo>
                  <a:cubicBezTo>
                    <a:pt x="118726" y="75313"/>
                    <a:pt x="118015" y="77929"/>
                    <a:pt x="117139" y="80465"/>
                  </a:cubicBezTo>
                  <a:lnTo>
                    <a:pt x="118706" y="81003"/>
                  </a:lnTo>
                  <a:cubicBezTo>
                    <a:pt x="119602" y="78414"/>
                    <a:pt x="120333" y="75738"/>
                    <a:pt x="120877" y="73002"/>
                  </a:cubicBezTo>
                  <a:lnTo>
                    <a:pt x="119250" y="72677"/>
                  </a:lnTo>
                  <a:close/>
                  <a:moveTo>
                    <a:pt x="4396" y="78912"/>
                  </a:moveTo>
                  <a:lnTo>
                    <a:pt x="2815" y="79410"/>
                  </a:lnTo>
                  <a:cubicBezTo>
                    <a:pt x="3586" y="81847"/>
                    <a:pt x="4495" y="84210"/>
                    <a:pt x="5551" y="86501"/>
                  </a:cubicBezTo>
                  <a:cubicBezTo>
                    <a:pt x="5564" y="86521"/>
                    <a:pt x="5571" y="86541"/>
                    <a:pt x="5578" y="86561"/>
                  </a:cubicBezTo>
                  <a:lnTo>
                    <a:pt x="5584" y="86561"/>
                  </a:lnTo>
                  <a:cubicBezTo>
                    <a:pt x="5598" y="86594"/>
                    <a:pt x="5604" y="86621"/>
                    <a:pt x="5618" y="86647"/>
                  </a:cubicBezTo>
                  <a:lnTo>
                    <a:pt x="5624" y="86647"/>
                  </a:lnTo>
                  <a:cubicBezTo>
                    <a:pt x="5631" y="86667"/>
                    <a:pt x="5638" y="86687"/>
                    <a:pt x="5651" y="86707"/>
                  </a:cubicBezTo>
                  <a:cubicBezTo>
                    <a:pt x="5651" y="86707"/>
                    <a:pt x="5651" y="86707"/>
                    <a:pt x="5651" y="86714"/>
                  </a:cubicBezTo>
                  <a:cubicBezTo>
                    <a:pt x="5651" y="86720"/>
                    <a:pt x="5657" y="86720"/>
                    <a:pt x="5657" y="86727"/>
                  </a:cubicBezTo>
                  <a:cubicBezTo>
                    <a:pt x="5657" y="86734"/>
                    <a:pt x="5657" y="86734"/>
                    <a:pt x="5657" y="86734"/>
                  </a:cubicBezTo>
                  <a:cubicBezTo>
                    <a:pt x="5671" y="86754"/>
                    <a:pt x="5677" y="86774"/>
                    <a:pt x="5684" y="86793"/>
                  </a:cubicBezTo>
                  <a:cubicBezTo>
                    <a:pt x="5691" y="86793"/>
                    <a:pt x="5691" y="86793"/>
                    <a:pt x="5691" y="86800"/>
                  </a:cubicBezTo>
                  <a:cubicBezTo>
                    <a:pt x="5697" y="86813"/>
                    <a:pt x="5711" y="86833"/>
                    <a:pt x="5717" y="86853"/>
                  </a:cubicBezTo>
                  <a:cubicBezTo>
                    <a:pt x="5717" y="86853"/>
                    <a:pt x="5717" y="86860"/>
                    <a:pt x="5717" y="86860"/>
                  </a:cubicBezTo>
                  <a:cubicBezTo>
                    <a:pt x="5724" y="86867"/>
                    <a:pt x="5724" y="86867"/>
                    <a:pt x="5724" y="86873"/>
                  </a:cubicBezTo>
                  <a:cubicBezTo>
                    <a:pt x="5730" y="86880"/>
                    <a:pt x="5730" y="86880"/>
                    <a:pt x="5730" y="86880"/>
                  </a:cubicBezTo>
                  <a:cubicBezTo>
                    <a:pt x="5737" y="86893"/>
                    <a:pt x="5744" y="86906"/>
                    <a:pt x="5750" y="86920"/>
                  </a:cubicBezTo>
                  <a:cubicBezTo>
                    <a:pt x="5750" y="86926"/>
                    <a:pt x="5750" y="86933"/>
                    <a:pt x="5757" y="86940"/>
                  </a:cubicBezTo>
                  <a:cubicBezTo>
                    <a:pt x="5757" y="86940"/>
                    <a:pt x="5757" y="86940"/>
                    <a:pt x="5757" y="86946"/>
                  </a:cubicBezTo>
                  <a:cubicBezTo>
                    <a:pt x="5764" y="86953"/>
                    <a:pt x="5764" y="86959"/>
                    <a:pt x="5764" y="86959"/>
                  </a:cubicBezTo>
                  <a:cubicBezTo>
                    <a:pt x="5770" y="86959"/>
                    <a:pt x="5770" y="86966"/>
                    <a:pt x="5770" y="86966"/>
                  </a:cubicBezTo>
                  <a:cubicBezTo>
                    <a:pt x="5777" y="86973"/>
                    <a:pt x="5777" y="86986"/>
                    <a:pt x="5784" y="86999"/>
                  </a:cubicBezTo>
                  <a:cubicBezTo>
                    <a:pt x="5784" y="86999"/>
                    <a:pt x="5784" y="87006"/>
                    <a:pt x="5790" y="87006"/>
                  </a:cubicBezTo>
                  <a:cubicBezTo>
                    <a:pt x="5790" y="87013"/>
                    <a:pt x="5790" y="87013"/>
                    <a:pt x="5797" y="87019"/>
                  </a:cubicBezTo>
                  <a:cubicBezTo>
                    <a:pt x="5797" y="87026"/>
                    <a:pt x="5797" y="87026"/>
                    <a:pt x="5797" y="87033"/>
                  </a:cubicBezTo>
                  <a:cubicBezTo>
                    <a:pt x="5804" y="87039"/>
                    <a:pt x="5810" y="87052"/>
                    <a:pt x="5817" y="87066"/>
                  </a:cubicBezTo>
                  <a:cubicBezTo>
                    <a:pt x="5817" y="87072"/>
                    <a:pt x="5823" y="87079"/>
                    <a:pt x="5823" y="87086"/>
                  </a:cubicBezTo>
                  <a:cubicBezTo>
                    <a:pt x="5823" y="87086"/>
                    <a:pt x="5830" y="87086"/>
                    <a:pt x="5830" y="87092"/>
                  </a:cubicBezTo>
                  <a:cubicBezTo>
                    <a:pt x="5830" y="87099"/>
                    <a:pt x="5830" y="87099"/>
                    <a:pt x="5837" y="87106"/>
                  </a:cubicBezTo>
                  <a:cubicBezTo>
                    <a:pt x="5837" y="87112"/>
                    <a:pt x="5837" y="87112"/>
                    <a:pt x="5837" y="87119"/>
                  </a:cubicBezTo>
                  <a:cubicBezTo>
                    <a:pt x="5843" y="87119"/>
                    <a:pt x="5843" y="87125"/>
                    <a:pt x="5843" y="87132"/>
                  </a:cubicBezTo>
                  <a:lnTo>
                    <a:pt x="7344" y="86422"/>
                  </a:lnTo>
                  <a:cubicBezTo>
                    <a:pt x="6195" y="83991"/>
                    <a:pt x="5206" y="81468"/>
                    <a:pt x="4396" y="78912"/>
                  </a:cubicBezTo>
                  <a:close/>
                  <a:moveTo>
                    <a:pt x="116727" y="81601"/>
                  </a:moveTo>
                  <a:cubicBezTo>
                    <a:pt x="115798" y="84118"/>
                    <a:pt x="114689" y="86594"/>
                    <a:pt x="113420" y="88958"/>
                  </a:cubicBezTo>
                  <a:lnTo>
                    <a:pt x="114888" y="89742"/>
                  </a:lnTo>
                  <a:cubicBezTo>
                    <a:pt x="115472" y="88639"/>
                    <a:pt x="116030" y="87524"/>
                    <a:pt x="116555" y="86382"/>
                  </a:cubicBezTo>
                  <a:cubicBezTo>
                    <a:pt x="116561" y="86362"/>
                    <a:pt x="116568" y="86342"/>
                    <a:pt x="116581" y="86322"/>
                  </a:cubicBezTo>
                  <a:cubicBezTo>
                    <a:pt x="116581" y="86315"/>
                    <a:pt x="116588" y="86302"/>
                    <a:pt x="116594" y="86295"/>
                  </a:cubicBezTo>
                  <a:cubicBezTo>
                    <a:pt x="116601" y="86276"/>
                    <a:pt x="116608" y="86256"/>
                    <a:pt x="116621" y="86236"/>
                  </a:cubicBezTo>
                  <a:cubicBezTo>
                    <a:pt x="116628" y="86216"/>
                    <a:pt x="116634" y="86196"/>
                    <a:pt x="116647" y="86176"/>
                  </a:cubicBezTo>
                  <a:cubicBezTo>
                    <a:pt x="116647" y="86169"/>
                    <a:pt x="116654" y="86156"/>
                    <a:pt x="116661" y="86149"/>
                  </a:cubicBezTo>
                  <a:cubicBezTo>
                    <a:pt x="116667" y="86129"/>
                    <a:pt x="116674" y="86110"/>
                    <a:pt x="116687" y="86090"/>
                  </a:cubicBezTo>
                  <a:cubicBezTo>
                    <a:pt x="116687" y="86090"/>
                    <a:pt x="116687" y="86090"/>
                    <a:pt x="116687" y="86083"/>
                  </a:cubicBezTo>
                  <a:cubicBezTo>
                    <a:pt x="116694" y="86070"/>
                    <a:pt x="116701" y="86050"/>
                    <a:pt x="116714" y="86030"/>
                  </a:cubicBezTo>
                  <a:cubicBezTo>
                    <a:pt x="116714" y="86030"/>
                    <a:pt x="116714" y="86030"/>
                    <a:pt x="116714" y="86023"/>
                  </a:cubicBezTo>
                  <a:cubicBezTo>
                    <a:pt x="116714" y="86017"/>
                    <a:pt x="116721" y="86010"/>
                    <a:pt x="116721" y="86003"/>
                  </a:cubicBezTo>
                  <a:cubicBezTo>
                    <a:pt x="116727" y="86003"/>
                    <a:pt x="116727" y="85997"/>
                    <a:pt x="116727" y="85997"/>
                  </a:cubicBezTo>
                  <a:cubicBezTo>
                    <a:pt x="116727" y="85990"/>
                    <a:pt x="116734" y="85977"/>
                    <a:pt x="116740" y="85970"/>
                  </a:cubicBezTo>
                  <a:cubicBezTo>
                    <a:pt x="116740" y="85957"/>
                    <a:pt x="116747" y="85950"/>
                    <a:pt x="116747" y="85944"/>
                  </a:cubicBezTo>
                  <a:cubicBezTo>
                    <a:pt x="116750" y="85940"/>
                    <a:pt x="116752" y="85940"/>
                    <a:pt x="116753" y="85940"/>
                  </a:cubicBezTo>
                  <a:cubicBezTo>
                    <a:pt x="116754" y="85940"/>
                    <a:pt x="116754" y="85940"/>
                    <a:pt x="116754" y="85937"/>
                  </a:cubicBezTo>
                  <a:cubicBezTo>
                    <a:pt x="116754" y="85930"/>
                    <a:pt x="116760" y="85924"/>
                    <a:pt x="116767" y="85910"/>
                  </a:cubicBezTo>
                  <a:cubicBezTo>
                    <a:pt x="116767" y="85904"/>
                    <a:pt x="116774" y="85890"/>
                    <a:pt x="116780" y="85884"/>
                  </a:cubicBezTo>
                  <a:cubicBezTo>
                    <a:pt x="116780" y="85884"/>
                    <a:pt x="116780" y="85877"/>
                    <a:pt x="116780" y="85877"/>
                  </a:cubicBezTo>
                  <a:cubicBezTo>
                    <a:pt x="116780" y="85871"/>
                    <a:pt x="116787" y="85864"/>
                    <a:pt x="116787" y="85857"/>
                  </a:cubicBezTo>
                  <a:cubicBezTo>
                    <a:pt x="116787" y="85857"/>
                    <a:pt x="116794" y="85851"/>
                    <a:pt x="116794" y="85851"/>
                  </a:cubicBezTo>
                  <a:cubicBezTo>
                    <a:pt x="116794" y="85837"/>
                    <a:pt x="116800" y="85831"/>
                    <a:pt x="116807" y="85824"/>
                  </a:cubicBezTo>
                  <a:cubicBezTo>
                    <a:pt x="116807" y="85824"/>
                    <a:pt x="116807" y="85824"/>
                    <a:pt x="116807" y="85817"/>
                  </a:cubicBezTo>
                  <a:cubicBezTo>
                    <a:pt x="116807" y="85811"/>
                    <a:pt x="116813" y="85804"/>
                    <a:pt x="116813" y="85797"/>
                  </a:cubicBezTo>
                  <a:cubicBezTo>
                    <a:pt x="116820" y="85791"/>
                    <a:pt x="116820" y="85791"/>
                    <a:pt x="116820" y="85791"/>
                  </a:cubicBezTo>
                  <a:cubicBezTo>
                    <a:pt x="116820" y="85784"/>
                    <a:pt x="116827" y="85771"/>
                    <a:pt x="116827" y="85764"/>
                  </a:cubicBezTo>
                  <a:lnTo>
                    <a:pt x="116833" y="85764"/>
                  </a:lnTo>
                  <a:cubicBezTo>
                    <a:pt x="116833" y="85751"/>
                    <a:pt x="116840" y="85744"/>
                    <a:pt x="116840" y="85738"/>
                  </a:cubicBezTo>
                  <a:cubicBezTo>
                    <a:pt x="116847" y="85731"/>
                    <a:pt x="116847" y="85731"/>
                    <a:pt x="116847" y="85724"/>
                  </a:cubicBezTo>
                  <a:cubicBezTo>
                    <a:pt x="116847" y="85724"/>
                    <a:pt x="116853" y="85718"/>
                    <a:pt x="116853" y="85711"/>
                  </a:cubicBezTo>
                  <a:cubicBezTo>
                    <a:pt x="116853" y="85705"/>
                    <a:pt x="116860" y="85705"/>
                    <a:pt x="116860" y="85698"/>
                  </a:cubicBezTo>
                  <a:cubicBezTo>
                    <a:pt x="116860" y="85691"/>
                    <a:pt x="116867" y="85685"/>
                    <a:pt x="116867" y="85678"/>
                  </a:cubicBezTo>
                  <a:cubicBezTo>
                    <a:pt x="116873" y="85671"/>
                    <a:pt x="116873" y="85671"/>
                    <a:pt x="116873" y="85665"/>
                  </a:cubicBezTo>
                  <a:cubicBezTo>
                    <a:pt x="116873" y="85665"/>
                    <a:pt x="116880" y="85658"/>
                    <a:pt x="116880" y="85651"/>
                  </a:cubicBezTo>
                  <a:cubicBezTo>
                    <a:pt x="116880" y="85645"/>
                    <a:pt x="116887" y="85645"/>
                    <a:pt x="116887" y="85638"/>
                  </a:cubicBezTo>
                  <a:cubicBezTo>
                    <a:pt x="116887" y="85631"/>
                    <a:pt x="116893" y="85625"/>
                    <a:pt x="116893" y="85618"/>
                  </a:cubicBezTo>
                  <a:cubicBezTo>
                    <a:pt x="116893" y="85618"/>
                    <a:pt x="116893" y="85612"/>
                    <a:pt x="116900" y="85612"/>
                  </a:cubicBezTo>
                  <a:cubicBezTo>
                    <a:pt x="116900" y="85605"/>
                    <a:pt x="116906" y="85598"/>
                    <a:pt x="116906" y="85585"/>
                  </a:cubicBezTo>
                  <a:cubicBezTo>
                    <a:pt x="116906" y="85585"/>
                    <a:pt x="116913" y="85578"/>
                    <a:pt x="116913" y="85578"/>
                  </a:cubicBezTo>
                  <a:cubicBezTo>
                    <a:pt x="116913" y="85572"/>
                    <a:pt x="116920" y="85565"/>
                    <a:pt x="116920" y="85558"/>
                  </a:cubicBezTo>
                  <a:cubicBezTo>
                    <a:pt x="116920" y="85558"/>
                    <a:pt x="116926" y="85552"/>
                    <a:pt x="116926" y="85552"/>
                  </a:cubicBezTo>
                  <a:cubicBezTo>
                    <a:pt x="116926" y="85545"/>
                    <a:pt x="116933" y="85532"/>
                    <a:pt x="116933" y="85525"/>
                  </a:cubicBezTo>
                  <a:cubicBezTo>
                    <a:pt x="116940" y="85525"/>
                    <a:pt x="116940" y="85525"/>
                    <a:pt x="116940" y="85519"/>
                  </a:cubicBezTo>
                  <a:cubicBezTo>
                    <a:pt x="116940" y="85512"/>
                    <a:pt x="116946" y="85505"/>
                    <a:pt x="116946" y="85499"/>
                  </a:cubicBezTo>
                  <a:cubicBezTo>
                    <a:pt x="116946" y="85499"/>
                    <a:pt x="116946" y="85492"/>
                    <a:pt x="116953" y="85492"/>
                  </a:cubicBezTo>
                  <a:cubicBezTo>
                    <a:pt x="116953" y="85485"/>
                    <a:pt x="116960" y="85479"/>
                    <a:pt x="116960" y="85472"/>
                  </a:cubicBezTo>
                  <a:cubicBezTo>
                    <a:pt x="116960" y="85465"/>
                    <a:pt x="116960" y="85465"/>
                    <a:pt x="116960" y="85465"/>
                  </a:cubicBezTo>
                  <a:cubicBezTo>
                    <a:pt x="116966" y="85459"/>
                    <a:pt x="116973" y="85446"/>
                    <a:pt x="116973" y="85439"/>
                  </a:cubicBezTo>
                  <a:cubicBezTo>
                    <a:pt x="116973" y="85439"/>
                    <a:pt x="116979" y="85432"/>
                    <a:pt x="116979" y="85432"/>
                  </a:cubicBezTo>
                  <a:cubicBezTo>
                    <a:pt x="116979" y="85426"/>
                    <a:pt x="116979" y="85419"/>
                    <a:pt x="116986" y="85412"/>
                  </a:cubicBezTo>
                  <a:cubicBezTo>
                    <a:pt x="116986" y="85412"/>
                    <a:pt x="116986" y="85406"/>
                    <a:pt x="116993" y="85406"/>
                  </a:cubicBezTo>
                  <a:cubicBezTo>
                    <a:pt x="116993" y="85392"/>
                    <a:pt x="116999" y="85386"/>
                    <a:pt x="116999" y="85379"/>
                  </a:cubicBezTo>
                  <a:cubicBezTo>
                    <a:pt x="116999" y="85372"/>
                    <a:pt x="116999" y="85372"/>
                    <a:pt x="117006" y="85372"/>
                  </a:cubicBezTo>
                  <a:cubicBezTo>
                    <a:pt x="117006" y="85366"/>
                    <a:pt x="117006" y="85359"/>
                    <a:pt x="117013" y="85353"/>
                  </a:cubicBezTo>
                  <a:cubicBezTo>
                    <a:pt x="117013" y="85346"/>
                    <a:pt x="117013" y="85346"/>
                    <a:pt x="117019" y="85339"/>
                  </a:cubicBezTo>
                  <a:cubicBezTo>
                    <a:pt x="117019" y="85333"/>
                    <a:pt x="117019" y="85333"/>
                    <a:pt x="117026" y="85326"/>
                  </a:cubicBezTo>
                  <a:cubicBezTo>
                    <a:pt x="117026" y="85319"/>
                    <a:pt x="117026" y="85319"/>
                    <a:pt x="117026" y="85313"/>
                  </a:cubicBezTo>
                  <a:cubicBezTo>
                    <a:pt x="117033" y="85306"/>
                    <a:pt x="117033" y="85299"/>
                    <a:pt x="117039" y="85293"/>
                  </a:cubicBezTo>
                  <a:cubicBezTo>
                    <a:pt x="117039" y="85286"/>
                    <a:pt x="117039" y="85286"/>
                    <a:pt x="117046" y="85280"/>
                  </a:cubicBezTo>
                  <a:cubicBezTo>
                    <a:pt x="117046" y="85273"/>
                    <a:pt x="117046" y="85273"/>
                    <a:pt x="117053" y="85266"/>
                  </a:cubicBezTo>
                  <a:cubicBezTo>
                    <a:pt x="117053" y="85260"/>
                    <a:pt x="117053" y="85260"/>
                    <a:pt x="117053" y="85253"/>
                  </a:cubicBezTo>
                  <a:cubicBezTo>
                    <a:pt x="117059" y="85246"/>
                    <a:pt x="117059" y="85240"/>
                    <a:pt x="117066" y="85233"/>
                  </a:cubicBezTo>
                  <a:cubicBezTo>
                    <a:pt x="117066" y="85226"/>
                    <a:pt x="117066" y="85226"/>
                    <a:pt x="117072" y="85220"/>
                  </a:cubicBezTo>
                  <a:cubicBezTo>
                    <a:pt x="117072" y="85213"/>
                    <a:pt x="117072" y="85206"/>
                    <a:pt x="117079" y="85206"/>
                  </a:cubicBezTo>
                  <a:cubicBezTo>
                    <a:pt x="117079" y="85200"/>
                    <a:pt x="117079" y="85193"/>
                    <a:pt x="117079" y="85193"/>
                  </a:cubicBezTo>
                  <a:cubicBezTo>
                    <a:pt x="117086" y="85187"/>
                    <a:pt x="117086" y="85180"/>
                    <a:pt x="117086" y="85180"/>
                  </a:cubicBezTo>
                  <a:cubicBezTo>
                    <a:pt x="117086" y="85173"/>
                    <a:pt x="117092" y="85167"/>
                    <a:pt x="117092" y="85167"/>
                  </a:cubicBezTo>
                  <a:cubicBezTo>
                    <a:pt x="117099" y="85160"/>
                    <a:pt x="117099" y="85153"/>
                    <a:pt x="117099" y="85140"/>
                  </a:cubicBezTo>
                  <a:cubicBezTo>
                    <a:pt x="117106" y="85140"/>
                    <a:pt x="117106" y="85133"/>
                    <a:pt x="117106" y="85127"/>
                  </a:cubicBezTo>
                  <a:cubicBezTo>
                    <a:pt x="117112" y="85127"/>
                    <a:pt x="117112" y="85120"/>
                    <a:pt x="117112" y="85114"/>
                  </a:cubicBezTo>
                  <a:cubicBezTo>
                    <a:pt x="117119" y="85114"/>
                    <a:pt x="117119" y="85107"/>
                    <a:pt x="117119" y="85100"/>
                  </a:cubicBezTo>
                  <a:cubicBezTo>
                    <a:pt x="117119" y="85100"/>
                    <a:pt x="117126" y="85094"/>
                    <a:pt x="117126" y="85087"/>
                  </a:cubicBezTo>
                  <a:cubicBezTo>
                    <a:pt x="117126" y="85080"/>
                    <a:pt x="117132" y="85074"/>
                    <a:pt x="117132" y="85067"/>
                  </a:cubicBezTo>
                  <a:cubicBezTo>
                    <a:pt x="117139" y="85060"/>
                    <a:pt x="117139" y="85060"/>
                    <a:pt x="117139" y="85054"/>
                  </a:cubicBezTo>
                  <a:cubicBezTo>
                    <a:pt x="117139" y="85054"/>
                    <a:pt x="117145" y="85047"/>
                    <a:pt x="117145" y="85040"/>
                  </a:cubicBezTo>
                  <a:cubicBezTo>
                    <a:pt x="117145" y="85040"/>
                    <a:pt x="117152" y="85034"/>
                    <a:pt x="117152" y="85027"/>
                  </a:cubicBezTo>
                  <a:cubicBezTo>
                    <a:pt x="117152" y="85021"/>
                    <a:pt x="117159" y="85014"/>
                    <a:pt x="117159" y="85007"/>
                  </a:cubicBezTo>
                  <a:cubicBezTo>
                    <a:pt x="117165" y="85001"/>
                    <a:pt x="117165" y="85001"/>
                    <a:pt x="117165" y="84994"/>
                  </a:cubicBezTo>
                  <a:cubicBezTo>
                    <a:pt x="117165" y="84987"/>
                    <a:pt x="117172" y="84987"/>
                    <a:pt x="117172" y="84981"/>
                  </a:cubicBezTo>
                  <a:cubicBezTo>
                    <a:pt x="117172" y="84974"/>
                    <a:pt x="117172" y="84974"/>
                    <a:pt x="117179" y="84967"/>
                  </a:cubicBezTo>
                  <a:cubicBezTo>
                    <a:pt x="117179" y="84961"/>
                    <a:pt x="117179" y="84961"/>
                    <a:pt x="117185" y="84954"/>
                  </a:cubicBezTo>
                  <a:cubicBezTo>
                    <a:pt x="117185" y="84948"/>
                    <a:pt x="117185" y="84948"/>
                    <a:pt x="117185" y="84941"/>
                  </a:cubicBezTo>
                  <a:cubicBezTo>
                    <a:pt x="117192" y="84934"/>
                    <a:pt x="117192" y="84928"/>
                    <a:pt x="117199" y="84921"/>
                  </a:cubicBezTo>
                  <a:cubicBezTo>
                    <a:pt x="117199" y="84914"/>
                    <a:pt x="117199" y="84908"/>
                    <a:pt x="117205" y="84908"/>
                  </a:cubicBezTo>
                  <a:cubicBezTo>
                    <a:pt x="117205" y="84901"/>
                    <a:pt x="117205" y="84894"/>
                    <a:pt x="117212" y="84894"/>
                  </a:cubicBezTo>
                  <a:cubicBezTo>
                    <a:pt x="117212" y="84888"/>
                    <a:pt x="117212" y="84881"/>
                    <a:pt x="117212" y="84881"/>
                  </a:cubicBezTo>
                  <a:cubicBezTo>
                    <a:pt x="117219" y="84874"/>
                    <a:pt x="117219" y="84868"/>
                    <a:pt x="117225" y="84861"/>
                  </a:cubicBezTo>
                  <a:cubicBezTo>
                    <a:pt x="117225" y="84855"/>
                    <a:pt x="117225" y="84848"/>
                    <a:pt x="117232" y="84841"/>
                  </a:cubicBezTo>
                  <a:cubicBezTo>
                    <a:pt x="117232" y="84841"/>
                    <a:pt x="117232" y="84835"/>
                    <a:pt x="117238" y="84828"/>
                  </a:cubicBezTo>
                  <a:lnTo>
                    <a:pt x="117238" y="84821"/>
                  </a:lnTo>
                  <a:cubicBezTo>
                    <a:pt x="117245" y="84815"/>
                    <a:pt x="117245" y="84808"/>
                    <a:pt x="117245" y="84801"/>
                  </a:cubicBezTo>
                  <a:cubicBezTo>
                    <a:pt x="117252" y="84801"/>
                    <a:pt x="117252" y="84795"/>
                    <a:pt x="117252" y="84788"/>
                  </a:cubicBezTo>
                  <a:cubicBezTo>
                    <a:pt x="117258" y="84782"/>
                    <a:pt x="117258" y="84775"/>
                    <a:pt x="117258" y="84768"/>
                  </a:cubicBezTo>
                  <a:cubicBezTo>
                    <a:pt x="117265" y="84762"/>
                    <a:pt x="117265" y="84762"/>
                    <a:pt x="117265" y="84755"/>
                  </a:cubicBezTo>
                  <a:cubicBezTo>
                    <a:pt x="117265" y="84755"/>
                    <a:pt x="117272" y="84748"/>
                    <a:pt x="117272" y="84742"/>
                  </a:cubicBezTo>
                  <a:cubicBezTo>
                    <a:pt x="117272" y="84735"/>
                    <a:pt x="117278" y="84735"/>
                    <a:pt x="117278" y="84728"/>
                  </a:cubicBezTo>
                  <a:cubicBezTo>
                    <a:pt x="117278" y="84722"/>
                    <a:pt x="117285" y="84715"/>
                    <a:pt x="117285" y="84708"/>
                  </a:cubicBezTo>
                  <a:cubicBezTo>
                    <a:pt x="117292" y="84702"/>
                    <a:pt x="117292" y="84702"/>
                    <a:pt x="117292" y="84695"/>
                  </a:cubicBezTo>
                  <a:cubicBezTo>
                    <a:pt x="117292" y="84689"/>
                    <a:pt x="117298" y="84689"/>
                    <a:pt x="117298" y="84682"/>
                  </a:cubicBezTo>
                  <a:cubicBezTo>
                    <a:pt x="117298" y="84675"/>
                    <a:pt x="117305" y="84675"/>
                    <a:pt x="117305" y="84669"/>
                  </a:cubicBezTo>
                  <a:cubicBezTo>
                    <a:pt x="117305" y="84662"/>
                    <a:pt x="117305" y="84662"/>
                    <a:pt x="117311" y="84655"/>
                  </a:cubicBezTo>
                  <a:cubicBezTo>
                    <a:pt x="117311" y="84649"/>
                    <a:pt x="117311" y="84649"/>
                    <a:pt x="117311" y="84642"/>
                  </a:cubicBezTo>
                  <a:cubicBezTo>
                    <a:pt x="117318" y="84635"/>
                    <a:pt x="117318" y="84629"/>
                    <a:pt x="117325" y="84616"/>
                  </a:cubicBezTo>
                  <a:cubicBezTo>
                    <a:pt x="117325" y="84616"/>
                    <a:pt x="117325" y="84609"/>
                    <a:pt x="117331" y="84609"/>
                  </a:cubicBezTo>
                  <a:cubicBezTo>
                    <a:pt x="117331" y="84602"/>
                    <a:pt x="117331" y="84596"/>
                    <a:pt x="117338" y="84589"/>
                  </a:cubicBezTo>
                  <a:cubicBezTo>
                    <a:pt x="117338" y="84589"/>
                    <a:pt x="117338" y="84582"/>
                    <a:pt x="117338" y="84582"/>
                  </a:cubicBezTo>
                  <a:cubicBezTo>
                    <a:pt x="117345" y="84569"/>
                    <a:pt x="117345" y="84562"/>
                    <a:pt x="117351" y="84549"/>
                  </a:cubicBezTo>
                  <a:cubicBezTo>
                    <a:pt x="117351" y="84549"/>
                    <a:pt x="117351" y="84549"/>
                    <a:pt x="117358" y="84542"/>
                  </a:cubicBezTo>
                  <a:cubicBezTo>
                    <a:pt x="117358" y="84542"/>
                    <a:pt x="117358" y="84536"/>
                    <a:pt x="117365" y="84529"/>
                  </a:cubicBezTo>
                  <a:cubicBezTo>
                    <a:pt x="117365" y="84529"/>
                    <a:pt x="117365" y="84523"/>
                    <a:pt x="117365" y="84516"/>
                  </a:cubicBezTo>
                  <a:cubicBezTo>
                    <a:pt x="117371" y="84516"/>
                    <a:pt x="117371" y="84509"/>
                    <a:pt x="117371" y="84503"/>
                  </a:cubicBezTo>
                  <a:cubicBezTo>
                    <a:pt x="117371" y="84503"/>
                    <a:pt x="117378" y="84496"/>
                    <a:pt x="117378" y="84496"/>
                  </a:cubicBezTo>
                  <a:cubicBezTo>
                    <a:pt x="117378" y="84483"/>
                    <a:pt x="117385" y="84476"/>
                    <a:pt x="117391" y="84469"/>
                  </a:cubicBezTo>
                  <a:cubicBezTo>
                    <a:pt x="117391" y="84463"/>
                    <a:pt x="117391" y="84463"/>
                    <a:pt x="117391" y="84456"/>
                  </a:cubicBezTo>
                  <a:cubicBezTo>
                    <a:pt x="117391" y="84450"/>
                    <a:pt x="117398" y="84450"/>
                    <a:pt x="117398" y="84443"/>
                  </a:cubicBezTo>
                  <a:cubicBezTo>
                    <a:pt x="117398" y="84436"/>
                    <a:pt x="117404" y="84436"/>
                    <a:pt x="117404" y="84430"/>
                  </a:cubicBezTo>
                  <a:cubicBezTo>
                    <a:pt x="117404" y="84423"/>
                    <a:pt x="117411" y="84410"/>
                    <a:pt x="117411" y="84403"/>
                  </a:cubicBezTo>
                  <a:cubicBezTo>
                    <a:pt x="117418" y="84403"/>
                    <a:pt x="117418" y="84396"/>
                    <a:pt x="117418" y="84396"/>
                  </a:cubicBezTo>
                  <a:cubicBezTo>
                    <a:pt x="117418" y="84390"/>
                    <a:pt x="117424" y="84383"/>
                    <a:pt x="117424" y="84376"/>
                  </a:cubicBezTo>
                  <a:cubicBezTo>
                    <a:pt x="117424" y="84376"/>
                    <a:pt x="117424" y="84370"/>
                    <a:pt x="117431" y="84370"/>
                  </a:cubicBezTo>
                  <a:cubicBezTo>
                    <a:pt x="117431" y="84363"/>
                    <a:pt x="117431" y="84357"/>
                    <a:pt x="117438" y="84357"/>
                  </a:cubicBezTo>
                  <a:cubicBezTo>
                    <a:pt x="117438" y="84350"/>
                    <a:pt x="117438" y="84350"/>
                    <a:pt x="117438" y="84343"/>
                  </a:cubicBezTo>
                  <a:cubicBezTo>
                    <a:pt x="117444" y="84337"/>
                    <a:pt x="117444" y="84330"/>
                    <a:pt x="117451" y="84317"/>
                  </a:cubicBezTo>
                  <a:cubicBezTo>
                    <a:pt x="117451" y="84310"/>
                    <a:pt x="117451" y="84310"/>
                    <a:pt x="117458" y="84310"/>
                  </a:cubicBezTo>
                  <a:cubicBezTo>
                    <a:pt x="117458" y="84303"/>
                    <a:pt x="117458" y="84297"/>
                    <a:pt x="117458" y="84290"/>
                  </a:cubicBezTo>
                  <a:cubicBezTo>
                    <a:pt x="117464" y="84290"/>
                    <a:pt x="117464" y="84284"/>
                    <a:pt x="117464" y="84284"/>
                  </a:cubicBezTo>
                  <a:cubicBezTo>
                    <a:pt x="117471" y="84270"/>
                    <a:pt x="117471" y="84264"/>
                    <a:pt x="117477" y="84250"/>
                  </a:cubicBezTo>
                  <a:cubicBezTo>
                    <a:pt x="117477" y="84250"/>
                    <a:pt x="117477" y="84244"/>
                    <a:pt x="117477" y="84244"/>
                  </a:cubicBezTo>
                  <a:cubicBezTo>
                    <a:pt x="117484" y="84237"/>
                    <a:pt x="117484" y="84237"/>
                    <a:pt x="117484" y="84230"/>
                  </a:cubicBezTo>
                  <a:cubicBezTo>
                    <a:pt x="117491" y="84224"/>
                    <a:pt x="117491" y="84224"/>
                    <a:pt x="117491" y="84217"/>
                  </a:cubicBezTo>
                  <a:cubicBezTo>
                    <a:pt x="117491" y="84210"/>
                    <a:pt x="117497" y="84210"/>
                    <a:pt x="117497" y="84204"/>
                  </a:cubicBezTo>
                  <a:cubicBezTo>
                    <a:pt x="117497" y="84197"/>
                    <a:pt x="117497" y="84197"/>
                    <a:pt x="117504" y="84197"/>
                  </a:cubicBezTo>
                  <a:cubicBezTo>
                    <a:pt x="117504" y="84184"/>
                    <a:pt x="117511" y="84177"/>
                    <a:pt x="117511" y="84164"/>
                  </a:cubicBezTo>
                  <a:cubicBezTo>
                    <a:pt x="117511" y="84164"/>
                    <a:pt x="117517" y="84157"/>
                    <a:pt x="117517" y="84157"/>
                  </a:cubicBezTo>
                  <a:cubicBezTo>
                    <a:pt x="117517" y="84151"/>
                    <a:pt x="117517" y="84144"/>
                    <a:pt x="117524" y="84144"/>
                  </a:cubicBezTo>
                  <a:cubicBezTo>
                    <a:pt x="117524" y="84137"/>
                    <a:pt x="117524" y="84137"/>
                    <a:pt x="117524" y="84131"/>
                  </a:cubicBezTo>
                  <a:cubicBezTo>
                    <a:pt x="117531" y="84124"/>
                    <a:pt x="117531" y="84111"/>
                    <a:pt x="117537" y="84104"/>
                  </a:cubicBezTo>
                  <a:cubicBezTo>
                    <a:pt x="117537" y="84104"/>
                    <a:pt x="117537" y="84098"/>
                    <a:pt x="117544" y="84091"/>
                  </a:cubicBezTo>
                  <a:cubicBezTo>
                    <a:pt x="117544" y="84091"/>
                    <a:pt x="117544" y="84084"/>
                    <a:pt x="117551" y="84078"/>
                  </a:cubicBezTo>
                  <a:cubicBezTo>
                    <a:pt x="117551" y="84078"/>
                    <a:pt x="117551" y="84071"/>
                    <a:pt x="117551" y="84071"/>
                  </a:cubicBezTo>
                  <a:cubicBezTo>
                    <a:pt x="117557" y="84064"/>
                    <a:pt x="117557" y="84058"/>
                    <a:pt x="117557" y="84051"/>
                  </a:cubicBezTo>
                  <a:cubicBezTo>
                    <a:pt x="117557" y="84051"/>
                    <a:pt x="117564" y="84044"/>
                    <a:pt x="117564" y="84044"/>
                  </a:cubicBezTo>
                  <a:cubicBezTo>
                    <a:pt x="117564" y="84031"/>
                    <a:pt x="117570" y="84025"/>
                    <a:pt x="117570" y="84018"/>
                  </a:cubicBezTo>
                  <a:cubicBezTo>
                    <a:pt x="117577" y="84011"/>
                    <a:pt x="117577" y="84011"/>
                    <a:pt x="117577" y="84005"/>
                  </a:cubicBezTo>
                  <a:cubicBezTo>
                    <a:pt x="117577" y="83998"/>
                    <a:pt x="117584" y="83998"/>
                    <a:pt x="117584" y="83991"/>
                  </a:cubicBezTo>
                  <a:cubicBezTo>
                    <a:pt x="117584" y="83985"/>
                    <a:pt x="117584" y="83985"/>
                    <a:pt x="117590" y="83978"/>
                  </a:cubicBezTo>
                  <a:cubicBezTo>
                    <a:pt x="117590" y="83971"/>
                    <a:pt x="117590" y="83971"/>
                    <a:pt x="117597" y="83965"/>
                  </a:cubicBezTo>
                  <a:cubicBezTo>
                    <a:pt x="117597" y="83958"/>
                    <a:pt x="117597" y="83952"/>
                    <a:pt x="117604" y="83945"/>
                  </a:cubicBezTo>
                  <a:cubicBezTo>
                    <a:pt x="117604" y="83938"/>
                    <a:pt x="117604" y="83932"/>
                    <a:pt x="117610" y="83932"/>
                  </a:cubicBezTo>
                  <a:cubicBezTo>
                    <a:pt x="117610" y="83925"/>
                    <a:pt x="117610" y="83918"/>
                    <a:pt x="117617" y="83918"/>
                  </a:cubicBezTo>
                  <a:cubicBezTo>
                    <a:pt x="117617" y="83912"/>
                    <a:pt x="117617" y="83905"/>
                    <a:pt x="117617" y="83905"/>
                  </a:cubicBezTo>
                  <a:cubicBezTo>
                    <a:pt x="117624" y="83898"/>
                    <a:pt x="117624" y="83892"/>
                    <a:pt x="117624" y="83892"/>
                  </a:cubicBezTo>
                  <a:cubicBezTo>
                    <a:pt x="117630" y="83885"/>
                    <a:pt x="117630" y="83872"/>
                    <a:pt x="117637" y="83865"/>
                  </a:cubicBezTo>
                  <a:cubicBezTo>
                    <a:pt x="117637" y="83865"/>
                    <a:pt x="117637" y="83859"/>
                    <a:pt x="117637" y="83852"/>
                  </a:cubicBezTo>
                  <a:cubicBezTo>
                    <a:pt x="117643" y="83852"/>
                    <a:pt x="117643" y="83845"/>
                    <a:pt x="117643" y="83839"/>
                  </a:cubicBezTo>
                  <a:cubicBezTo>
                    <a:pt x="117643" y="83839"/>
                    <a:pt x="117650" y="83832"/>
                    <a:pt x="117650" y="83825"/>
                  </a:cubicBezTo>
                  <a:cubicBezTo>
                    <a:pt x="117650" y="83825"/>
                    <a:pt x="117650" y="83819"/>
                    <a:pt x="117657" y="83812"/>
                  </a:cubicBezTo>
                  <a:cubicBezTo>
                    <a:pt x="117657" y="83805"/>
                    <a:pt x="117663" y="83799"/>
                    <a:pt x="117663" y="83792"/>
                  </a:cubicBezTo>
                  <a:cubicBezTo>
                    <a:pt x="117663" y="83785"/>
                    <a:pt x="117670" y="83785"/>
                    <a:pt x="117670" y="83779"/>
                  </a:cubicBezTo>
                  <a:cubicBezTo>
                    <a:pt x="117670" y="83772"/>
                    <a:pt x="117670" y="83772"/>
                    <a:pt x="117677" y="83766"/>
                  </a:cubicBezTo>
                  <a:cubicBezTo>
                    <a:pt x="117677" y="83759"/>
                    <a:pt x="117677" y="83759"/>
                    <a:pt x="117683" y="83752"/>
                  </a:cubicBezTo>
                  <a:cubicBezTo>
                    <a:pt x="117683" y="83746"/>
                    <a:pt x="117683" y="83739"/>
                    <a:pt x="117690" y="83739"/>
                  </a:cubicBezTo>
                  <a:cubicBezTo>
                    <a:pt x="117690" y="83732"/>
                    <a:pt x="117690" y="83726"/>
                    <a:pt x="117697" y="83719"/>
                  </a:cubicBezTo>
                  <a:cubicBezTo>
                    <a:pt x="117697" y="83712"/>
                    <a:pt x="117697" y="83706"/>
                    <a:pt x="117703" y="83706"/>
                  </a:cubicBezTo>
                  <a:cubicBezTo>
                    <a:pt x="117703" y="83699"/>
                    <a:pt x="117703" y="83693"/>
                    <a:pt x="117703" y="83693"/>
                  </a:cubicBezTo>
                  <a:cubicBezTo>
                    <a:pt x="117710" y="83686"/>
                    <a:pt x="117710" y="83679"/>
                    <a:pt x="117710" y="83679"/>
                  </a:cubicBezTo>
                  <a:cubicBezTo>
                    <a:pt x="117710" y="83673"/>
                    <a:pt x="117717" y="83666"/>
                    <a:pt x="117717" y="83666"/>
                  </a:cubicBezTo>
                  <a:cubicBezTo>
                    <a:pt x="117717" y="83659"/>
                    <a:pt x="117723" y="83646"/>
                    <a:pt x="117723" y="83639"/>
                  </a:cubicBezTo>
                  <a:cubicBezTo>
                    <a:pt x="117723" y="83639"/>
                    <a:pt x="117730" y="83633"/>
                    <a:pt x="117730" y="83626"/>
                  </a:cubicBezTo>
                  <a:cubicBezTo>
                    <a:pt x="117730" y="83626"/>
                    <a:pt x="117736" y="83619"/>
                    <a:pt x="117736" y="83613"/>
                  </a:cubicBezTo>
                  <a:cubicBezTo>
                    <a:pt x="117736" y="83613"/>
                    <a:pt x="117736" y="83606"/>
                    <a:pt x="117743" y="83600"/>
                  </a:cubicBezTo>
                  <a:cubicBezTo>
                    <a:pt x="117743" y="83593"/>
                    <a:pt x="117743" y="83593"/>
                    <a:pt x="117750" y="83586"/>
                  </a:cubicBezTo>
                  <a:cubicBezTo>
                    <a:pt x="117750" y="83580"/>
                    <a:pt x="117750" y="83573"/>
                    <a:pt x="117750" y="83573"/>
                  </a:cubicBezTo>
                  <a:cubicBezTo>
                    <a:pt x="117756" y="83566"/>
                    <a:pt x="117756" y="83560"/>
                    <a:pt x="117763" y="83553"/>
                  </a:cubicBezTo>
                  <a:cubicBezTo>
                    <a:pt x="117763" y="83546"/>
                    <a:pt x="117763" y="83546"/>
                    <a:pt x="117763" y="83540"/>
                  </a:cubicBezTo>
                  <a:cubicBezTo>
                    <a:pt x="117770" y="83533"/>
                    <a:pt x="117770" y="83527"/>
                    <a:pt x="117770" y="83527"/>
                  </a:cubicBezTo>
                  <a:cubicBezTo>
                    <a:pt x="117776" y="83520"/>
                    <a:pt x="117776" y="83520"/>
                    <a:pt x="117776" y="83513"/>
                  </a:cubicBezTo>
                  <a:cubicBezTo>
                    <a:pt x="117776" y="83507"/>
                    <a:pt x="117783" y="83500"/>
                    <a:pt x="117783" y="83487"/>
                  </a:cubicBezTo>
                  <a:cubicBezTo>
                    <a:pt x="117790" y="83487"/>
                    <a:pt x="117790" y="83480"/>
                    <a:pt x="117790" y="83480"/>
                  </a:cubicBezTo>
                  <a:cubicBezTo>
                    <a:pt x="117790" y="83473"/>
                    <a:pt x="117796" y="83467"/>
                    <a:pt x="117796" y="83460"/>
                  </a:cubicBezTo>
                  <a:cubicBezTo>
                    <a:pt x="117796" y="83460"/>
                    <a:pt x="117796" y="83453"/>
                    <a:pt x="117803" y="83453"/>
                  </a:cubicBezTo>
                  <a:cubicBezTo>
                    <a:pt x="117803" y="83447"/>
                    <a:pt x="117803" y="83440"/>
                    <a:pt x="117809" y="83427"/>
                  </a:cubicBezTo>
                  <a:cubicBezTo>
                    <a:pt x="117816" y="83414"/>
                    <a:pt x="117816" y="83407"/>
                    <a:pt x="117823" y="83400"/>
                  </a:cubicBezTo>
                  <a:cubicBezTo>
                    <a:pt x="117823" y="83394"/>
                    <a:pt x="117823" y="83394"/>
                    <a:pt x="117823" y="83387"/>
                  </a:cubicBezTo>
                  <a:cubicBezTo>
                    <a:pt x="117829" y="83380"/>
                    <a:pt x="117829" y="83380"/>
                    <a:pt x="117829" y="83374"/>
                  </a:cubicBezTo>
                  <a:cubicBezTo>
                    <a:pt x="117836" y="83367"/>
                    <a:pt x="117836" y="83367"/>
                    <a:pt x="117836" y="83361"/>
                  </a:cubicBezTo>
                  <a:cubicBezTo>
                    <a:pt x="117836" y="83354"/>
                    <a:pt x="117843" y="83347"/>
                    <a:pt x="117843" y="83334"/>
                  </a:cubicBezTo>
                  <a:cubicBezTo>
                    <a:pt x="117849" y="83334"/>
                    <a:pt x="117849" y="83334"/>
                    <a:pt x="117849" y="83327"/>
                  </a:cubicBezTo>
                  <a:cubicBezTo>
                    <a:pt x="117849" y="83321"/>
                    <a:pt x="117856" y="83314"/>
                    <a:pt x="117856" y="83307"/>
                  </a:cubicBezTo>
                  <a:cubicBezTo>
                    <a:pt x="117856" y="83307"/>
                    <a:pt x="117856" y="83307"/>
                    <a:pt x="117863" y="83301"/>
                  </a:cubicBezTo>
                  <a:cubicBezTo>
                    <a:pt x="117863" y="83294"/>
                    <a:pt x="117863" y="83287"/>
                    <a:pt x="117869" y="83274"/>
                  </a:cubicBezTo>
                  <a:cubicBezTo>
                    <a:pt x="117876" y="83268"/>
                    <a:pt x="117876" y="83254"/>
                    <a:pt x="117883" y="83248"/>
                  </a:cubicBezTo>
                  <a:cubicBezTo>
                    <a:pt x="117883" y="83248"/>
                    <a:pt x="117883" y="83241"/>
                    <a:pt x="117883" y="83241"/>
                  </a:cubicBezTo>
                  <a:cubicBezTo>
                    <a:pt x="117889" y="83234"/>
                    <a:pt x="117889" y="83228"/>
                    <a:pt x="117889" y="83221"/>
                  </a:cubicBezTo>
                  <a:cubicBezTo>
                    <a:pt x="117896" y="83214"/>
                    <a:pt x="117896" y="83214"/>
                    <a:pt x="117896" y="83214"/>
                  </a:cubicBezTo>
                  <a:cubicBezTo>
                    <a:pt x="117896" y="83201"/>
                    <a:pt x="117902" y="83195"/>
                    <a:pt x="117902" y="83188"/>
                  </a:cubicBezTo>
                  <a:cubicBezTo>
                    <a:pt x="117909" y="83181"/>
                    <a:pt x="117909" y="83181"/>
                    <a:pt x="117909" y="83181"/>
                  </a:cubicBezTo>
                  <a:cubicBezTo>
                    <a:pt x="117909" y="83175"/>
                    <a:pt x="117916" y="83168"/>
                    <a:pt x="117916" y="83155"/>
                  </a:cubicBezTo>
                  <a:cubicBezTo>
                    <a:pt x="117916" y="83155"/>
                    <a:pt x="117916" y="83155"/>
                    <a:pt x="117916" y="83148"/>
                  </a:cubicBezTo>
                  <a:cubicBezTo>
                    <a:pt x="117929" y="83128"/>
                    <a:pt x="117936" y="83115"/>
                    <a:pt x="117942" y="83095"/>
                  </a:cubicBezTo>
                  <a:cubicBezTo>
                    <a:pt x="117942" y="83095"/>
                    <a:pt x="117942" y="83088"/>
                    <a:pt x="117942" y="83088"/>
                  </a:cubicBezTo>
                  <a:cubicBezTo>
                    <a:pt x="117942" y="83082"/>
                    <a:pt x="117949" y="83075"/>
                    <a:pt x="117949" y="83062"/>
                  </a:cubicBezTo>
                  <a:lnTo>
                    <a:pt x="117956" y="83062"/>
                  </a:lnTo>
                  <a:cubicBezTo>
                    <a:pt x="117956" y="83048"/>
                    <a:pt x="117962" y="83042"/>
                    <a:pt x="117962" y="83029"/>
                  </a:cubicBezTo>
                  <a:cubicBezTo>
                    <a:pt x="117969" y="83022"/>
                    <a:pt x="117969" y="83015"/>
                    <a:pt x="117976" y="83002"/>
                  </a:cubicBezTo>
                  <a:cubicBezTo>
                    <a:pt x="117982" y="82982"/>
                    <a:pt x="117989" y="82962"/>
                    <a:pt x="118002" y="82942"/>
                  </a:cubicBezTo>
                  <a:cubicBezTo>
                    <a:pt x="118002" y="82942"/>
                    <a:pt x="118002" y="82942"/>
                    <a:pt x="118002" y="82936"/>
                  </a:cubicBezTo>
                  <a:cubicBezTo>
                    <a:pt x="118002" y="82929"/>
                    <a:pt x="118009" y="82922"/>
                    <a:pt x="118009" y="82909"/>
                  </a:cubicBezTo>
                  <a:cubicBezTo>
                    <a:pt x="118022" y="82889"/>
                    <a:pt x="118029" y="82869"/>
                    <a:pt x="118035" y="82849"/>
                  </a:cubicBezTo>
                  <a:cubicBezTo>
                    <a:pt x="118042" y="82829"/>
                    <a:pt x="118049" y="82809"/>
                    <a:pt x="118055" y="82789"/>
                  </a:cubicBezTo>
                  <a:cubicBezTo>
                    <a:pt x="118135" y="82584"/>
                    <a:pt x="118215" y="82384"/>
                    <a:pt x="118288" y="82179"/>
                  </a:cubicBezTo>
                  <a:lnTo>
                    <a:pt x="116727" y="81601"/>
                  </a:lnTo>
                  <a:close/>
                  <a:moveTo>
                    <a:pt x="7875" y="87511"/>
                  </a:moveTo>
                  <a:lnTo>
                    <a:pt x="6394" y="88248"/>
                  </a:lnTo>
                  <a:cubicBezTo>
                    <a:pt x="6421" y="88314"/>
                    <a:pt x="6454" y="88374"/>
                    <a:pt x="6487" y="88440"/>
                  </a:cubicBezTo>
                  <a:cubicBezTo>
                    <a:pt x="6494" y="88460"/>
                    <a:pt x="6507" y="88480"/>
                    <a:pt x="6514" y="88500"/>
                  </a:cubicBezTo>
                  <a:lnTo>
                    <a:pt x="6521" y="88500"/>
                  </a:lnTo>
                  <a:cubicBezTo>
                    <a:pt x="6521" y="88507"/>
                    <a:pt x="6521" y="88513"/>
                    <a:pt x="6527" y="88520"/>
                  </a:cubicBezTo>
                  <a:cubicBezTo>
                    <a:pt x="6534" y="88540"/>
                    <a:pt x="6541" y="88546"/>
                    <a:pt x="6547" y="88560"/>
                  </a:cubicBezTo>
                  <a:cubicBezTo>
                    <a:pt x="6554" y="88566"/>
                    <a:pt x="6554" y="88573"/>
                    <a:pt x="6560" y="88580"/>
                  </a:cubicBezTo>
                  <a:cubicBezTo>
                    <a:pt x="6560" y="88580"/>
                    <a:pt x="6560" y="88586"/>
                    <a:pt x="6560" y="88586"/>
                  </a:cubicBezTo>
                  <a:cubicBezTo>
                    <a:pt x="6567" y="88606"/>
                    <a:pt x="6580" y="88620"/>
                    <a:pt x="6587" y="88639"/>
                  </a:cubicBezTo>
                  <a:cubicBezTo>
                    <a:pt x="6587" y="88639"/>
                    <a:pt x="6594" y="88646"/>
                    <a:pt x="6594" y="88646"/>
                  </a:cubicBezTo>
                  <a:cubicBezTo>
                    <a:pt x="6594" y="88653"/>
                    <a:pt x="6600" y="88659"/>
                    <a:pt x="6600" y="88666"/>
                  </a:cubicBezTo>
                  <a:cubicBezTo>
                    <a:pt x="6600" y="88666"/>
                    <a:pt x="6600" y="88666"/>
                    <a:pt x="6600" y="88673"/>
                  </a:cubicBezTo>
                  <a:cubicBezTo>
                    <a:pt x="6607" y="88679"/>
                    <a:pt x="6614" y="88693"/>
                    <a:pt x="6620" y="88699"/>
                  </a:cubicBezTo>
                  <a:cubicBezTo>
                    <a:pt x="6620" y="88706"/>
                    <a:pt x="6620" y="88706"/>
                    <a:pt x="6620" y="88706"/>
                  </a:cubicBezTo>
                  <a:cubicBezTo>
                    <a:pt x="6627" y="88712"/>
                    <a:pt x="6627" y="88719"/>
                    <a:pt x="6634" y="88726"/>
                  </a:cubicBezTo>
                  <a:cubicBezTo>
                    <a:pt x="6634" y="88726"/>
                    <a:pt x="6634" y="88732"/>
                    <a:pt x="6634" y="88732"/>
                  </a:cubicBezTo>
                  <a:cubicBezTo>
                    <a:pt x="6640" y="88746"/>
                    <a:pt x="6647" y="88752"/>
                    <a:pt x="6653" y="88766"/>
                  </a:cubicBezTo>
                  <a:cubicBezTo>
                    <a:pt x="6653" y="88772"/>
                    <a:pt x="6660" y="88779"/>
                    <a:pt x="6660" y="88786"/>
                  </a:cubicBezTo>
                  <a:cubicBezTo>
                    <a:pt x="6660" y="88786"/>
                    <a:pt x="6667" y="88792"/>
                    <a:pt x="6667" y="88792"/>
                  </a:cubicBezTo>
                  <a:cubicBezTo>
                    <a:pt x="6667" y="88799"/>
                    <a:pt x="6673" y="88805"/>
                    <a:pt x="6673" y="88805"/>
                  </a:cubicBezTo>
                  <a:cubicBezTo>
                    <a:pt x="6673" y="88812"/>
                    <a:pt x="6680" y="88819"/>
                    <a:pt x="6680" y="88819"/>
                  </a:cubicBezTo>
                  <a:cubicBezTo>
                    <a:pt x="6687" y="88825"/>
                    <a:pt x="6687" y="88832"/>
                    <a:pt x="6693" y="88839"/>
                  </a:cubicBezTo>
                  <a:cubicBezTo>
                    <a:pt x="6693" y="88845"/>
                    <a:pt x="6693" y="88852"/>
                    <a:pt x="6700" y="88852"/>
                  </a:cubicBezTo>
                  <a:cubicBezTo>
                    <a:pt x="6700" y="88859"/>
                    <a:pt x="6700" y="88865"/>
                    <a:pt x="6707" y="88865"/>
                  </a:cubicBezTo>
                  <a:cubicBezTo>
                    <a:pt x="6707" y="88872"/>
                    <a:pt x="6707" y="88872"/>
                    <a:pt x="6713" y="88878"/>
                  </a:cubicBezTo>
                  <a:cubicBezTo>
                    <a:pt x="6713" y="88885"/>
                    <a:pt x="6713" y="88885"/>
                    <a:pt x="6720" y="88892"/>
                  </a:cubicBezTo>
                  <a:cubicBezTo>
                    <a:pt x="6720" y="88898"/>
                    <a:pt x="6726" y="88905"/>
                    <a:pt x="6726" y="88912"/>
                  </a:cubicBezTo>
                  <a:cubicBezTo>
                    <a:pt x="6733" y="88918"/>
                    <a:pt x="6733" y="88918"/>
                    <a:pt x="6733" y="88925"/>
                  </a:cubicBezTo>
                  <a:cubicBezTo>
                    <a:pt x="6733" y="88932"/>
                    <a:pt x="6740" y="88932"/>
                    <a:pt x="6740" y="88938"/>
                  </a:cubicBezTo>
                  <a:cubicBezTo>
                    <a:pt x="6746" y="88945"/>
                    <a:pt x="6746" y="88945"/>
                    <a:pt x="6746" y="88952"/>
                  </a:cubicBezTo>
                  <a:cubicBezTo>
                    <a:pt x="6753" y="88958"/>
                    <a:pt x="6753" y="88965"/>
                    <a:pt x="6760" y="88971"/>
                  </a:cubicBezTo>
                  <a:cubicBezTo>
                    <a:pt x="6760" y="88978"/>
                    <a:pt x="6760" y="88978"/>
                    <a:pt x="6766" y="88985"/>
                  </a:cubicBezTo>
                  <a:cubicBezTo>
                    <a:pt x="6766" y="88985"/>
                    <a:pt x="6766" y="88991"/>
                    <a:pt x="6773" y="88998"/>
                  </a:cubicBezTo>
                  <a:cubicBezTo>
                    <a:pt x="6773" y="89005"/>
                    <a:pt x="6773" y="89005"/>
                    <a:pt x="6780" y="89011"/>
                  </a:cubicBezTo>
                  <a:cubicBezTo>
                    <a:pt x="6780" y="89018"/>
                    <a:pt x="6786" y="89018"/>
                    <a:pt x="6786" y="89025"/>
                  </a:cubicBezTo>
                  <a:cubicBezTo>
                    <a:pt x="6786" y="89031"/>
                    <a:pt x="6786" y="89031"/>
                    <a:pt x="6793" y="89038"/>
                  </a:cubicBezTo>
                  <a:cubicBezTo>
                    <a:pt x="6793" y="89045"/>
                    <a:pt x="6800" y="89051"/>
                    <a:pt x="6800" y="89058"/>
                  </a:cubicBezTo>
                  <a:cubicBezTo>
                    <a:pt x="6806" y="89064"/>
                    <a:pt x="6806" y="89064"/>
                    <a:pt x="6806" y="89071"/>
                  </a:cubicBezTo>
                  <a:cubicBezTo>
                    <a:pt x="6813" y="89071"/>
                    <a:pt x="6813" y="89078"/>
                    <a:pt x="6819" y="89084"/>
                  </a:cubicBezTo>
                  <a:cubicBezTo>
                    <a:pt x="6819" y="89084"/>
                    <a:pt x="6819" y="89091"/>
                    <a:pt x="6819" y="89091"/>
                  </a:cubicBezTo>
                  <a:cubicBezTo>
                    <a:pt x="6826" y="89104"/>
                    <a:pt x="6833" y="89111"/>
                    <a:pt x="6833" y="89118"/>
                  </a:cubicBezTo>
                  <a:cubicBezTo>
                    <a:pt x="6833" y="89124"/>
                    <a:pt x="6833" y="89124"/>
                    <a:pt x="6839" y="89124"/>
                  </a:cubicBezTo>
                  <a:cubicBezTo>
                    <a:pt x="6839" y="89131"/>
                    <a:pt x="6846" y="89137"/>
                    <a:pt x="6846" y="89144"/>
                  </a:cubicBezTo>
                  <a:cubicBezTo>
                    <a:pt x="6846" y="89144"/>
                    <a:pt x="6853" y="89151"/>
                    <a:pt x="6853" y="89151"/>
                  </a:cubicBezTo>
                  <a:cubicBezTo>
                    <a:pt x="6853" y="89157"/>
                    <a:pt x="6859" y="89164"/>
                    <a:pt x="6859" y="89171"/>
                  </a:cubicBezTo>
                  <a:cubicBezTo>
                    <a:pt x="6866" y="89171"/>
                    <a:pt x="6866" y="89177"/>
                    <a:pt x="6866" y="89177"/>
                  </a:cubicBezTo>
                  <a:cubicBezTo>
                    <a:pt x="6873" y="89184"/>
                    <a:pt x="6873" y="89197"/>
                    <a:pt x="6879" y="89204"/>
                  </a:cubicBezTo>
                  <a:cubicBezTo>
                    <a:pt x="6879" y="89204"/>
                    <a:pt x="6879" y="89211"/>
                    <a:pt x="6879" y="89211"/>
                  </a:cubicBezTo>
                  <a:cubicBezTo>
                    <a:pt x="6886" y="89217"/>
                    <a:pt x="6886" y="89224"/>
                    <a:pt x="6892" y="89230"/>
                  </a:cubicBezTo>
                  <a:cubicBezTo>
                    <a:pt x="6892" y="89230"/>
                    <a:pt x="6892" y="89237"/>
                    <a:pt x="6899" y="89237"/>
                  </a:cubicBezTo>
                  <a:cubicBezTo>
                    <a:pt x="6899" y="89244"/>
                    <a:pt x="6906" y="89257"/>
                    <a:pt x="6906" y="89264"/>
                  </a:cubicBezTo>
                  <a:cubicBezTo>
                    <a:pt x="6912" y="89264"/>
                    <a:pt x="6912" y="89264"/>
                    <a:pt x="6912" y="89270"/>
                  </a:cubicBezTo>
                  <a:cubicBezTo>
                    <a:pt x="6912" y="89277"/>
                    <a:pt x="6919" y="89284"/>
                    <a:pt x="6926" y="89290"/>
                  </a:cubicBezTo>
                  <a:cubicBezTo>
                    <a:pt x="6926" y="89290"/>
                    <a:pt x="6926" y="89290"/>
                    <a:pt x="6926" y="89297"/>
                  </a:cubicBezTo>
                  <a:cubicBezTo>
                    <a:pt x="6932" y="89303"/>
                    <a:pt x="6932" y="89310"/>
                    <a:pt x="6939" y="89317"/>
                  </a:cubicBezTo>
                  <a:lnTo>
                    <a:pt x="6939" y="89323"/>
                  </a:lnTo>
                  <a:cubicBezTo>
                    <a:pt x="6946" y="89330"/>
                    <a:pt x="6952" y="89337"/>
                    <a:pt x="6952" y="89350"/>
                  </a:cubicBezTo>
                  <a:cubicBezTo>
                    <a:pt x="6952" y="89350"/>
                    <a:pt x="6959" y="89350"/>
                    <a:pt x="6959" y="89357"/>
                  </a:cubicBezTo>
                  <a:cubicBezTo>
                    <a:pt x="6959" y="89363"/>
                    <a:pt x="6966" y="89370"/>
                    <a:pt x="6966" y="89377"/>
                  </a:cubicBezTo>
                  <a:cubicBezTo>
                    <a:pt x="6972" y="89377"/>
                    <a:pt x="6972" y="89377"/>
                    <a:pt x="6972" y="89383"/>
                  </a:cubicBezTo>
                  <a:cubicBezTo>
                    <a:pt x="6972" y="89390"/>
                    <a:pt x="6979" y="89396"/>
                    <a:pt x="6985" y="89403"/>
                  </a:cubicBezTo>
                  <a:cubicBezTo>
                    <a:pt x="6985" y="89410"/>
                    <a:pt x="6985" y="89410"/>
                    <a:pt x="6985" y="89410"/>
                  </a:cubicBezTo>
                  <a:cubicBezTo>
                    <a:pt x="6992" y="89416"/>
                    <a:pt x="6992" y="89423"/>
                    <a:pt x="6999" y="89436"/>
                  </a:cubicBezTo>
                  <a:cubicBezTo>
                    <a:pt x="7012" y="89456"/>
                    <a:pt x="7019" y="89476"/>
                    <a:pt x="7032" y="89489"/>
                  </a:cubicBezTo>
                  <a:cubicBezTo>
                    <a:pt x="7032" y="89496"/>
                    <a:pt x="7032" y="89496"/>
                    <a:pt x="7032" y="89496"/>
                  </a:cubicBezTo>
                  <a:cubicBezTo>
                    <a:pt x="7039" y="89503"/>
                    <a:pt x="7039" y="89516"/>
                    <a:pt x="7045" y="89523"/>
                  </a:cubicBezTo>
                  <a:cubicBezTo>
                    <a:pt x="7052" y="89529"/>
                    <a:pt x="7059" y="89543"/>
                    <a:pt x="7059" y="89549"/>
                  </a:cubicBezTo>
                  <a:lnTo>
                    <a:pt x="7065" y="89556"/>
                  </a:lnTo>
                  <a:cubicBezTo>
                    <a:pt x="7065" y="89562"/>
                    <a:pt x="7072" y="89569"/>
                    <a:pt x="7072" y="89576"/>
                  </a:cubicBezTo>
                  <a:cubicBezTo>
                    <a:pt x="7078" y="89582"/>
                    <a:pt x="7078" y="89582"/>
                    <a:pt x="7078" y="89582"/>
                  </a:cubicBezTo>
                  <a:cubicBezTo>
                    <a:pt x="7085" y="89602"/>
                    <a:pt x="7098" y="89616"/>
                    <a:pt x="7105" y="89635"/>
                  </a:cubicBezTo>
                  <a:cubicBezTo>
                    <a:pt x="7105" y="89635"/>
                    <a:pt x="7105" y="89635"/>
                    <a:pt x="7105" y="89642"/>
                  </a:cubicBezTo>
                  <a:cubicBezTo>
                    <a:pt x="7118" y="89655"/>
                    <a:pt x="7125" y="89675"/>
                    <a:pt x="7138" y="89695"/>
                  </a:cubicBezTo>
                  <a:cubicBezTo>
                    <a:pt x="7145" y="89702"/>
                    <a:pt x="7145" y="89715"/>
                    <a:pt x="7151" y="89722"/>
                  </a:cubicBezTo>
                  <a:cubicBezTo>
                    <a:pt x="7165" y="89742"/>
                    <a:pt x="7171" y="89762"/>
                    <a:pt x="7185" y="89782"/>
                  </a:cubicBezTo>
                  <a:cubicBezTo>
                    <a:pt x="7191" y="89801"/>
                    <a:pt x="7205" y="89821"/>
                    <a:pt x="7211" y="89835"/>
                  </a:cubicBezTo>
                  <a:lnTo>
                    <a:pt x="7211" y="89841"/>
                  </a:lnTo>
                  <a:cubicBezTo>
                    <a:pt x="7218" y="89848"/>
                    <a:pt x="7225" y="89855"/>
                    <a:pt x="7231" y="89868"/>
                  </a:cubicBezTo>
                  <a:cubicBezTo>
                    <a:pt x="7238" y="89888"/>
                    <a:pt x="7251" y="89901"/>
                    <a:pt x="7258" y="89921"/>
                  </a:cubicBezTo>
                  <a:lnTo>
                    <a:pt x="7258" y="89928"/>
                  </a:lnTo>
                  <a:cubicBezTo>
                    <a:pt x="7271" y="89941"/>
                    <a:pt x="7278" y="89961"/>
                    <a:pt x="7291" y="89981"/>
                  </a:cubicBezTo>
                  <a:cubicBezTo>
                    <a:pt x="7304" y="90007"/>
                    <a:pt x="7324" y="90041"/>
                    <a:pt x="7337" y="90067"/>
                  </a:cubicBezTo>
                  <a:cubicBezTo>
                    <a:pt x="8333" y="91906"/>
                    <a:pt x="9422" y="93686"/>
                    <a:pt x="10591" y="95399"/>
                  </a:cubicBezTo>
                  <a:lnTo>
                    <a:pt x="11966" y="94463"/>
                  </a:lnTo>
                  <a:cubicBezTo>
                    <a:pt x="10452" y="92245"/>
                    <a:pt x="9070" y="89908"/>
                    <a:pt x="7875" y="87511"/>
                  </a:cubicBezTo>
                  <a:close/>
                  <a:moveTo>
                    <a:pt x="112843" y="90021"/>
                  </a:moveTo>
                  <a:cubicBezTo>
                    <a:pt x="111528" y="92358"/>
                    <a:pt x="110047" y="94636"/>
                    <a:pt x="108427" y="96774"/>
                  </a:cubicBezTo>
                  <a:lnTo>
                    <a:pt x="109748" y="97776"/>
                  </a:lnTo>
                  <a:cubicBezTo>
                    <a:pt x="110877" y="96282"/>
                    <a:pt x="111940" y="94742"/>
                    <a:pt x="112929" y="93141"/>
                  </a:cubicBezTo>
                  <a:cubicBezTo>
                    <a:pt x="112942" y="93115"/>
                    <a:pt x="112962" y="93088"/>
                    <a:pt x="112975" y="93062"/>
                  </a:cubicBezTo>
                  <a:cubicBezTo>
                    <a:pt x="112989" y="93042"/>
                    <a:pt x="113002" y="93029"/>
                    <a:pt x="113009" y="93009"/>
                  </a:cubicBezTo>
                  <a:cubicBezTo>
                    <a:pt x="113015" y="93002"/>
                    <a:pt x="113015" y="93002"/>
                    <a:pt x="113015" y="93002"/>
                  </a:cubicBezTo>
                  <a:cubicBezTo>
                    <a:pt x="113022" y="92982"/>
                    <a:pt x="113035" y="92969"/>
                    <a:pt x="113049" y="92949"/>
                  </a:cubicBezTo>
                  <a:cubicBezTo>
                    <a:pt x="113049" y="92949"/>
                    <a:pt x="113049" y="92949"/>
                    <a:pt x="113049" y="92942"/>
                  </a:cubicBezTo>
                  <a:cubicBezTo>
                    <a:pt x="113055" y="92936"/>
                    <a:pt x="113055" y="92936"/>
                    <a:pt x="113062" y="92929"/>
                  </a:cubicBezTo>
                  <a:cubicBezTo>
                    <a:pt x="113062" y="92929"/>
                    <a:pt x="113062" y="92922"/>
                    <a:pt x="113062" y="92922"/>
                  </a:cubicBezTo>
                  <a:cubicBezTo>
                    <a:pt x="113068" y="92916"/>
                    <a:pt x="113075" y="92896"/>
                    <a:pt x="113082" y="92889"/>
                  </a:cubicBezTo>
                  <a:cubicBezTo>
                    <a:pt x="113088" y="92883"/>
                    <a:pt x="113095" y="92876"/>
                    <a:pt x="113095" y="92869"/>
                  </a:cubicBezTo>
                  <a:cubicBezTo>
                    <a:pt x="113095" y="92869"/>
                    <a:pt x="113095" y="92869"/>
                    <a:pt x="113102" y="92863"/>
                  </a:cubicBezTo>
                  <a:cubicBezTo>
                    <a:pt x="113108" y="92849"/>
                    <a:pt x="113122" y="92829"/>
                    <a:pt x="113128" y="92816"/>
                  </a:cubicBezTo>
                  <a:cubicBezTo>
                    <a:pt x="113135" y="92809"/>
                    <a:pt x="113135" y="92809"/>
                    <a:pt x="113135" y="92809"/>
                  </a:cubicBezTo>
                  <a:cubicBezTo>
                    <a:pt x="113135" y="92803"/>
                    <a:pt x="113141" y="92796"/>
                    <a:pt x="113141" y="92790"/>
                  </a:cubicBezTo>
                  <a:cubicBezTo>
                    <a:pt x="113148" y="92790"/>
                    <a:pt x="113148" y="92783"/>
                    <a:pt x="113148" y="92783"/>
                  </a:cubicBezTo>
                  <a:cubicBezTo>
                    <a:pt x="113155" y="92776"/>
                    <a:pt x="113161" y="92763"/>
                    <a:pt x="113168" y="92756"/>
                  </a:cubicBezTo>
                  <a:cubicBezTo>
                    <a:pt x="113168" y="92756"/>
                    <a:pt x="113168" y="92750"/>
                    <a:pt x="113168" y="92750"/>
                  </a:cubicBezTo>
                  <a:cubicBezTo>
                    <a:pt x="113175" y="92743"/>
                    <a:pt x="113175" y="92736"/>
                    <a:pt x="113181" y="92736"/>
                  </a:cubicBezTo>
                  <a:cubicBezTo>
                    <a:pt x="113181" y="92730"/>
                    <a:pt x="113181" y="92730"/>
                    <a:pt x="113181" y="92723"/>
                  </a:cubicBezTo>
                  <a:cubicBezTo>
                    <a:pt x="113195" y="92710"/>
                    <a:pt x="113201" y="92690"/>
                    <a:pt x="113215" y="92677"/>
                  </a:cubicBezTo>
                  <a:cubicBezTo>
                    <a:pt x="113215" y="92677"/>
                    <a:pt x="113215" y="92670"/>
                    <a:pt x="113221" y="92670"/>
                  </a:cubicBezTo>
                  <a:cubicBezTo>
                    <a:pt x="113221" y="92663"/>
                    <a:pt x="113228" y="92657"/>
                    <a:pt x="113228" y="92650"/>
                  </a:cubicBezTo>
                  <a:cubicBezTo>
                    <a:pt x="113228" y="92650"/>
                    <a:pt x="113234" y="92650"/>
                    <a:pt x="113234" y="92643"/>
                  </a:cubicBezTo>
                  <a:cubicBezTo>
                    <a:pt x="113241" y="92637"/>
                    <a:pt x="113241" y="92630"/>
                    <a:pt x="113248" y="92617"/>
                  </a:cubicBezTo>
                  <a:cubicBezTo>
                    <a:pt x="113248" y="92617"/>
                    <a:pt x="113254" y="92610"/>
                    <a:pt x="113254" y="92610"/>
                  </a:cubicBezTo>
                  <a:cubicBezTo>
                    <a:pt x="113254" y="92604"/>
                    <a:pt x="113261" y="92604"/>
                    <a:pt x="113261" y="92597"/>
                  </a:cubicBezTo>
                  <a:cubicBezTo>
                    <a:pt x="113268" y="92590"/>
                    <a:pt x="113268" y="92590"/>
                    <a:pt x="113268" y="92584"/>
                  </a:cubicBezTo>
                  <a:cubicBezTo>
                    <a:pt x="113274" y="92577"/>
                    <a:pt x="113274" y="92570"/>
                    <a:pt x="113281" y="92564"/>
                  </a:cubicBezTo>
                  <a:cubicBezTo>
                    <a:pt x="113281" y="92564"/>
                    <a:pt x="113288" y="92557"/>
                    <a:pt x="113288" y="92551"/>
                  </a:cubicBezTo>
                  <a:cubicBezTo>
                    <a:pt x="113294" y="92551"/>
                    <a:pt x="113294" y="92544"/>
                    <a:pt x="113294" y="92537"/>
                  </a:cubicBezTo>
                  <a:cubicBezTo>
                    <a:pt x="113301" y="92537"/>
                    <a:pt x="113301" y="92531"/>
                    <a:pt x="113301" y="92531"/>
                  </a:cubicBezTo>
                  <a:cubicBezTo>
                    <a:pt x="113307" y="92524"/>
                    <a:pt x="113307" y="92517"/>
                    <a:pt x="113314" y="92517"/>
                  </a:cubicBezTo>
                  <a:cubicBezTo>
                    <a:pt x="113314" y="92511"/>
                    <a:pt x="113314" y="92504"/>
                    <a:pt x="113321" y="92504"/>
                  </a:cubicBezTo>
                  <a:cubicBezTo>
                    <a:pt x="113321" y="92497"/>
                    <a:pt x="113327" y="92491"/>
                    <a:pt x="113334" y="92484"/>
                  </a:cubicBezTo>
                  <a:cubicBezTo>
                    <a:pt x="113334" y="92477"/>
                    <a:pt x="113334" y="92477"/>
                    <a:pt x="113341" y="92471"/>
                  </a:cubicBezTo>
                  <a:cubicBezTo>
                    <a:pt x="113341" y="92464"/>
                    <a:pt x="113341" y="92464"/>
                    <a:pt x="113347" y="92458"/>
                  </a:cubicBezTo>
                  <a:cubicBezTo>
                    <a:pt x="113347" y="92451"/>
                    <a:pt x="113354" y="92451"/>
                    <a:pt x="113354" y="92444"/>
                  </a:cubicBezTo>
                  <a:cubicBezTo>
                    <a:pt x="113354" y="92438"/>
                    <a:pt x="113361" y="92438"/>
                    <a:pt x="113361" y="92431"/>
                  </a:cubicBezTo>
                  <a:cubicBezTo>
                    <a:pt x="113367" y="92424"/>
                    <a:pt x="113367" y="92418"/>
                    <a:pt x="113374" y="92411"/>
                  </a:cubicBezTo>
                  <a:cubicBezTo>
                    <a:pt x="113374" y="92411"/>
                    <a:pt x="113374" y="92404"/>
                    <a:pt x="113381" y="92404"/>
                  </a:cubicBezTo>
                  <a:cubicBezTo>
                    <a:pt x="113381" y="92398"/>
                    <a:pt x="113387" y="92391"/>
                    <a:pt x="113387" y="92391"/>
                  </a:cubicBezTo>
                  <a:cubicBezTo>
                    <a:pt x="113394" y="92384"/>
                    <a:pt x="113394" y="92384"/>
                    <a:pt x="113394" y="92378"/>
                  </a:cubicBezTo>
                  <a:cubicBezTo>
                    <a:pt x="113400" y="92371"/>
                    <a:pt x="113400" y="92365"/>
                    <a:pt x="113407" y="92358"/>
                  </a:cubicBezTo>
                  <a:cubicBezTo>
                    <a:pt x="113407" y="92351"/>
                    <a:pt x="113414" y="92351"/>
                    <a:pt x="113414" y="92345"/>
                  </a:cubicBezTo>
                  <a:cubicBezTo>
                    <a:pt x="113414" y="92345"/>
                    <a:pt x="113420" y="92338"/>
                    <a:pt x="113420" y="92331"/>
                  </a:cubicBezTo>
                  <a:cubicBezTo>
                    <a:pt x="113427" y="92325"/>
                    <a:pt x="113427" y="92325"/>
                    <a:pt x="113427" y="92318"/>
                  </a:cubicBezTo>
                  <a:cubicBezTo>
                    <a:pt x="113434" y="92318"/>
                    <a:pt x="113434" y="92311"/>
                    <a:pt x="113440" y="92305"/>
                  </a:cubicBezTo>
                  <a:cubicBezTo>
                    <a:pt x="113440" y="92298"/>
                    <a:pt x="113447" y="92298"/>
                    <a:pt x="113447" y="92292"/>
                  </a:cubicBezTo>
                  <a:cubicBezTo>
                    <a:pt x="113447" y="92285"/>
                    <a:pt x="113454" y="92278"/>
                    <a:pt x="113454" y="92272"/>
                  </a:cubicBezTo>
                  <a:cubicBezTo>
                    <a:pt x="113460" y="92272"/>
                    <a:pt x="113460" y="92265"/>
                    <a:pt x="113460" y="92265"/>
                  </a:cubicBezTo>
                  <a:cubicBezTo>
                    <a:pt x="113467" y="92258"/>
                    <a:pt x="113467" y="92252"/>
                    <a:pt x="113473" y="92245"/>
                  </a:cubicBezTo>
                  <a:cubicBezTo>
                    <a:pt x="113473" y="92245"/>
                    <a:pt x="113473" y="92245"/>
                    <a:pt x="113480" y="92238"/>
                  </a:cubicBezTo>
                  <a:cubicBezTo>
                    <a:pt x="113480" y="92232"/>
                    <a:pt x="113487" y="92225"/>
                    <a:pt x="113493" y="92218"/>
                  </a:cubicBezTo>
                  <a:cubicBezTo>
                    <a:pt x="113493" y="92212"/>
                    <a:pt x="113493" y="92212"/>
                    <a:pt x="113493" y="92205"/>
                  </a:cubicBezTo>
                  <a:cubicBezTo>
                    <a:pt x="113500" y="92205"/>
                    <a:pt x="113500" y="92199"/>
                    <a:pt x="113507" y="92192"/>
                  </a:cubicBezTo>
                  <a:cubicBezTo>
                    <a:pt x="113507" y="92185"/>
                    <a:pt x="113507" y="92185"/>
                    <a:pt x="113513" y="92179"/>
                  </a:cubicBezTo>
                  <a:cubicBezTo>
                    <a:pt x="113513" y="92172"/>
                    <a:pt x="113520" y="92165"/>
                    <a:pt x="113527" y="92159"/>
                  </a:cubicBezTo>
                  <a:cubicBezTo>
                    <a:pt x="113527" y="92159"/>
                    <a:pt x="113527" y="92152"/>
                    <a:pt x="113527" y="92152"/>
                  </a:cubicBezTo>
                  <a:cubicBezTo>
                    <a:pt x="113533" y="92145"/>
                    <a:pt x="113533" y="92139"/>
                    <a:pt x="113540" y="92132"/>
                  </a:cubicBezTo>
                  <a:cubicBezTo>
                    <a:pt x="113540" y="92132"/>
                    <a:pt x="113540" y="92132"/>
                    <a:pt x="113547" y="92126"/>
                  </a:cubicBezTo>
                  <a:cubicBezTo>
                    <a:pt x="113547" y="92119"/>
                    <a:pt x="113553" y="92112"/>
                    <a:pt x="113553" y="92106"/>
                  </a:cubicBezTo>
                  <a:cubicBezTo>
                    <a:pt x="113560" y="92106"/>
                    <a:pt x="113560" y="92099"/>
                    <a:pt x="113560" y="92099"/>
                  </a:cubicBezTo>
                  <a:cubicBezTo>
                    <a:pt x="113566" y="92092"/>
                    <a:pt x="113566" y="92086"/>
                    <a:pt x="113573" y="92079"/>
                  </a:cubicBezTo>
                  <a:cubicBezTo>
                    <a:pt x="113573" y="92072"/>
                    <a:pt x="113580" y="92072"/>
                    <a:pt x="113580" y="92072"/>
                  </a:cubicBezTo>
                  <a:lnTo>
                    <a:pt x="113586" y="92052"/>
                  </a:lnTo>
                  <a:cubicBezTo>
                    <a:pt x="113593" y="92046"/>
                    <a:pt x="113593" y="92046"/>
                    <a:pt x="113593" y="92046"/>
                  </a:cubicBezTo>
                  <a:cubicBezTo>
                    <a:pt x="113600" y="92033"/>
                    <a:pt x="113600" y="92026"/>
                    <a:pt x="113606" y="92019"/>
                  </a:cubicBezTo>
                  <a:cubicBezTo>
                    <a:pt x="113606" y="92019"/>
                    <a:pt x="113606" y="92019"/>
                    <a:pt x="113613" y="92013"/>
                  </a:cubicBezTo>
                  <a:cubicBezTo>
                    <a:pt x="113613" y="92006"/>
                    <a:pt x="113620" y="91999"/>
                    <a:pt x="113620" y="91993"/>
                  </a:cubicBezTo>
                  <a:cubicBezTo>
                    <a:pt x="113626" y="91993"/>
                    <a:pt x="113626" y="91993"/>
                    <a:pt x="113626" y="91986"/>
                  </a:cubicBezTo>
                  <a:cubicBezTo>
                    <a:pt x="113633" y="91979"/>
                    <a:pt x="113633" y="91973"/>
                    <a:pt x="113639" y="91966"/>
                  </a:cubicBezTo>
                  <a:cubicBezTo>
                    <a:pt x="113639" y="91966"/>
                    <a:pt x="113639" y="91966"/>
                    <a:pt x="113639" y="91960"/>
                  </a:cubicBezTo>
                  <a:cubicBezTo>
                    <a:pt x="113646" y="91953"/>
                    <a:pt x="113653" y="91946"/>
                    <a:pt x="113659" y="91940"/>
                  </a:cubicBezTo>
                  <a:cubicBezTo>
                    <a:pt x="113659" y="91933"/>
                    <a:pt x="113659" y="91933"/>
                    <a:pt x="113659" y="91933"/>
                  </a:cubicBezTo>
                  <a:cubicBezTo>
                    <a:pt x="113666" y="91926"/>
                    <a:pt x="113666" y="91920"/>
                    <a:pt x="113673" y="91913"/>
                  </a:cubicBezTo>
                  <a:cubicBezTo>
                    <a:pt x="113673" y="91906"/>
                    <a:pt x="113673" y="91906"/>
                    <a:pt x="113673" y="91906"/>
                  </a:cubicBezTo>
                  <a:cubicBezTo>
                    <a:pt x="113679" y="91893"/>
                    <a:pt x="113686" y="91886"/>
                    <a:pt x="113693" y="91880"/>
                  </a:cubicBezTo>
                  <a:cubicBezTo>
                    <a:pt x="113693" y="91880"/>
                    <a:pt x="113693" y="91880"/>
                    <a:pt x="113693" y="91873"/>
                  </a:cubicBezTo>
                  <a:cubicBezTo>
                    <a:pt x="113699" y="91867"/>
                    <a:pt x="113699" y="91860"/>
                    <a:pt x="113706" y="91853"/>
                  </a:cubicBezTo>
                  <a:cubicBezTo>
                    <a:pt x="113706" y="91853"/>
                    <a:pt x="113706" y="91847"/>
                    <a:pt x="113706" y="91847"/>
                  </a:cubicBezTo>
                  <a:cubicBezTo>
                    <a:pt x="113719" y="91833"/>
                    <a:pt x="113726" y="91813"/>
                    <a:pt x="113739" y="91794"/>
                  </a:cubicBezTo>
                  <a:cubicBezTo>
                    <a:pt x="113746" y="91780"/>
                    <a:pt x="113752" y="91774"/>
                    <a:pt x="113752" y="91767"/>
                  </a:cubicBezTo>
                  <a:lnTo>
                    <a:pt x="113759" y="91767"/>
                  </a:lnTo>
                  <a:cubicBezTo>
                    <a:pt x="113759" y="91754"/>
                    <a:pt x="113766" y="91747"/>
                    <a:pt x="113772" y="91740"/>
                  </a:cubicBezTo>
                  <a:lnTo>
                    <a:pt x="113772" y="91734"/>
                  </a:lnTo>
                  <a:cubicBezTo>
                    <a:pt x="113779" y="91727"/>
                    <a:pt x="113786" y="91720"/>
                    <a:pt x="113786" y="91714"/>
                  </a:cubicBezTo>
                  <a:cubicBezTo>
                    <a:pt x="113786" y="91714"/>
                    <a:pt x="113792" y="91707"/>
                    <a:pt x="113792" y="91707"/>
                  </a:cubicBezTo>
                  <a:cubicBezTo>
                    <a:pt x="113799" y="91694"/>
                    <a:pt x="113812" y="91674"/>
                    <a:pt x="113819" y="91654"/>
                  </a:cubicBezTo>
                  <a:lnTo>
                    <a:pt x="113825" y="91654"/>
                  </a:lnTo>
                  <a:cubicBezTo>
                    <a:pt x="113825" y="91641"/>
                    <a:pt x="113832" y="91634"/>
                    <a:pt x="113839" y="91628"/>
                  </a:cubicBezTo>
                  <a:cubicBezTo>
                    <a:pt x="113845" y="91614"/>
                    <a:pt x="113845" y="91608"/>
                    <a:pt x="113852" y="91601"/>
                  </a:cubicBezTo>
                  <a:lnTo>
                    <a:pt x="113859" y="91594"/>
                  </a:lnTo>
                  <a:cubicBezTo>
                    <a:pt x="113859" y="91588"/>
                    <a:pt x="113865" y="91581"/>
                    <a:pt x="113872" y="91574"/>
                  </a:cubicBezTo>
                  <a:cubicBezTo>
                    <a:pt x="113872" y="91568"/>
                    <a:pt x="113872" y="91568"/>
                    <a:pt x="113872" y="91568"/>
                  </a:cubicBezTo>
                  <a:cubicBezTo>
                    <a:pt x="113879" y="91548"/>
                    <a:pt x="113892" y="91535"/>
                    <a:pt x="113905" y="91515"/>
                  </a:cubicBezTo>
                  <a:lnTo>
                    <a:pt x="113905" y="91508"/>
                  </a:lnTo>
                  <a:cubicBezTo>
                    <a:pt x="113912" y="91495"/>
                    <a:pt x="113925" y="91475"/>
                    <a:pt x="113938" y="91455"/>
                  </a:cubicBezTo>
                  <a:cubicBezTo>
                    <a:pt x="113945" y="91448"/>
                    <a:pt x="113945" y="91435"/>
                    <a:pt x="113952" y="91428"/>
                  </a:cubicBezTo>
                  <a:cubicBezTo>
                    <a:pt x="113965" y="91408"/>
                    <a:pt x="113971" y="91388"/>
                    <a:pt x="113985" y="91375"/>
                  </a:cubicBezTo>
                  <a:lnTo>
                    <a:pt x="113985" y="91369"/>
                  </a:lnTo>
                  <a:cubicBezTo>
                    <a:pt x="113998" y="91355"/>
                    <a:pt x="114005" y="91335"/>
                    <a:pt x="114018" y="91315"/>
                  </a:cubicBezTo>
                  <a:cubicBezTo>
                    <a:pt x="114025" y="91309"/>
                    <a:pt x="114025" y="91296"/>
                    <a:pt x="114031" y="91289"/>
                  </a:cubicBezTo>
                  <a:cubicBezTo>
                    <a:pt x="114045" y="91269"/>
                    <a:pt x="114051" y="91249"/>
                    <a:pt x="114064" y="91229"/>
                  </a:cubicBezTo>
                  <a:cubicBezTo>
                    <a:pt x="114078" y="91209"/>
                    <a:pt x="114084" y="91196"/>
                    <a:pt x="114098" y="91176"/>
                  </a:cubicBezTo>
                  <a:cubicBezTo>
                    <a:pt x="114124" y="91130"/>
                    <a:pt x="114151" y="91083"/>
                    <a:pt x="114177" y="91037"/>
                  </a:cubicBezTo>
                  <a:lnTo>
                    <a:pt x="114177" y="91030"/>
                  </a:lnTo>
                  <a:cubicBezTo>
                    <a:pt x="114217" y="90970"/>
                    <a:pt x="114250" y="90904"/>
                    <a:pt x="114290" y="90837"/>
                  </a:cubicBezTo>
                  <a:lnTo>
                    <a:pt x="112843" y="90021"/>
                  </a:lnTo>
                  <a:close/>
                  <a:moveTo>
                    <a:pt x="12656" y="95459"/>
                  </a:moveTo>
                  <a:lnTo>
                    <a:pt x="11308" y="96422"/>
                  </a:lnTo>
                  <a:cubicBezTo>
                    <a:pt x="11833" y="97165"/>
                    <a:pt x="12377" y="97889"/>
                    <a:pt x="12935" y="98606"/>
                  </a:cubicBezTo>
                  <a:cubicBezTo>
                    <a:pt x="13015" y="98706"/>
                    <a:pt x="13094" y="98812"/>
                    <a:pt x="13174" y="98912"/>
                  </a:cubicBezTo>
                  <a:lnTo>
                    <a:pt x="13181" y="98912"/>
                  </a:lnTo>
                  <a:cubicBezTo>
                    <a:pt x="13194" y="98932"/>
                    <a:pt x="13207" y="98945"/>
                    <a:pt x="13221" y="98965"/>
                  </a:cubicBezTo>
                  <a:cubicBezTo>
                    <a:pt x="13254" y="99005"/>
                    <a:pt x="13287" y="99045"/>
                    <a:pt x="13320" y="99091"/>
                  </a:cubicBezTo>
                  <a:cubicBezTo>
                    <a:pt x="13353" y="99131"/>
                    <a:pt x="13387" y="99171"/>
                    <a:pt x="13420" y="99217"/>
                  </a:cubicBezTo>
                  <a:cubicBezTo>
                    <a:pt x="13453" y="99257"/>
                    <a:pt x="13486" y="99297"/>
                    <a:pt x="13519" y="99343"/>
                  </a:cubicBezTo>
                  <a:cubicBezTo>
                    <a:pt x="13533" y="99357"/>
                    <a:pt x="13546" y="99377"/>
                    <a:pt x="13559" y="99390"/>
                  </a:cubicBezTo>
                  <a:lnTo>
                    <a:pt x="13566" y="99390"/>
                  </a:lnTo>
                  <a:cubicBezTo>
                    <a:pt x="13586" y="99416"/>
                    <a:pt x="13606" y="99443"/>
                    <a:pt x="13626" y="99470"/>
                  </a:cubicBezTo>
                  <a:cubicBezTo>
                    <a:pt x="13639" y="99483"/>
                    <a:pt x="13652" y="99503"/>
                    <a:pt x="13665" y="99516"/>
                  </a:cubicBezTo>
                  <a:cubicBezTo>
                    <a:pt x="13679" y="99536"/>
                    <a:pt x="13692" y="99549"/>
                    <a:pt x="13705" y="99569"/>
                  </a:cubicBezTo>
                  <a:cubicBezTo>
                    <a:pt x="13725" y="99596"/>
                    <a:pt x="13745" y="99616"/>
                    <a:pt x="13765" y="99642"/>
                  </a:cubicBezTo>
                  <a:cubicBezTo>
                    <a:pt x="13778" y="99662"/>
                    <a:pt x="13792" y="99675"/>
                    <a:pt x="13805" y="99695"/>
                  </a:cubicBezTo>
                  <a:lnTo>
                    <a:pt x="13812" y="99695"/>
                  </a:lnTo>
                  <a:cubicBezTo>
                    <a:pt x="13831" y="99722"/>
                    <a:pt x="13851" y="99742"/>
                    <a:pt x="13871" y="99768"/>
                  </a:cubicBezTo>
                  <a:cubicBezTo>
                    <a:pt x="13885" y="99788"/>
                    <a:pt x="13898" y="99802"/>
                    <a:pt x="13911" y="99815"/>
                  </a:cubicBezTo>
                  <a:lnTo>
                    <a:pt x="13911" y="99821"/>
                  </a:lnTo>
                  <a:cubicBezTo>
                    <a:pt x="13924" y="99835"/>
                    <a:pt x="13938" y="99855"/>
                    <a:pt x="13951" y="99868"/>
                  </a:cubicBezTo>
                  <a:cubicBezTo>
                    <a:pt x="13958" y="99875"/>
                    <a:pt x="13964" y="99888"/>
                    <a:pt x="13971" y="99895"/>
                  </a:cubicBezTo>
                  <a:cubicBezTo>
                    <a:pt x="13984" y="99908"/>
                    <a:pt x="13997" y="99928"/>
                    <a:pt x="14011" y="99941"/>
                  </a:cubicBezTo>
                  <a:lnTo>
                    <a:pt x="14017" y="99948"/>
                  </a:lnTo>
                  <a:cubicBezTo>
                    <a:pt x="14031" y="99961"/>
                    <a:pt x="14044" y="99974"/>
                    <a:pt x="14057" y="99994"/>
                  </a:cubicBezTo>
                  <a:cubicBezTo>
                    <a:pt x="14077" y="100021"/>
                    <a:pt x="14097" y="100041"/>
                    <a:pt x="14117" y="100067"/>
                  </a:cubicBezTo>
                  <a:cubicBezTo>
                    <a:pt x="14130" y="100087"/>
                    <a:pt x="14144" y="100100"/>
                    <a:pt x="14157" y="100120"/>
                  </a:cubicBezTo>
                  <a:lnTo>
                    <a:pt x="14163" y="100120"/>
                  </a:lnTo>
                  <a:cubicBezTo>
                    <a:pt x="14177" y="100134"/>
                    <a:pt x="14190" y="100153"/>
                    <a:pt x="14203" y="100167"/>
                  </a:cubicBezTo>
                  <a:cubicBezTo>
                    <a:pt x="14210" y="100180"/>
                    <a:pt x="14217" y="100187"/>
                    <a:pt x="14223" y="100193"/>
                  </a:cubicBezTo>
                  <a:cubicBezTo>
                    <a:pt x="14236" y="100207"/>
                    <a:pt x="14250" y="100227"/>
                    <a:pt x="14263" y="100240"/>
                  </a:cubicBezTo>
                  <a:lnTo>
                    <a:pt x="14263" y="100246"/>
                  </a:lnTo>
                  <a:cubicBezTo>
                    <a:pt x="14276" y="100260"/>
                    <a:pt x="14290" y="100273"/>
                    <a:pt x="14303" y="100293"/>
                  </a:cubicBezTo>
                  <a:cubicBezTo>
                    <a:pt x="14310" y="100300"/>
                    <a:pt x="14316" y="100306"/>
                    <a:pt x="14323" y="100319"/>
                  </a:cubicBezTo>
                  <a:lnTo>
                    <a:pt x="14329" y="100319"/>
                  </a:lnTo>
                  <a:cubicBezTo>
                    <a:pt x="14343" y="100333"/>
                    <a:pt x="14356" y="100353"/>
                    <a:pt x="14369" y="100366"/>
                  </a:cubicBezTo>
                  <a:cubicBezTo>
                    <a:pt x="14383" y="100386"/>
                    <a:pt x="14396" y="100399"/>
                    <a:pt x="14409" y="100412"/>
                  </a:cubicBezTo>
                  <a:lnTo>
                    <a:pt x="14409" y="100419"/>
                  </a:lnTo>
                  <a:cubicBezTo>
                    <a:pt x="14422" y="100432"/>
                    <a:pt x="14436" y="100452"/>
                    <a:pt x="14449" y="100466"/>
                  </a:cubicBezTo>
                  <a:lnTo>
                    <a:pt x="14456" y="100466"/>
                  </a:lnTo>
                  <a:cubicBezTo>
                    <a:pt x="14462" y="100472"/>
                    <a:pt x="14462" y="100479"/>
                    <a:pt x="14469" y="100492"/>
                  </a:cubicBezTo>
                  <a:lnTo>
                    <a:pt x="14476" y="100492"/>
                  </a:lnTo>
                  <a:cubicBezTo>
                    <a:pt x="14489" y="100505"/>
                    <a:pt x="14502" y="100525"/>
                    <a:pt x="14515" y="100539"/>
                  </a:cubicBezTo>
                  <a:cubicBezTo>
                    <a:pt x="14529" y="100559"/>
                    <a:pt x="14542" y="100572"/>
                    <a:pt x="14555" y="100592"/>
                  </a:cubicBezTo>
                  <a:cubicBezTo>
                    <a:pt x="14562" y="100598"/>
                    <a:pt x="14569" y="100605"/>
                    <a:pt x="14575" y="100612"/>
                  </a:cubicBezTo>
                  <a:cubicBezTo>
                    <a:pt x="14588" y="100632"/>
                    <a:pt x="14608" y="100645"/>
                    <a:pt x="14622" y="100665"/>
                  </a:cubicBezTo>
                  <a:cubicBezTo>
                    <a:pt x="14635" y="100678"/>
                    <a:pt x="14648" y="100698"/>
                    <a:pt x="14661" y="100711"/>
                  </a:cubicBezTo>
                  <a:lnTo>
                    <a:pt x="14701" y="100764"/>
                  </a:lnTo>
                  <a:lnTo>
                    <a:pt x="14708" y="100764"/>
                  </a:lnTo>
                  <a:cubicBezTo>
                    <a:pt x="14715" y="100771"/>
                    <a:pt x="14721" y="100778"/>
                    <a:pt x="14728" y="100784"/>
                  </a:cubicBezTo>
                  <a:cubicBezTo>
                    <a:pt x="14741" y="100804"/>
                    <a:pt x="14754" y="100817"/>
                    <a:pt x="14768" y="100837"/>
                  </a:cubicBezTo>
                  <a:cubicBezTo>
                    <a:pt x="14781" y="100851"/>
                    <a:pt x="14794" y="100871"/>
                    <a:pt x="14808" y="100884"/>
                  </a:cubicBezTo>
                  <a:cubicBezTo>
                    <a:pt x="14814" y="100891"/>
                    <a:pt x="14821" y="100904"/>
                    <a:pt x="14827" y="100910"/>
                  </a:cubicBezTo>
                  <a:lnTo>
                    <a:pt x="14834" y="100910"/>
                  </a:lnTo>
                  <a:cubicBezTo>
                    <a:pt x="14847" y="100924"/>
                    <a:pt x="14861" y="100944"/>
                    <a:pt x="14874" y="100957"/>
                  </a:cubicBezTo>
                  <a:cubicBezTo>
                    <a:pt x="14887" y="100977"/>
                    <a:pt x="14901" y="100990"/>
                    <a:pt x="14914" y="101003"/>
                  </a:cubicBezTo>
                  <a:lnTo>
                    <a:pt x="14914" y="101010"/>
                  </a:lnTo>
                  <a:cubicBezTo>
                    <a:pt x="14934" y="101023"/>
                    <a:pt x="14947" y="101037"/>
                    <a:pt x="14960" y="101057"/>
                  </a:cubicBezTo>
                  <a:cubicBezTo>
                    <a:pt x="14967" y="101063"/>
                    <a:pt x="14974" y="101070"/>
                    <a:pt x="14980" y="101076"/>
                  </a:cubicBezTo>
                  <a:lnTo>
                    <a:pt x="14980" y="101083"/>
                  </a:lnTo>
                  <a:cubicBezTo>
                    <a:pt x="14993" y="101096"/>
                    <a:pt x="15007" y="101110"/>
                    <a:pt x="15020" y="101130"/>
                  </a:cubicBezTo>
                  <a:cubicBezTo>
                    <a:pt x="15040" y="101143"/>
                    <a:pt x="15053" y="101163"/>
                    <a:pt x="15067" y="101176"/>
                  </a:cubicBezTo>
                  <a:cubicBezTo>
                    <a:pt x="15073" y="101189"/>
                    <a:pt x="15080" y="101196"/>
                    <a:pt x="15086" y="101203"/>
                  </a:cubicBezTo>
                  <a:cubicBezTo>
                    <a:pt x="15100" y="101216"/>
                    <a:pt x="15113" y="101236"/>
                    <a:pt x="15126" y="101249"/>
                  </a:cubicBezTo>
                  <a:lnTo>
                    <a:pt x="15133" y="101249"/>
                  </a:lnTo>
                  <a:cubicBezTo>
                    <a:pt x="15146" y="101269"/>
                    <a:pt x="15159" y="101282"/>
                    <a:pt x="15173" y="101296"/>
                  </a:cubicBezTo>
                  <a:cubicBezTo>
                    <a:pt x="15173" y="101302"/>
                    <a:pt x="15173" y="101302"/>
                    <a:pt x="15173" y="101302"/>
                  </a:cubicBezTo>
                  <a:cubicBezTo>
                    <a:pt x="15186" y="101316"/>
                    <a:pt x="15199" y="101335"/>
                    <a:pt x="15213" y="101349"/>
                  </a:cubicBezTo>
                  <a:cubicBezTo>
                    <a:pt x="15219" y="101355"/>
                    <a:pt x="15226" y="101362"/>
                    <a:pt x="15233" y="101375"/>
                  </a:cubicBezTo>
                  <a:lnTo>
                    <a:pt x="15239" y="101375"/>
                  </a:lnTo>
                  <a:cubicBezTo>
                    <a:pt x="15252" y="101389"/>
                    <a:pt x="15266" y="101402"/>
                    <a:pt x="15279" y="101422"/>
                  </a:cubicBezTo>
                  <a:cubicBezTo>
                    <a:pt x="15292" y="101435"/>
                    <a:pt x="15306" y="101455"/>
                    <a:pt x="15319" y="101468"/>
                  </a:cubicBezTo>
                  <a:lnTo>
                    <a:pt x="15325" y="101468"/>
                  </a:lnTo>
                  <a:cubicBezTo>
                    <a:pt x="15332" y="101482"/>
                    <a:pt x="15339" y="101488"/>
                    <a:pt x="15345" y="101495"/>
                  </a:cubicBezTo>
                  <a:cubicBezTo>
                    <a:pt x="15359" y="101508"/>
                    <a:pt x="15372" y="101528"/>
                    <a:pt x="15385" y="101541"/>
                  </a:cubicBezTo>
                  <a:cubicBezTo>
                    <a:pt x="15399" y="101561"/>
                    <a:pt x="15412" y="101574"/>
                    <a:pt x="15432" y="101588"/>
                  </a:cubicBezTo>
                  <a:lnTo>
                    <a:pt x="15432" y="101594"/>
                  </a:lnTo>
                  <a:cubicBezTo>
                    <a:pt x="15452" y="101614"/>
                    <a:pt x="15472" y="101641"/>
                    <a:pt x="15491" y="101661"/>
                  </a:cubicBezTo>
                  <a:cubicBezTo>
                    <a:pt x="15511" y="101681"/>
                    <a:pt x="15525" y="101694"/>
                    <a:pt x="15538" y="101714"/>
                  </a:cubicBezTo>
                  <a:cubicBezTo>
                    <a:pt x="15551" y="101727"/>
                    <a:pt x="15565" y="101747"/>
                    <a:pt x="15578" y="101760"/>
                  </a:cubicBezTo>
                  <a:cubicBezTo>
                    <a:pt x="15604" y="101787"/>
                    <a:pt x="15624" y="101807"/>
                    <a:pt x="15644" y="101833"/>
                  </a:cubicBezTo>
                  <a:cubicBezTo>
                    <a:pt x="15657" y="101847"/>
                    <a:pt x="15677" y="101867"/>
                    <a:pt x="15691" y="101880"/>
                  </a:cubicBezTo>
                  <a:cubicBezTo>
                    <a:pt x="15976" y="102199"/>
                    <a:pt x="16268" y="102517"/>
                    <a:pt x="16567" y="102836"/>
                  </a:cubicBezTo>
                  <a:lnTo>
                    <a:pt x="17776" y="101694"/>
                  </a:lnTo>
                  <a:cubicBezTo>
                    <a:pt x="15936" y="99742"/>
                    <a:pt x="14217" y="97644"/>
                    <a:pt x="12656" y="95459"/>
                  </a:cubicBezTo>
                  <a:close/>
                  <a:moveTo>
                    <a:pt x="107683" y="97736"/>
                  </a:moveTo>
                  <a:cubicBezTo>
                    <a:pt x="106023" y="99841"/>
                    <a:pt x="104204" y="101853"/>
                    <a:pt x="102278" y="103719"/>
                  </a:cubicBezTo>
                  <a:lnTo>
                    <a:pt x="103427" y="104914"/>
                  </a:lnTo>
                  <a:cubicBezTo>
                    <a:pt x="105153" y="103248"/>
                    <a:pt x="106780" y="101482"/>
                    <a:pt x="108301" y="99622"/>
                  </a:cubicBezTo>
                  <a:cubicBezTo>
                    <a:pt x="108314" y="99609"/>
                    <a:pt x="108327" y="99589"/>
                    <a:pt x="108341" y="99576"/>
                  </a:cubicBezTo>
                  <a:cubicBezTo>
                    <a:pt x="108341" y="99576"/>
                    <a:pt x="108341" y="99569"/>
                    <a:pt x="108341" y="99569"/>
                  </a:cubicBezTo>
                  <a:cubicBezTo>
                    <a:pt x="108347" y="99563"/>
                    <a:pt x="108354" y="99556"/>
                    <a:pt x="108361" y="99549"/>
                  </a:cubicBezTo>
                  <a:cubicBezTo>
                    <a:pt x="108367" y="99536"/>
                    <a:pt x="108374" y="99529"/>
                    <a:pt x="108380" y="99523"/>
                  </a:cubicBezTo>
                  <a:cubicBezTo>
                    <a:pt x="108387" y="99516"/>
                    <a:pt x="108394" y="99509"/>
                    <a:pt x="108400" y="99503"/>
                  </a:cubicBezTo>
                  <a:cubicBezTo>
                    <a:pt x="108400" y="99496"/>
                    <a:pt x="108400" y="99496"/>
                    <a:pt x="108400" y="99496"/>
                  </a:cubicBezTo>
                  <a:cubicBezTo>
                    <a:pt x="108407" y="99489"/>
                    <a:pt x="108414" y="99483"/>
                    <a:pt x="108420" y="99470"/>
                  </a:cubicBezTo>
                  <a:lnTo>
                    <a:pt x="108427" y="99470"/>
                  </a:lnTo>
                  <a:cubicBezTo>
                    <a:pt x="108427" y="99463"/>
                    <a:pt x="108434" y="99456"/>
                    <a:pt x="108440" y="99450"/>
                  </a:cubicBezTo>
                  <a:cubicBezTo>
                    <a:pt x="108440" y="99450"/>
                    <a:pt x="108440" y="99450"/>
                    <a:pt x="108447" y="99443"/>
                  </a:cubicBezTo>
                  <a:cubicBezTo>
                    <a:pt x="108454" y="99436"/>
                    <a:pt x="108454" y="99430"/>
                    <a:pt x="108460" y="99423"/>
                  </a:cubicBezTo>
                  <a:lnTo>
                    <a:pt x="108467" y="99423"/>
                  </a:lnTo>
                  <a:cubicBezTo>
                    <a:pt x="108467" y="99416"/>
                    <a:pt x="108473" y="99403"/>
                    <a:pt x="108480" y="99397"/>
                  </a:cubicBezTo>
                  <a:cubicBezTo>
                    <a:pt x="108480" y="99397"/>
                    <a:pt x="108487" y="99397"/>
                    <a:pt x="108487" y="99390"/>
                  </a:cubicBezTo>
                  <a:cubicBezTo>
                    <a:pt x="108493" y="99390"/>
                    <a:pt x="108493" y="99383"/>
                    <a:pt x="108500" y="99377"/>
                  </a:cubicBezTo>
                  <a:cubicBezTo>
                    <a:pt x="108500" y="99370"/>
                    <a:pt x="108507" y="99370"/>
                    <a:pt x="108507" y="99370"/>
                  </a:cubicBezTo>
                  <a:cubicBezTo>
                    <a:pt x="108513" y="99363"/>
                    <a:pt x="108520" y="99357"/>
                    <a:pt x="108527" y="99350"/>
                  </a:cubicBezTo>
                  <a:cubicBezTo>
                    <a:pt x="108527" y="99343"/>
                    <a:pt x="108527" y="99343"/>
                    <a:pt x="108527" y="99343"/>
                  </a:cubicBezTo>
                  <a:cubicBezTo>
                    <a:pt x="108533" y="99337"/>
                    <a:pt x="108540" y="99330"/>
                    <a:pt x="108540" y="99323"/>
                  </a:cubicBezTo>
                  <a:cubicBezTo>
                    <a:pt x="108546" y="99323"/>
                    <a:pt x="108546" y="99323"/>
                    <a:pt x="108546" y="99317"/>
                  </a:cubicBezTo>
                  <a:cubicBezTo>
                    <a:pt x="108553" y="99310"/>
                    <a:pt x="108560" y="99304"/>
                    <a:pt x="108560" y="99297"/>
                  </a:cubicBezTo>
                  <a:cubicBezTo>
                    <a:pt x="108566" y="99297"/>
                    <a:pt x="108566" y="99297"/>
                    <a:pt x="108566" y="99290"/>
                  </a:cubicBezTo>
                  <a:cubicBezTo>
                    <a:pt x="108573" y="99284"/>
                    <a:pt x="108580" y="99277"/>
                    <a:pt x="108580" y="99277"/>
                  </a:cubicBezTo>
                  <a:cubicBezTo>
                    <a:pt x="108586" y="99270"/>
                    <a:pt x="108586" y="99270"/>
                    <a:pt x="108593" y="99264"/>
                  </a:cubicBezTo>
                  <a:cubicBezTo>
                    <a:pt x="108593" y="99264"/>
                    <a:pt x="108600" y="99257"/>
                    <a:pt x="108600" y="99250"/>
                  </a:cubicBezTo>
                  <a:cubicBezTo>
                    <a:pt x="108606" y="99250"/>
                    <a:pt x="108606" y="99244"/>
                    <a:pt x="108606" y="99244"/>
                  </a:cubicBezTo>
                  <a:cubicBezTo>
                    <a:pt x="108613" y="99237"/>
                    <a:pt x="108620" y="99230"/>
                    <a:pt x="108626" y="99224"/>
                  </a:cubicBezTo>
                  <a:cubicBezTo>
                    <a:pt x="108626" y="99217"/>
                    <a:pt x="108626" y="99217"/>
                    <a:pt x="108633" y="99211"/>
                  </a:cubicBezTo>
                  <a:cubicBezTo>
                    <a:pt x="108633" y="99211"/>
                    <a:pt x="108639" y="99204"/>
                    <a:pt x="108639" y="99204"/>
                  </a:cubicBezTo>
                  <a:cubicBezTo>
                    <a:pt x="108646" y="99197"/>
                    <a:pt x="108646" y="99197"/>
                    <a:pt x="108653" y="99191"/>
                  </a:cubicBezTo>
                  <a:cubicBezTo>
                    <a:pt x="108653" y="99184"/>
                    <a:pt x="108653" y="99184"/>
                    <a:pt x="108659" y="99177"/>
                  </a:cubicBezTo>
                  <a:cubicBezTo>
                    <a:pt x="108666" y="99171"/>
                    <a:pt x="108673" y="99164"/>
                    <a:pt x="108673" y="99157"/>
                  </a:cubicBezTo>
                  <a:cubicBezTo>
                    <a:pt x="108679" y="99157"/>
                    <a:pt x="108679" y="99151"/>
                    <a:pt x="108679" y="99151"/>
                  </a:cubicBezTo>
                  <a:cubicBezTo>
                    <a:pt x="108686" y="99144"/>
                    <a:pt x="108693" y="99138"/>
                    <a:pt x="108693" y="99138"/>
                  </a:cubicBezTo>
                  <a:cubicBezTo>
                    <a:pt x="108693" y="99138"/>
                    <a:pt x="108699" y="99131"/>
                    <a:pt x="108699" y="99131"/>
                  </a:cubicBezTo>
                  <a:cubicBezTo>
                    <a:pt x="108706" y="99118"/>
                    <a:pt x="108712" y="99111"/>
                    <a:pt x="108719" y="99104"/>
                  </a:cubicBezTo>
                  <a:cubicBezTo>
                    <a:pt x="108719" y="99104"/>
                    <a:pt x="108719" y="99098"/>
                    <a:pt x="108726" y="99098"/>
                  </a:cubicBezTo>
                  <a:cubicBezTo>
                    <a:pt x="108726" y="99091"/>
                    <a:pt x="108732" y="99091"/>
                    <a:pt x="108732" y="99084"/>
                  </a:cubicBezTo>
                  <a:cubicBezTo>
                    <a:pt x="108739" y="99084"/>
                    <a:pt x="108739" y="99078"/>
                    <a:pt x="108739" y="99078"/>
                  </a:cubicBezTo>
                  <a:cubicBezTo>
                    <a:pt x="108752" y="99064"/>
                    <a:pt x="108766" y="99045"/>
                    <a:pt x="108779" y="99031"/>
                  </a:cubicBezTo>
                  <a:cubicBezTo>
                    <a:pt x="108779" y="99031"/>
                    <a:pt x="108779" y="99025"/>
                    <a:pt x="108779" y="99025"/>
                  </a:cubicBezTo>
                  <a:cubicBezTo>
                    <a:pt x="108786" y="99018"/>
                    <a:pt x="108792" y="99018"/>
                    <a:pt x="108792" y="99011"/>
                  </a:cubicBezTo>
                  <a:cubicBezTo>
                    <a:pt x="108812" y="98991"/>
                    <a:pt x="108825" y="98972"/>
                    <a:pt x="108839" y="98958"/>
                  </a:cubicBezTo>
                  <a:cubicBezTo>
                    <a:pt x="108892" y="98892"/>
                    <a:pt x="108938" y="98825"/>
                    <a:pt x="108991" y="98766"/>
                  </a:cubicBezTo>
                  <a:lnTo>
                    <a:pt x="107683" y="97736"/>
                  </a:lnTo>
                  <a:close/>
                  <a:moveTo>
                    <a:pt x="18612" y="102570"/>
                  </a:moveTo>
                  <a:lnTo>
                    <a:pt x="17430" y="103733"/>
                  </a:lnTo>
                  <a:cubicBezTo>
                    <a:pt x="17450" y="103752"/>
                    <a:pt x="17464" y="103772"/>
                    <a:pt x="17484" y="103786"/>
                  </a:cubicBezTo>
                  <a:cubicBezTo>
                    <a:pt x="17484" y="103792"/>
                    <a:pt x="17484" y="103792"/>
                    <a:pt x="17484" y="103792"/>
                  </a:cubicBezTo>
                  <a:cubicBezTo>
                    <a:pt x="17523" y="103825"/>
                    <a:pt x="17563" y="103865"/>
                    <a:pt x="17596" y="103905"/>
                  </a:cubicBezTo>
                  <a:cubicBezTo>
                    <a:pt x="17616" y="103918"/>
                    <a:pt x="17630" y="103938"/>
                    <a:pt x="17643" y="103952"/>
                  </a:cubicBezTo>
                  <a:lnTo>
                    <a:pt x="17650" y="103952"/>
                  </a:lnTo>
                  <a:cubicBezTo>
                    <a:pt x="17669" y="103972"/>
                    <a:pt x="17689" y="103998"/>
                    <a:pt x="17709" y="104018"/>
                  </a:cubicBezTo>
                  <a:cubicBezTo>
                    <a:pt x="17729" y="104031"/>
                    <a:pt x="17742" y="104051"/>
                    <a:pt x="17756" y="104065"/>
                  </a:cubicBezTo>
                  <a:lnTo>
                    <a:pt x="17762" y="104065"/>
                  </a:lnTo>
                  <a:cubicBezTo>
                    <a:pt x="17776" y="104084"/>
                    <a:pt x="17789" y="104098"/>
                    <a:pt x="17809" y="104111"/>
                  </a:cubicBezTo>
                  <a:lnTo>
                    <a:pt x="17809" y="104118"/>
                  </a:lnTo>
                  <a:cubicBezTo>
                    <a:pt x="17816" y="104118"/>
                    <a:pt x="17816" y="104124"/>
                    <a:pt x="17822" y="104131"/>
                  </a:cubicBezTo>
                  <a:cubicBezTo>
                    <a:pt x="17842" y="104144"/>
                    <a:pt x="17855" y="104164"/>
                    <a:pt x="17869" y="104177"/>
                  </a:cubicBezTo>
                  <a:cubicBezTo>
                    <a:pt x="17869" y="104177"/>
                    <a:pt x="17875" y="104177"/>
                    <a:pt x="17875" y="104184"/>
                  </a:cubicBezTo>
                  <a:lnTo>
                    <a:pt x="17922" y="104224"/>
                  </a:lnTo>
                  <a:cubicBezTo>
                    <a:pt x="17922" y="104224"/>
                    <a:pt x="17922" y="104231"/>
                    <a:pt x="17922" y="104231"/>
                  </a:cubicBezTo>
                  <a:cubicBezTo>
                    <a:pt x="17928" y="104237"/>
                    <a:pt x="17928" y="104237"/>
                    <a:pt x="17935" y="104244"/>
                  </a:cubicBezTo>
                  <a:cubicBezTo>
                    <a:pt x="17948" y="104257"/>
                    <a:pt x="17955" y="104264"/>
                    <a:pt x="17968" y="104277"/>
                  </a:cubicBezTo>
                  <a:cubicBezTo>
                    <a:pt x="17975" y="104284"/>
                    <a:pt x="17982" y="104284"/>
                    <a:pt x="17988" y="104290"/>
                  </a:cubicBezTo>
                  <a:cubicBezTo>
                    <a:pt x="18001" y="104310"/>
                    <a:pt x="18015" y="104323"/>
                    <a:pt x="18035" y="104337"/>
                  </a:cubicBezTo>
                  <a:cubicBezTo>
                    <a:pt x="18035" y="104343"/>
                    <a:pt x="18035" y="104343"/>
                    <a:pt x="18035" y="104343"/>
                  </a:cubicBezTo>
                  <a:cubicBezTo>
                    <a:pt x="18055" y="104357"/>
                    <a:pt x="18068" y="104370"/>
                    <a:pt x="18081" y="104390"/>
                  </a:cubicBezTo>
                  <a:cubicBezTo>
                    <a:pt x="18088" y="104397"/>
                    <a:pt x="18094" y="104397"/>
                    <a:pt x="18101" y="104403"/>
                  </a:cubicBezTo>
                  <a:lnTo>
                    <a:pt x="18101" y="104410"/>
                  </a:lnTo>
                  <a:cubicBezTo>
                    <a:pt x="18114" y="104416"/>
                    <a:pt x="18121" y="104423"/>
                    <a:pt x="18134" y="104436"/>
                  </a:cubicBezTo>
                  <a:cubicBezTo>
                    <a:pt x="18134" y="104443"/>
                    <a:pt x="18141" y="104450"/>
                    <a:pt x="18148" y="104450"/>
                  </a:cubicBezTo>
                  <a:cubicBezTo>
                    <a:pt x="18148" y="104456"/>
                    <a:pt x="18148" y="104456"/>
                    <a:pt x="18148" y="104456"/>
                  </a:cubicBezTo>
                  <a:cubicBezTo>
                    <a:pt x="18167" y="104470"/>
                    <a:pt x="18181" y="104483"/>
                    <a:pt x="18194" y="104503"/>
                  </a:cubicBezTo>
                  <a:lnTo>
                    <a:pt x="18201" y="104503"/>
                  </a:lnTo>
                  <a:cubicBezTo>
                    <a:pt x="18214" y="104516"/>
                    <a:pt x="18227" y="104536"/>
                    <a:pt x="18247" y="104549"/>
                  </a:cubicBezTo>
                  <a:cubicBezTo>
                    <a:pt x="18254" y="104556"/>
                    <a:pt x="18254" y="104563"/>
                    <a:pt x="18260" y="104563"/>
                  </a:cubicBezTo>
                  <a:cubicBezTo>
                    <a:pt x="18260" y="104569"/>
                    <a:pt x="18260" y="104569"/>
                    <a:pt x="18267" y="104569"/>
                  </a:cubicBezTo>
                  <a:cubicBezTo>
                    <a:pt x="18280" y="104582"/>
                    <a:pt x="18294" y="104596"/>
                    <a:pt x="18307" y="104609"/>
                  </a:cubicBezTo>
                  <a:cubicBezTo>
                    <a:pt x="18314" y="104616"/>
                    <a:pt x="18314" y="104616"/>
                    <a:pt x="18314" y="104616"/>
                  </a:cubicBezTo>
                  <a:cubicBezTo>
                    <a:pt x="18327" y="104629"/>
                    <a:pt x="18340" y="104642"/>
                    <a:pt x="18360" y="104662"/>
                  </a:cubicBezTo>
                  <a:cubicBezTo>
                    <a:pt x="18367" y="104669"/>
                    <a:pt x="18373" y="104669"/>
                    <a:pt x="18373" y="104675"/>
                  </a:cubicBezTo>
                  <a:cubicBezTo>
                    <a:pt x="18380" y="104675"/>
                    <a:pt x="18380" y="104682"/>
                    <a:pt x="18380" y="104682"/>
                  </a:cubicBezTo>
                  <a:cubicBezTo>
                    <a:pt x="18387" y="104689"/>
                    <a:pt x="18400" y="104702"/>
                    <a:pt x="18407" y="104709"/>
                  </a:cubicBezTo>
                  <a:lnTo>
                    <a:pt x="18413" y="104709"/>
                  </a:lnTo>
                  <a:cubicBezTo>
                    <a:pt x="18413" y="104715"/>
                    <a:pt x="18420" y="104722"/>
                    <a:pt x="18426" y="104722"/>
                  </a:cubicBezTo>
                  <a:cubicBezTo>
                    <a:pt x="18426" y="104729"/>
                    <a:pt x="18426" y="104729"/>
                    <a:pt x="18426" y="104729"/>
                  </a:cubicBezTo>
                  <a:cubicBezTo>
                    <a:pt x="18440" y="104742"/>
                    <a:pt x="18460" y="104755"/>
                    <a:pt x="18473" y="104768"/>
                  </a:cubicBezTo>
                  <a:cubicBezTo>
                    <a:pt x="18473" y="104775"/>
                    <a:pt x="18473" y="104775"/>
                    <a:pt x="18480" y="104775"/>
                  </a:cubicBezTo>
                  <a:cubicBezTo>
                    <a:pt x="18480" y="104782"/>
                    <a:pt x="18486" y="104782"/>
                    <a:pt x="18493" y="104788"/>
                  </a:cubicBezTo>
                  <a:cubicBezTo>
                    <a:pt x="18499" y="104802"/>
                    <a:pt x="18513" y="104808"/>
                    <a:pt x="18519" y="104822"/>
                  </a:cubicBezTo>
                  <a:lnTo>
                    <a:pt x="18526" y="104822"/>
                  </a:lnTo>
                  <a:cubicBezTo>
                    <a:pt x="18533" y="104828"/>
                    <a:pt x="18533" y="104828"/>
                    <a:pt x="18539" y="104835"/>
                  </a:cubicBezTo>
                  <a:cubicBezTo>
                    <a:pt x="18539" y="104835"/>
                    <a:pt x="18539" y="104841"/>
                    <a:pt x="18546" y="104841"/>
                  </a:cubicBezTo>
                  <a:cubicBezTo>
                    <a:pt x="18559" y="104855"/>
                    <a:pt x="18573" y="104868"/>
                    <a:pt x="18586" y="104881"/>
                  </a:cubicBezTo>
                  <a:cubicBezTo>
                    <a:pt x="18592" y="104888"/>
                    <a:pt x="18592" y="104888"/>
                    <a:pt x="18592" y="104888"/>
                  </a:cubicBezTo>
                  <a:cubicBezTo>
                    <a:pt x="18606" y="104901"/>
                    <a:pt x="18626" y="104914"/>
                    <a:pt x="18639" y="104928"/>
                  </a:cubicBezTo>
                  <a:cubicBezTo>
                    <a:pt x="18639" y="104934"/>
                    <a:pt x="18639" y="104934"/>
                    <a:pt x="18639" y="104934"/>
                  </a:cubicBezTo>
                  <a:cubicBezTo>
                    <a:pt x="18646" y="104941"/>
                    <a:pt x="18652" y="104941"/>
                    <a:pt x="18652" y="104948"/>
                  </a:cubicBezTo>
                  <a:cubicBezTo>
                    <a:pt x="18659" y="104948"/>
                    <a:pt x="18659" y="104954"/>
                    <a:pt x="18659" y="104954"/>
                  </a:cubicBezTo>
                  <a:cubicBezTo>
                    <a:pt x="18665" y="104961"/>
                    <a:pt x="18679" y="104968"/>
                    <a:pt x="18685" y="104981"/>
                  </a:cubicBezTo>
                  <a:lnTo>
                    <a:pt x="18692" y="104981"/>
                  </a:lnTo>
                  <a:cubicBezTo>
                    <a:pt x="18692" y="104988"/>
                    <a:pt x="18699" y="104988"/>
                    <a:pt x="18705" y="104994"/>
                  </a:cubicBezTo>
                  <a:cubicBezTo>
                    <a:pt x="18705" y="104994"/>
                    <a:pt x="18705" y="105001"/>
                    <a:pt x="18705" y="105001"/>
                  </a:cubicBezTo>
                  <a:cubicBezTo>
                    <a:pt x="18719" y="105014"/>
                    <a:pt x="18739" y="105027"/>
                    <a:pt x="18752" y="105041"/>
                  </a:cubicBezTo>
                  <a:cubicBezTo>
                    <a:pt x="18752" y="105041"/>
                    <a:pt x="18758" y="105047"/>
                    <a:pt x="18758" y="105047"/>
                  </a:cubicBezTo>
                  <a:cubicBezTo>
                    <a:pt x="18758" y="105047"/>
                    <a:pt x="18765" y="105054"/>
                    <a:pt x="18772" y="105061"/>
                  </a:cubicBezTo>
                  <a:cubicBezTo>
                    <a:pt x="18785" y="105074"/>
                    <a:pt x="18792" y="105080"/>
                    <a:pt x="18798" y="105087"/>
                  </a:cubicBezTo>
                  <a:cubicBezTo>
                    <a:pt x="18805" y="105087"/>
                    <a:pt x="18805" y="105094"/>
                    <a:pt x="18805" y="105094"/>
                  </a:cubicBezTo>
                  <a:cubicBezTo>
                    <a:pt x="18812" y="105100"/>
                    <a:pt x="18812" y="105100"/>
                    <a:pt x="18818" y="105107"/>
                  </a:cubicBezTo>
                  <a:lnTo>
                    <a:pt x="18825" y="105114"/>
                  </a:lnTo>
                  <a:cubicBezTo>
                    <a:pt x="18838" y="105127"/>
                    <a:pt x="18851" y="105140"/>
                    <a:pt x="18865" y="105154"/>
                  </a:cubicBezTo>
                  <a:cubicBezTo>
                    <a:pt x="18871" y="105154"/>
                    <a:pt x="18871" y="105154"/>
                    <a:pt x="18871" y="105160"/>
                  </a:cubicBezTo>
                  <a:cubicBezTo>
                    <a:pt x="18878" y="105160"/>
                    <a:pt x="18885" y="105167"/>
                    <a:pt x="18885" y="105173"/>
                  </a:cubicBezTo>
                  <a:lnTo>
                    <a:pt x="18891" y="105173"/>
                  </a:lnTo>
                  <a:cubicBezTo>
                    <a:pt x="18898" y="105180"/>
                    <a:pt x="18905" y="105187"/>
                    <a:pt x="18918" y="105200"/>
                  </a:cubicBezTo>
                  <a:cubicBezTo>
                    <a:pt x="18918" y="105200"/>
                    <a:pt x="18918" y="105200"/>
                    <a:pt x="18924" y="105207"/>
                  </a:cubicBezTo>
                  <a:cubicBezTo>
                    <a:pt x="18924" y="105207"/>
                    <a:pt x="18931" y="105213"/>
                    <a:pt x="18938" y="105220"/>
                  </a:cubicBezTo>
                  <a:lnTo>
                    <a:pt x="18944" y="105220"/>
                  </a:lnTo>
                  <a:cubicBezTo>
                    <a:pt x="18951" y="105233"/>
                    <a:pt x="18958" y="105240"/>
                    <a:pt x="18964" y="105246"/>
                  </a:cubicBezTo>
                  <a:cubicBezTo>
                    <a:pt x="18964" y="105246"/>
                    <a:pt x="18971" y="105246"/>
                    <a:pt x="18971" y="105253"/>
                  </a:cubicBezTo>
                  <a:cubicBezTo>
                    <a:pt x="18978" y="105253"/>
                    <a:pt x="18978" y="105260"/>
                    <a:pt x="18984" y="105260"/>
                  </a:cubicBezTo>
                  <a:cubicBezTo>
                    <a:pt x="18984" y="105266"/>
                    <a:pt x="18991" y="105266"/>
                    <a:pt x="18991" y="105266"/>
                  </a:cubicBezTo>
                  <a:cubicBezTo>
                    <a:pt x="19004" y="105280"/>
                    <a:pt x="19017" y="105293"/>
                    <a:pt x="19031" y="105306"/>
                  </a:cubicBezTo>
                  <a:cubicBezTo>
                    <a:pt x="19037" y="105313"/>
                    <a:pt x="19037" y="105313"/>
                    <a:pt x="19037" y="105313"/>
                  </a:cubicBezTo>
                  <a:cubicBezTo>
                    <a:pt x="19044" y="105320"/>
                    <a:pt x="19051" y="105326"/>
                    <a:pt x="19051" y="105326"/>
                  </a:cubicBezTo>
                  <a:cubicBezTo>
                    <a:pt x="19051" y="105326"/>
                    <a:pt x="19057" y="105333"/>
                    <a:pt x="19057" y="105333"/>
                  </a:cubicBezTo>
                  <a:cubicBezTo>
                    <a:pt x="19064" y="105339"/>
                    <a:pt x="19071" y="105346"/>
                    <a:pt x="19084" y="105353"/>
                  </a:cubicBezTo>
                  <a:cubicBezTo>
                    <a:pt x="19084" y="105359"/>
                    <a:pt x="19084" y="105359"/>
                    <a:pt x="19090" y="105359"/>
                  </a:cubicBezTo>
                  <a:cubicBezTo>
                    <a:pt x="19090" y="105366"/>
                    <a:pt x="19097" y="105373"/>
                    <a:pt x="19104" y="105373"/>
                  </a:cubicBezTo>
                  <a:cubicBezTo>
                    <a:pt x="19104" y="105373"/>
                    <a:pt x="19104" y="105379"/>
                    <a:pt x="19110" y="105379"/>
                  </a:cubicBezTo>
                  <a:cubicBezTo>
                    <a:pt x="19117" y="105386"/>
                    <a:pt x="19124" y="105393"/>
                    <a:pt x="19130" y="105399"/>
                  </a:cubicBezTo>
                  <a:cubicBezTo>
                    <a:pt x="19130" y="105406"/>
                    <a:pt x="19137" y="105406"/>
                    <a:pt x="19137" y="105406"/>
                  </a:cubicBezTo>
                  <a:cubicBezTo>
                    <a:pt x="19144" y="105412"/>
                    <a:pt x="19144" y="105412"/>
                    <a:pt x="19150" y="105419"/>
                  </a:cubicBezTo>
                  <a:cubicBezTo>
                    <a:pt x="19150" y="105419"/>
                    <a:pt x="19157" y="105426"/>
                    <a:pt x="19157" y="105426"/>
                  </a:cubicBezTo>
                  <a:cubicBezTo>
                    <a:pt x="19163" y="105432"/>
                    <a:pt x="19163" y="105432"/>
                    <a:pt x="19170" y="105439"/>
                  </a:cubicBezTo>
                  <a:cubicBezTo>
                    <a:pt x="19170" y="105439"/>
                    <a:pt x="19177" y="105446"/>
                    <a:pt x="19177" y="105446"/>
                  </a:cubicBezTo>
                  <a:cubicBezTo>
                    <a:pt x="19183" y="105452"/>
                    <a:pt x="19190" y="105459"/>
                    <a:pt x="19197" y="105466"/>
                  </a:cubicBezTo>
                  <a:cubicBezTo>
                    <a:pt x="19197" y="105466"/>
                    <a:pt x="19203" y="105472"/>
                    <a:pt x="19203" y="105472"/>
                  </a:cubicBezTo>
                  <a:cubicBezTo>
                    <a:pt x="19210" y="105472"/>
                    <a:pt x="19217" y="105479"/>
                    <a:pt x="19217" y="105486"/>
                  </a:cubicBezTo>
                  <a:cubicBezTo>
                    <a:pt x="19217" y="105486"/>
                    <a:pt x="19223" y="105486"/>
                    <a:pt x="19223" y="105492"/>
                  </a:cubicBezTo>
                  <a:cubicBezTo>
                    <a:pt x="19230" y="105499"/>
                    <a:pt x="19237" y="105505"/>
                    <a:pt x="19243" y="105512"/>
                  </a:cubicBezTo>
                  <a:cubicBezTo>
                    <a:pt x="19250" y="105512"/>
                    <a:pt x="19250" y="105519"/>
                    <a:pt x="19256" y="105519"/>
                  </a:cubicBezTo>
                  <a:cubicBezTo>
                    <a:pt x="19256" y="105525"/>
                    <a:pt x="19263" y="105525"/>
                    <a:pt x="19263" y="105532"/>
                  </a:cubicBezTo>
                  <a:cubicBezTo>
                    <a:pt x="19270" y="105532"/>
                    <a:pt x="19270" y="105532"/>
                    <a:pt x="19276" y="105539"/>
                  </a:cubicBezTo>
                  <a:cubicBezTo>
                    <a:pt x="19290" y="105552"/>
                    <a:pt x="19303" y="105559"/>
                    <a:pt x="19316" y="105572"/>
                  </a:cubicBezTo>
                  <a:cubicBezTo>
                    <a:pt x="19316" y="105578"/>
                    <a:pt x="19323" y="105578"/>
                    <a:pt x="19323" y="105585"/>
                  </a:cubicBezTo>
                  <a:cubicBezTo>
                    <a:pt x="19329" y="105585"/>
                    <a:pt x="19329" y="105592"/>
                    <a:pt x="19336" y="105592"/>
                  </a:cubicBezTo>
                  <a:cubicBezTo>
                    <a:pt x="19336" y="105598"/>
                    <a:pt x="19343" y="105598"/>
                    <a:pt x="19343" y="105605"/>
                  </a:cubicBezTo>
                  <a:cubicBezTo>
                    <a:pt x="19349" y="105605"/>
                    <a:pt x="19356" y="105618"/>
                    <a:pt x="19363" y="105618"/>
                  </a:cubicBezTo>
                  <a:cubicBezTo>
                    <a:pt x="19363" y="105625"/>
                    <a:pt x="19369" y="105625"/>
                    <a:pt x="19369" y="105632"/>
                  </a:cubicBezTo>
                  <a:cubicBezTo>
                    <a:pt x="19376" y="105632"/>
                    <a:pt x="19376" y="105638"/>
                    <a:pt x="19383" y="105638"/>
                  </a:cubicBezTo>
                  <a:cubicBezTo>
                    <a:pt x="19389" y="105645"/>
                    <a:pt x="19389" y="105645"/>
                    <a:pt x="19389" y="105645"/>
                  </a:cubicBezTo>
                  <a:cubicBezTo>
                    <a:pt x="19396" y="105652"/>
                    <a:pt x="19403" y="105658"/>
                    <a:pt x="19409" y="105665"/>
                  </a:cubicBezTo>
                  <a:cubicBezTo>
                    <a:pt x="19416" y="105671"/>
                    <a:pt x="19416" y="105671"/>
                    <a:pt x="19422" y="105671"/>
                  </a:cubicBezTo>
                  <a:cubicBezTo>
                    <a:pt x="19422" y="105678"/>
                    <a:pt x="19429" y="105678"/>
                    <a:pt x="19429" y="105685"/>
                  </a:cubicBezTo>
                  <a:cubicBezTo>
                    <a:pt x="19436" y="105685"/>
                    <a:pt x="19436" y="105691"/>
                    <a:pt x="19442" y="105691"/>
                  </a:cubicBezTo>
                  <a:cubicBezTo>
                    <a:pt x="19442" y="105698"/>
                    <a:pt x="19449" y="105698"/>
                    <a:pt x="19449" y="105705"/>
                  </a:cubicBezTo>
                  <a:cubicBezTo>
                    <a:pt x="19456" y="105705"/>
                    <a:pt x="19462" y="105711"/>
                    <a:pt x="19462" y="105711"/>
                  </a:cubicBezTo>
                  <a:cubicBezTo>
                    <a:pt x="19469" y="105718"/>
                    <a:pt x="19476" y="105725"/>
                    <a:pt x="19482" y="105731"/>
                  </a:cubicBezTo>
                  <a:cubicBezTo>
                    <a:pt x="19482" y="105731"/>
                    <a:pt x="19489" y="105738"/>
                    <a:pt x="19489" y="105738"/>
                  </a:cubicBezTo>
                  <a:cubicBezTo>
                    <a:pt x="19495" y="105744"/>
                    <a:pt x="19495" y="105744"/>
                    <a:pt x="19502" y="105751"/>
                  </a:cubicBezTo>
                  <a:cubicBezTo>
                    <a:pt x="19502" y="105751"/>
                    <a:pt x="19509" y="105758"/>
                    <a:pt x="19509" y="105758"/>
                  </a:cubicBezTo>
                  <a:cubicBezTo>
                    <a:pt x="19515" y="105764"/>
                    <a:pt x="19522" y="105771"/>
                    <a:pt x="19529" y="105778"/>
                  </a:cubicBezTo>
                  <a:cubicBezTo>
                    <a:pt x="19529" y="105778"/>
                    <a:pt x="19535" y="105778"/>
                    <a:pt x="19535" y="105784"/>
                  </a:cubicBezTo>
                  <a:cubicBezTo>
                    <a:pt x="19542" y="105791"/>
                    <a:pt x="19549" y="105791"/>
                    <a:pt x="19549" y="105798"/>
                  </a:cubicBezTo>
                  <a:cubicBezTo>
                    <a:pt x="19555" y="105798"/>
                    <a:pt x="19555" y="105798"/>
                    <a:pt x="19562" y="105804"/>
                  </a:cubicBezTo>
                  <a:cubicBezTo>
                    <a:pt x="19562" y="105804"/>
                    <a:pt x="19569" y="105811"/>
                    <a:pt x="19569" y="105811"/>
                  </a:cubicBezTo>
                  <a:cubicBezTo>
                    <a:pt x="19575" y="105818"/>
                    <a:pt x="19582" y="105824"/>
                    <a:pt x="19588" y="105831"/>
                  </a:cubicBezTo>
                  <a:cubicBezTo>
                    <a:pt x="19588" y="105831"/>
                    <a:pt x="19595" y="105837"/>
                    <a:pt x="19595" y="105837"/>
                  </a:cubicBezTo>
                  <a:cubicBezTo>
                    <a:pt x="19602" y="105844"/>
                    <a:pt x="19602" y="105844"/>
                    <a:pt x="19608" y="105851"/>
                  </a:cubicBezTo>
                  <a:cubicBezTo>
                    <a:pt x="19615" y="105851"/>
                    <a:pt x="19615" y="105857"/>
                    <a:pt x="19622" y="105857"/>
                  </a:cubicBezTo>
                  <a:cubicBezTo>
                    <a:pt x="19622" y="105864"/>
                    <a:pt x="19628" y="105864"/>
                    <a:pt x="19628" y="105871"/>
                  </a:cubicBezTo>
                  <a:cubicBezTo>
                    <a:pt x="19635" y="105871"/>
                    <a:pt x="19642" y="105877"/>
                    <a:pt x="19648" y="105884"/>
                  </a:cubicBezTo>
                  <a:cubicBezTo>
                    <a:pt x="19648" y="105891"/>
                    <a:pt x="19655" y="105891"/>
                    <a:pt x="19655" y="105891"/>
                  </a:cubicBezTo>
                  <a:cubicBezTo>
                    <a:pt x="19661" y="105897"/>
                    <a:pt x="19668" y="105904"/>
                    <a:pt x="19668" y="105904"/>
                  </a:cubicBezTo>
                  <a:cubicBezTo>
                    <a:pt x="19675" y="105904"/>
                    <a:pt x="19675" y="105910"/>
                    <a:pt x="19675" y="105910"/>
                  </a:cubicBezTo>
                  <a:cubicBezTo>
                    <a:pt x="19681" y="105917"/>
                    <a:pt x="19688" y="105924"/>
                    <a:pt x="19688" y="105924"/>
                  </a:cubicBezTo>
                  <a:cubicBezTo>
                    <a:pt x="19695" y="105930"/>
                    <a:pt x="19701" y="105930"/>
                    <a:pt x="19708" y="105937"/>
                  </a:cubicBezTo>
                  <a:cubicBezTo>
                    <a:pt x="19708" y="105944"/>
                    <a:pt x="19715" y="105944"/>
                    <a:pt x="19715" y="105950"/>
                  </a:cubicBezTo>
                  <a:cubicBezTo>
                    <a:pt x="19721" y="105950"/>
                    <a:pt x="19721" y="105957"/>
                    <a:pt x="19728" y="105957"/>
                  </a:cubicBezTo>
                  <a:cubicBezTo>
                    <a:pt x="19735" y="105964"/>
                    <a:pt x="19735" y="105964"/>
                    <a:pt x="19735" y="105970"/>
                  </a:cubicBezTo>
                  <a:cubicBezTo>
                    <a:pt x="19741" y="105970"/>
                    <a:pt x="19748" y="105977"/>
                    <a:pt x="19754" y="105977"/>
                  </a:cubicBezTo>
                  <a:cubicBezTo>
                    <a:pt x="19754" y="105984"/>
                    <a:pt x="19761" y="105990"/>
                    <a:pt x="19768" y="105990"/>
                  </a:cubicBezTo>
                  <a:cubicBezTo>
                    <a:pt x="19768" y="105997"/>
                    <a:pt x="19774" y="105997"/>
                    <a:pt x="19774" y="106003"/>
                  </a:cubicBezTo>
                  <a:cubicBezTo>
                    <a:pt x="19781" y="106003"/>
                    <a:pt x="19781" y="106010"/>
                    <a:pt x="19788" y="106010"/>
                  </a:cubicBezTo>
                  <a:cubicBezTo>
                    <a:pt x="19788" y="106017"/>
                    <a:pt x="19794" y="106017"/>
                    <a:pt x="19794" y="106023"/>
                  </a:cubicBezTo>
                  <a:cubicBezTo>
                    <a:pt x="19801" y="106030"/>
                    <a:pt x="19808" y="106030"/>
                    <a:pt x="19814" y="106037"/>
                  </a:cubicBezTo>
                  <a:cubicBezTo>
                    <a:pt x="19814" y="106043"/>
                    <a:pt x="19821" y="106043"/>
                    <a:pt x="19828" y="106050"/>
                  </a:cubicBezTo>
                  <a:cubicBezTo>
                    <a:pt x="19828" y="106050"/>
                    <a:pt x="19834" y="106050"/>
                    <a:pt x="19834" y="106057"/>
                  </a:cubicBezTo>
                  <a:cubicBezTo>
                    <a:pt x="19841" y="106063"/>
                    <a:pt x="19841" y="106063"/>
                    <a:pt x="19847" y="106070"/>
                  </a:cubicBezTo>
                  <a:cubicBezTo>
                    <a:pt x="19847" y="106070"/>
                    <a:pt x="19854" y="106070"/>
                    <a:pt x="19854" y="106076"/>
                  </a:cubicBezTo>
                  <a:cubicBezTo>
                    <a:pt x="19861" y="106083"/>
                    <a:pt x="19867" y="106090"/>
                    <a:pt x="19874" y="106090"/>
                  </a:cubicBezTo>
                  <a:cubicBezTo>
                    <a:pt x="19881" y="106096"/>
                    <a:pt x="19881" y="106096"/>
                    <a:pt x="19881" y="106103"/>
                  </a:cubicBezTo>
                  <a:cubicBezTo>
                    <a:pt x="19887" y="106103"/>
                    <a:pt x="19894" y="106110"/>
                    <a:pt x="19894" y="106110"/>
                  </a:cubicBezTo>
                  <a:cubicBezTo>
                    <a:pt x="19901" y="106116"/>
                    <a:pt x="19901" y="106116"/>
                    <a:pt x="19907" y="106123"/>
                  </a:cubicBezTo>
                  <a:cubicBezTo>
                    <a:pt x="19907" y="106123"/>
                    <a:pt x="19914" y="106130"/>
                    <a:pt x="19920" y="106136"/>
                  </a:cubicBezTo>
                  <a:cubicBezTo>
                    <a:pt x="19927" y="106136"/>
                    <a:pt x="19927" y="106143"/>
                    <a:pt x="19934" y="106143"/>
                  </a:cubicBezTo>
                  <a:cubicBezTo>
                    <a:pt x="19934" y="106150"/>
                    <a:pt x="19940" y="106150"/>
                    <a:pt x="19947" y="106156"/>
                  </a:cubicBezTo>
                  <a:cubicBezTo>
                    <a:pt x="19947" y="106156"/>
                    <a:pt x="19954" y="106163"/>
                    <a:pt x="19954" y="106163"/>
                  </a:cubicBezTo>
                  <a:cubicBezTo>
                    <a:pt x="19960" y="106169"/>
                    <a:pt x="19960" y="106176"/>
                    <a:pt x="19967" y="106176"/>
                  </a:cubicBezTo>
                  <a:cubicBezTo>
                    <a:pt x="19967" y="106176"/>
                    <a:pt x="19974" y="106183"/>
                    <a:pt x="19974" y="106183"/>
                  </a:cubicBezTo>
                  <a:cubicBezTo>
                    <a:pt x="19980" y="106189"/>
                    <a:pt x="19987" y="106196"/>
                    <a:pt x="19994" y="106203"/>
                  </a:cubicBezTo>
                  <a:cubicBezTo>
                    <a:pt x="20000" y="106203"/>
                    <a:pt x="20000" y="106209"/>
                    <a:pt x="20000" y="106209"/>
                  </a:cubicBezTo>
                  <a:cubicBezTo>
                    <a:pt x="20007" y="106216"/>
                    <a:pt x="20013" y="106216"/>
                    <a:pt x="20013" y="106223"/>
                  </a:cubicBezTo>
                  <a:cubicBezTo>
                    <a:pt x="20020" y="106223"/>
                    <a:pt x="20020" y="106223"/>
                    <a:pt x="20027" y="106229"/>
                  </a:cubicBezTo>
                  <a:cubicBezTo>
                    <a:pt x="20027" y="106236"/>
                    <a:pt x="20033" y="106236"/>
                    <a:pt x="20040" y="106243"/>
                  </a:cubicBezTo>
                  <a:cubicBezTo>
                    <a:pt x="20047" y="106249"/>
                    <a:pt x="20047" y="106249"/>
                    <a:pt x="20053" y="106256"/>
                  </a:cubicBezTo>
                  <a:cubicBezTo>
                    <a:pt x="20053" y="106256"/>
                    <a:pt x="20060" y="106262"/>
                    <a:pt x="20067" y="106262"/>
                  </a:cubicBezTo>
                  <a:cubicBezTo>
                    <a:pt x="20067" y="106269"/>
                    <a:pt x="20073" y="106269"/>
                    <a:pt x="20073" y="106276"/>
                  </a:cubicBezTo>
                  <a:cubicBezTo>
                    <a:pt x="20080" y="106276"/>
                    <a:pt x="20080" y="106282"/>
                    <a:pt x="20086" y="106289"/>
                  </a:cubicBezTo>
                  <a:cubicBezTo>
                    <a:pt x="20093" y="106289"/>
                    <a:pt x="20093" y="106289"/>
                    <a:pt x="20100" y="106296"/>
                  </a:cubicBezTo>
                  <a:cubicBezTo>
                    <a:pt x="20100" y="106302"/>
                    <a:pt x="20106" y="106302"/>
                    <a:pt x="20113" y="106309"/>
                  </a:cubicBezTo>
                  <a:cubicBezTo>
                    <a:pt x="20113" y="106316"/>
                    <a:pt x="20120" y="106316"/>
                    <a:pt x="20120" y="106316"/>
                  </a:cubicBezTo>
                  <a:cubicBezTo>
                    <a:pt x="20126" y="106322"/>
                    <a:pt x="20133" y="106329"/>
                    <a:pt x="20133" y="106329"/>
                  </a:cubicBezTo>
                  <a:cubicBezTo>
                    <a:pt x="20140" y="106335"/>
                    <a:pt x="20140" y="106335"/>
                    <a:pt x="20146" y="106335"/>
                  </a:cubicBezTo>
                  <a:cubicBezTo>
                    <a:pt x="20153" y="106342"/>
                    <a:pt x="20160" y="106349"/>
                    <a:pt x="20160" y="106355"/>
                  </a:cubicBezTo>
                  <a:cubicBezTo>
                    <a:pt x="20166" y="106355"/>
                    <a:pt x="20166" y="106362"/>
                    <a:pt x="20173" y="106362"/>
                  </a:cubicBezTo>
                  <a:cubicBezTo>
                    <a:pt x="20173" y="106369"/>
                    <a:pt x="20179" y="106369"/>
                    <a:pt x="20186" y="106375"/>
                  </a:cubicBezTo>
                  <a:cubicBezTo>
                    <a:pt x="20186" y="106375"/>
                    <a:pt x="20193" y="106382"/>
                    <a:pt x="20193" y="106382"/>
                  </a:cubicBezTo>
                  <a:cubicBezTo>
                    <a:pt x="20199" y="106389"/>
                    <a:pt x="20206" y="106389"/>
                    <a:pt x="20206" y="106395"/>
                  </a:cubicBezTo>
                  <a:cubicBezTo>
                    <a:pt x="20213" y="106395"/>
                    <a:pt x="20219" y="106402"/>
                    <a:pt x="20219" y="106409"/>
                  </a:cubicBezTo>
                  <a:cubicBezTo>
                    <a:pt x="20226" y="106409"/>
                    <a:pt x="20226" y="106415"/>
                    <a:pt x="20233" y="106415"/>
                  </a:cubicBezTo>
                  <a:cubicBezTo>
                    <a:pt x="20239" y="106422"/>
                    <a:pt x="20239" y="106422"/>
                    <a:pt x="20239" y="106428"/>
                  </a:cubicBezTo>
                  <a:cubicBezTo>
                    <a:pt x="20246" y="106428"/>
                    <a:pt x="20252" y="106435"/>
                    <a:pt x="20252" y="106442"/>
                  </a:cubicBezTo>
                  <a:cubicBezTo>
                    <a:pt x="20259" y="106442"/>
                    <a:pt x="20259" y="106442"/>
                    <a:pt x="20266" y="106448"/>
                  </a:cubicBezTo>
                  <a:cubicBezTo>
                    <a:pt x="20272" y="106448"/>
                    <a:pt x="20279" y="106455"/>
                    <a:pt x="20286" y="106462"/>
                  </a:cubicBezTo>
                  <a:cubicBezTo>
                    <a:pt x="20286" y="106468"/>
                    <a:pt x="20286" y="106468"/>
                    <a:pt x="20292" y="106468"/>
                  </a:cubicBezTo>
                  <a:cubicBezTo>
                    <a:pt x="20299" y="106475"/>
                    <a:pt x="20299" y="106475"/>
                    <a:pt x="20306" y="106482"/>
                  </a:cubicBezTo>
                  <a:cubicBezTo>
                    <a:pt x="20306" y="106488"/>
                    <a:pt x="20306" y="106488"/>
                    <a:pt x="20312" y="106488"/>
                  </a:cubicBezTo>
                  <a:cubicBezTo>
                    <a:pt x="20319" y="106495"/>
                    <a:pt x="20326" y="106501"/>
                    <a:pt x="20332" y="106508"/>
                  </a:cubicBezTo>
                  <a:cubicBezTo>
                    <a:pt x="20332" y="106508"/>
                    <a:pt x="20339" y="106515"/>
                    <a:pt x="20339" y="106515"/>
                  </a:cubicBezTo>
                  <a:cubicBezTo>
                    <a:pt x="20345" y="106515"/>
                    <a:pt x="20352" y="106521"/>
                    <a:pt x="20352" y="106528"/>
                  </a:cubicBezTo>
                  <a:cubicBezTo>
                    <a:pt x="20359" y="106528"/>
                    <a:pt x="20359" y="106535"/>
                    <a:pt x="20365" y="106535"/>
                  </a:cubicBezTo>
                  <a:cubicBezTo>
                    <a:pt x="20365" y="106541"/>
                    <a:pt x="20372" y="106541"/>
                    <a:pt x="20379" y="106548"/>
                  </a:cubicBezTo>
                  <a:cubicBezTo>
                    <a:pt x="20379" y="106548"/>
                    <a:pt x="20385" y="106555"/>
                    <a:pt x="20385" y="106555"/>
                  </a:cubicBezTo>
                  <a:cubicBezTo>
                    <a:pt x="20392" y="106561"/>
                    <a:pt x="20399" y="106568"/>
                    <a:pt x="20405" y="106568"/>
                  </a:cubicBezTo>
                  <a:cubicBezTo>
                    <a:pt x="20405" y="106575"/>
                    <a:pt x="20412" y="106575"/>
                    <a:pt x="20412" y="106581"/>
                  </a:cubicBezTo>
                  <a:cubicBezTo>
                    <a:pt x="20418" y="106581"/>
                    <a:pt x="20418" y="106588"/>
                    <a:pt x="20425" y="106588"/>
                  </a:cubicBezTo>
                  <a:cubicBezTo>
                    <a:pt x="20425" y="106594"/>
                    <a:pt x="20432" y="106594"/>
                    <a:pt x="20432" y="106594"/>
                  </a:cubicBezTo>
                  <a:cubicBezTo>
                    <a:pt x="20438" y="106601"/>
                    <a:pt x="20445" y="106608"/>
                    <a:pt x="20452" y="106614"/>
                  </a:cubicBezTo>
                  <a:cubicBezTo>
                    <a:pt x="20458" y="106614"/>
                    <a:pt x="20458" y="106621"/>
                    <a:pt x="20458" y="106621"/>
                  </a:cubicBezTo>
                  <a:cubicBezTo>
                    <a:pt x="20465" y="106628"/>
                    <a:pt x="20472" y="106628"/>
                    <a:pt x="20472" y="106634"/>
                  </a:cubicBezTo>
                  <a:cubicBezTo>
                    <a:pt x="20478" y="106634"/>
                    <a:pt x="20478" y="106641"/>
                    <a:pt x="20485" y="106641"/>
                  </a:cubicBezTo>
                  <a:cubicBezTo>
                    <a:pt x="20492" y="106648"/>
                    <a:pt x="20492" y="106654"/>
                    <a:pt x="20498" y="106654"/>
                  </a:cubicBezTo>
                  <a:cubicBezTo>
                    <a:pt x="20505" y="106661"/>
                    <a:pt x="20505" y="106661"/>
                    <a:pt x="20505" y="106667"/>
                  </a:cubicBezTo>
                  <a:cubicBezTo>
                    <a:pt x="20511" y="106667"/>
                    <a:pt x="20518" y="106674"/>
                    <a:pt x="20525" y="106681"/>
                  </a:cubicBezTo>
                  <a:cubicBezTo>
                    <a:pt x="20525" y="106681"/>
                    <a:pt x="20531" y="106681"/>
                    <a:pt x="20531" y="106687"/>
                  </a:cubicBezTo>
                  <a:cubicBezTo>
                    <a:pt x="20538" y="106687"/>
                    <a:pt x="20545" y="106694"/>
                    <a:pt x="20545" y="106701"/>
                  </a:cubicBezTo>
                  <a:cubicBezTo>
                    <a:pt x="20551" y="106701"/>
                    <a:pt x="20551" y="106701"/>
                    <a:pt x="20551" y="106707"/>
                  </a:cubicBezTo>
                  <a:cubicBezTo>
                    <a:pt x="20558" y="106707"/>
                    <a:pt x="20565" y="106714"/>
                    <a:pt x="20571" y="106721"/>
                  </a:cubicBezTo>
                  <a:cubicBezTo>
                    <a:pt x="20578" y="106727"/>
                    <a:pt x="20578" y="106727"/>
                    <a:pt x="20584" y="106727"/>
                  </a:cubicBezTo>
                  <a:cubicBezTo>
                    <a:pt x="20584" y="106734"/>
                    <a:pt x="20591" y="106741"/>
                    <a:pt x="20598" y="106741"/>
                  </a:cubicBezTo>
                  <a:cubicBezTo>
                    <a:pt x="20598" y="106741"/>
                    <a:pt x="20604" y="106747"/>
                    <a:pt x="20604" y="106747"/>
                  </a:cubicBezTo>
                  <a:cubicBezTo>
                    <a:pt x="20611" y="106754"/>
                    <a:pt x="20618" y="106760"/>
                    <a:pt x="20624" y="106767"/>
                  </a:cubicBezTo>
                  <a:cubicBezTo>
                    <a:pt x="20624" y="106767"/>
                    <a:pt x="20631" y="106774"/>
                    <a:pt x="20631" y="106774"/>
                  </a:cubicBezTo>
                  <a:cubicBezTo>
                    <a:pt x="20638" y="106774"/>
                    <a:pt x="20638" y="106780"/>
                    <a:pt x="20644" y="106787"/>
                  </a:cubicBezTo>
                  <a:cubicBezTo>
                    <a:pt x="20644" y="106787"/>
                    <a:pt x="20651" y="106787"/>
                    <a:pt x="20651" y="106794"/>
                  </a:cubicBezTo>
                  <a:cubicBezTo>
                    <a:pt x="20658" y="106800"/>
                    <a:pt x="20664" y="106800"/>
                    <a:pt x="20671" y="106807"/>
                  </a:cubicBezTo>
                  <a:cubicBezTo>
                    <a:pt x="20671" y="106807"/>
                    <a:pt x="20671" y="106807"/>
                    <a:pt x="20677" y="106814"/>
                  </a:cubicBezTo>
                  <a:cubicBezTo>
                    <a:pt x="20684" y="106820"/>
                    <a:pt x="20691" y="106820"/>
                    <a:pt x="20691" y="106827"/>
                  </a:cubicBezTo>
                  <a:cubicBezTo>
                    <a:pt x="20697" y="106833"/>
                    <a:pt x="20697" y="106833"/>
                    <a:pt x="20704" y="106833"/>
                  </a:cubicBezTo>
                  <a:cubicBezTo>
                    <a:pt x="20704" y="106840"/>
                    <a:pt x="20711" y="106847"/>
                    <a:pt x="20717" y="106847"/>
                  </a:cubicBezTo>
                  <a:cubicBezTo>
                    <a:pt x="20717" y="106853"/>
                    <a:pt x="20724" y="106853"/>
                    <a:pt x="20724" y="106853"/>
                  </a:cubicBezTo>
                  <a:cubicBezTo>
                    <a:pt x="20731" y="106860"/>
                    <a:pt x="20737" y="106867"/>
                    <a:pt x="20744" y="106873"/>
                  </a:cubicBezTo>
                  <a:cubicBezTo>
                    <a:pt x="20744" y="106873"/>
                    <a:pt x="20750" y="106880"/>
                    <a:pt x="20750" y="106880"/>
                  </a:cubicBezTo>
                  <a:cubicBezTo>
                    <a:pt x="20757" y="106887"/>
                    <a:pt x="20764" y="106887"/>
                    <a:pt x="20764" y="106893"/>
                  </a:cubicBezTo>
                  <a:cubicBezTo>
                    <a:pt x="20770" y="106893"/>
                    <a:pt x="20770" y="106900"/>
                    <a:pt x="20777" y="106900"/>
                  </a:cubicBezTo>
                  <a:cubicBezTo>
                    <a:pt x="20777" y="106907"/>
                    <a:pt x="20784" y="106907"/>
                    <a:pt x="20790" y="106913"/>
                  </a:cubicBezTo>
                  <a:cubicBezTo>
                    <a:pt x="20797" y="106920"/>
                    <a:pt x="20797" y="106920"/>
                    <a:pt x="20797" y="106920"/>
                  </a:cubicBezTo>
                  <a:cubicBezTo>
                    <a:pt x="20804" y="106926"/>
                    <a:pt x="20810" y="106933"/>
                    <a:pt x="20817" y="106933"/>
                  </a:cubicBezTo>
                  <a:cubicBezTo>
                    <a:pt x="20817" y="106940"/>
                    <a:pt x="20824" y="106940"/>
                    <a:pt x="20824" y="106940"/>
                  </a:cubicBezTo>
                  <a:cubicBezTo>
                    <a:pt x="20830" y="106946"/>
                    <a:pt x="20830" y="106953"/>
                    <a:pt x="20837" y="106953"/>
                  </a:cubicBezTo>
                  <a:cubicBezTo>
                    <a:pt x="20843" y="106960"/>
                    <a:pt x="20843" y="106960"/>
                    <a:pt x="20843" y="106960"/>
                  </a:cubicBezTo>
                  <a:cubicBezTo>
                    <a:pt x="20850" y="106966"/>
                    <a:pt x="20857" y="106973"/>
                    <a:pt x="20863" y="106980"/>
                  </a:cubicBezTo>
                  <a:cubicBezTo>
                    <a:pt x="20870" y="106980"/>
                    <a:pt x="20870" y="106986"/>
                    <a:pt x="20870" y="106986"/>
                  </a:cubicBezTo>
                  <a:cubicBezTo>
                    <a:pt x="20877" y="106993"/>
                    <a:pt x="20883" y="106993"/>
                    <a:pt x="20890" y="106999"/>
                  </a:cubicBezTo>
                  <a:cubicBezTo>
                    <a:pt x="20890" y="106999"/>
                    <a:pt x="20897" y="107006"/>
                    <a:pt x="20897" y="107006"/>
                  </a:cubicBezTo>
                  <a:cubicBezTo>
                    <a:pt x="20903" y="107013"/>
                    <a:pt x="20910" y="107019"/>
                    <a:pt x="20916" y="107026"/>
                  </a:cubicBezTo>
                  <a:lnTo>
                    <a:pt x="20923" y="107026"/>
                  </a:lnTo>
                  <a:cubicBezTo>
                    <a:pt x="20930" y="107033"/>
                    <a:pt x="20930" y="107039"/>
                    <a:pt x="20936" y="107039"/>
                  </a:cubicBezTo>
                  <a:cubicBezTo>
                    <a:pt x="20943" y="107046"/>
                    <a:pt x="20943" y="107046"/>
                    <a:pt x="20943" y="107046"/>
                  </a:cubicBezTo>
                  <a:cubicBezTo>
                    <a:pt x="20950" y="107053"/>
                    <a:pt x="20956" y="107059"/>
                    <a:pt x="20963" y="107066"/>
                  </a:cubicBezTo>
                  <a:lnTo>
                    <a:pt x="20970" y="107066"/>
                  </a:lnTo>
                  <a:cubicBezTo>
                    <a:pt x="20976" y="107073"/>
                    <a:pt x="20983" y="107079"/>
                    <a:pt x="20990" y="107086"/>
                  </a:cubicBezTo>
                  <a:cubicBezTo>
                    <a:pt x="20990" y="107086"/>
                    <a:pt x="20996" y="107092"/>
                    <a:pt x="20996" y="107092"/>
                  </a:cubicBezTo>
                  <a:cubicBezTo>
                    <a:pt x="21003" y="107099"/>
                    <a:pt x="21003" y="107099"/>
                    <a:pt x="21009" y="107106"/>
                  </a:cubicBezTo>
                  <a:cubicBezTo>
                    <a:pt x="21009" y="107106"/>
                    <a:pt x="21016" y="107106"/>
                    <a:pt x="21016" y="107112"/>
                  </a:cubicBezTo>
                  <a:cubicBezTo>
                    <a:pt x="21023" y="107119"/>
                    <a:pt x="21029" y="107126"/>
                    <a:pt x="21036" y="107126"/>
                  </a:cubicBezTo>
                  <a:cubicBezTo>
                    <a:pt x="21043" y="107132"/>
                    <a:pt x="21043" y="107132"/>
                    <a:pt x="21043" y="107132"/>
                  </a:cubicBezTo>
                  <a:cubicBezTo>
                    <a:pt x="21049" y="107139"/>
                    <a:pt x="21056" y="107146"/>
                    <a:pt x="21056" y="107146"/>
                  </a:cubicBezTo>
                  <a:cubicBezTo>
                    <a:pt x="21063" y="107152"/>
                    <a:pt x="21063" y="107152"/>
                    <a:pt x="21069" y="107152"/>
                  </a:cubicBezTo>
                  <a:cubicBezTo>
                    <a:pt x="21076" y="107159"/>
                    <a:pt x="21082" y="107165"/>
                    <a:pt x="21089" y="107172"/>
                  </a:cubicBezTo>
                  <a:cubicBezTo>
                    <a:pt x="21096" y="107179"/>
                    <a:pt x="21102" y="107185"/>
                    <a:pt x="21109" y="107192"/>
                  </a:cubicBezTo>
                  <a:cubicBezTo>
                    <a:pt x="21109" y="107192"/>
                    <a:pt x="21116" y="107199"/>
                    <a:pt x="21116" y="107199"/>
                  </a:cubicBezTo>
                  <a:cubicBezTo>
                    <a:pt x="21122" y="107205"/>
                    <a:pt x="21129" y="107205"/>
                    <a:pt x="21136" y="107212"/>
                  </a:cubicBezTo>
                  <a:cubicBezTo>
                    <a:pt x="21136" y="107212"/>
                    <a:pt x="21136" y="107212"/>
                    <a:pt x="21136" y="107219"/>
                  </a:cubicBezTo>
                  <a:cubicBezTo>
                    <a:pt x="21142" y="107225"/>
                    <a:pt x="21156" y="107232"/>
                    <a:pt x="21162" y="107232"/>
                  </a:cubicBezTo>
                  <a:cubicBezTo>
                    <a:pt x="21162" y="107239"/>
                    <a:pt x="21162" y="107239"/>
                    <a:pt x="21169" y="107239"/>
                  </a:cubicBezTo>
                  <a:cubicBezTo>
                    <a:pt x="21169" y="107245"/>
                    <a:pt x="21175" y="107252"/>
                    <a:pt x="21182" y="107252"/>
                  </a:cubicBezTo>
                  <a:cubicBezTo>
                    <a:pt x="21182" y="107252"/>
                    <a:pt x="21189" y="107258"/>
                    <a:pt x="21189" y="107258"/>
                  </a:cubicBezTo>
                  <a:cubicBezTo>
                    <a:pt x="21195" y="107265"/>
                    <a:pt x="21202" y="107272"/>
                    <a:pt x="21209" y="107278"/>
                  </a:cubicBezTo>
                  <a:cubicBezTo>
                    <a:pt x="21209" y="107278"/>
                    <a:pt x="21215" y="107278"/>
                    <a:pt x="21215" y="107285"/>
                  </a:cubicBezTo>
                  <a:cubicBezTo>
                    <a:pt x="21222" y="107285"/>
                    <a:pt x="21229" y="107292"/>
                    <a:pt x="21229" y="107298"/>
                  </a:cubicBezTo>
                  <a:cubicBezTo>
                    <a:pt x="21235" y="107298"/>
                    <a:pt x="21235" y="107298"/>
                    <a:pt x="21242" y="107305"/>
                  </a:cubicBezTo>
                  <a:cubicBezTo>
                    <a:pt x="21242" y="107305"/>
                    <a:pt x="21248" y="107312"/>
                    <a:pt x="21255" y="107318"/>
                  </a:cubicBezTo>
                  <a:cubicBezTo>
                    <a:pt x="21255" y="107318"/>
                    <a:pt x="21262" y="107318"/>
                    <a:pt x="21262" y="107325"/>
                  </a:cubicBezTo>
                  <a:cubicBezTo>
                    <a:pt x="21268" y="107325"/>
                    <a:pt x="21275" y="107331"/>
                    <a:pt x="21282" y="107338"/>
                  </a:cubicBezTo>
                  <a:cubicBezTo>
                    <a:pt x="21282" y="107338"/>
                    <a:pt x="21288" y="107345"/>
                    <a:pt x="21288" y="107345"/>
                  </a:cubicBezTo>
                  <a:cubicBezTo>
                    <a:pt x="21295" y="107351"/>
                    <a:pt x="21302" y="107351"/>
                    <a:pt x="21302" y="107358"/>
                  </a:cubicBezTo>
                  <a:cubicBezTo>
                    <a:pt x="21308" y="107358"/>
                    <a:pt x="21308" y="107365"/>
                    <a:pt x="21308" y="107365"/>
                  </a:cubicBezTo>
                  <a:cubicBezTo>
                    <a:pt x="21322" y="107371"/>
                    <a:pt x="21328" y="107378"/>
                    <a:pt x="21335" y="107385"/>
                  </a:cubicBezTo>
                  <a:cubicBezTo>
                    <a:pt x="21335" y="107385"/>
                    <a:pt x="21335" y="107385"/>
                    <a:pt x="21341" y="107391"/>
                  </a:cubicBezTo>
                  <a:cubicBezTo>
                    <a:pt x="21341" y="107391"/>
                    <a:pt x="21348" y="107398"/>
                    <a:pt x="21355" y="107405"/>
                  </a:cubicBezTo>
                  <a:cubicBezTo>
                    <a:pt x="21355" y="107405"/>
                    <a:pt x="21361" y="107405"/>
                    <a:pt x="21361" y="107411"/>
                  </a:cubicBezTo>
                  <a:cubicBezTo>
                    <a:pt x="21368" y="107411"/>
                    <a:pt x="21375" y="107418"/>
                    <a:pt x="21381" y="107424"/>
                  </a:cubicBezTo>
                  <a:cubicBezTo>
                    <a:pt x="21381" y="107424"/>
                    <a:pt x="21388" y="107431"/>
                    <a:pt x="21388" y="107431"/>
                  </a:cubicBezTo>
                  <a:cubicBezTo>
                    <a:pt x="21395" y="107438"/>
                    <a:pt x="21395" y="107438"/>
                    <a:pt x="21401" y="107444"/>
                  </a:cubicBezTo>
                  <a:cubicBezTo>
                    <a:pt x="21408" y="107444"/>
                    <a:pt x="21408" y="107451"/>
                    <a:pt x="21414" y="107451"/>
                  </a:cubicBezTo>
                  <a:cubicBezTo>
                    <a:pt x="21414" y="107458"/>
                    <a:pt x="21421" y="107458"/>
                    <a:pt x="21428" y="107464"/>
                  </a:cubicBezTo>
                  <a:cubicBezTo>
                    <a:pt x="21428" y="107464"/>
                    <a:pt x="21428" y="107471"/>
                    <a:pt x="21434" y="107471"/>
                  </a:cubicBezTo>
                  <a:cubicBezTo>
                    <a:pt x="21441" y="107478"/>
                    <a:pt x="21448" y="107484"/>
                    <a:pt x="21454" y="107484"/>
                  </a:cubicBezTo>
                  <a:cubicBezTo>
                    <a:pt x="21454" y="107491"/>
                    <a:pt x="21461" y="107491"/>
                    <a:pt x="21461" y="107497"/>
                  </a:cubicBezTo>
                  <a:cubicBezTo>
                    <a:pt x="21468" y="107497"/>
                    <a:pt x="21474" y="107504"/>
                    <a:pt x="21474" y="107504"/>
                  </a:cubicBezTo>
                  <a:cubicBezTo>
                    <a:pt x="21481" y="107511"/>
                    <a:pt x="21481" y="107511"/>
                    <a:pt x="21488" y="107511"/>
                  </a:cubicBezTo>
                  <a:cubicBezTo>
                    <a:pt x="21494" y="107517"/>
                    <a:pt x="21501" y="107524"/>
                    <a:pt x="21507" y="107531"/>
                  </a:cubicBezTo>
                  <a:cubicBezTo>
                    <a:pt x="21507" y="107531"/>
                    <a:pt x="21507" y="107531"/>
                    <a:pt x="21514" y="107537"/>
                  </a:cubicBezTo>
                  <a:cubicBezTo>
                    <a:pt x="21514" y="107544"/>
                    <a:pt x="21521" y="107544"/>
                    <a:pt x="21527" y="107551"/>
                  </a:cubicBezTo>
                  <a:cubicBezTo>
                    <a:pt x="21527" y="107551"/>
                    <a:pt x="21534" y="107551"/>
                    <a:pt x="21534" y="107557"/>
                  </a:cubicBezTo>
                  <a:cubicBezTo>
                    <a:pt x="21541" y="107564"/>
                    <a:pt x="21547" y="107564"/>
                    <a:pt x="21547" y="107571"/>
                  </a:cubicBezTo>
                  <a:cubicBezTo>
                    <a:pt x="21554" y="107571"/>
                    <a:pt x="21554" y="107577"/>
                    <a:pt x="21561" y="107577"/>
                  </a:cubicBezTo>
                  <a:cubicBezTo>
                    <a:pt x="21567" y="107584"/>
                    <a:pt x="21574" y="107584"/>
                    <a:pt x="21574" y="107590"/>
                  </a:cubicBezTo>
                  <a:cubicBezTo>
                    <a:pt x="21581" y="107597"/>
                    <a:pt x="21581" y="107597"/>
                    <a:pt x="21587" y="107597"/>
                  </a:cubicBezTo>
                  <a:cubicBezTo>
                    <a:pt x="21587" y="107604"/>
                    <a:pt x="21594" y="107604"/>
                    <a:pt x="21600" y="107610"/>
                  </a:cubicBezTo>
                  <a:cubicBezTo>
                    <a:pt x="21600" y="107610"/>
                    <a:pt x="21607" y="107617"/>
                    <a:pt x="21607" y="107617"/>
                  </a:cubicBezTo>
                  <a:cubicBezTo>
                    <a:pt x="21614" y="107624"/>
                    <a:pt x="21620" y="107630"/>
                    <a:pt x="21627" y="107637"/>
                  </a:cubicBezTo>
                  <a:cubicBezTo>
                    <a:pt x="21634" y="107637"/>
                    <a:pt x="21634" y="107637"/>
                    <a:pt x="21634" y="107644"/>
                  </a:cubicBezTo>
                  <a:cubicBezTo>
                    <a:pt x="21640" y="107644"/>
                    <a:pt x="21647" y="107650"/>
                    <a:pt x="21647" y="107657"/>
                  </a:cubicBezTo>
                  <a:cubicBezTo>
                    <a:pt x="21654" y="107657"/>
                    <a:pt x="21654" y="107657"/>
                    <a:pt x="21660" y="107663"/>
                  </a:cubicBezTo>
                  <a:cubicBezTo>
                    <a:pt x="21667" y="107663"/>
                    <a:pt x="21667" y="107670"/>
                    <a:pt x="21673" y="107677"/>
                  </a:cubicBezTo>
                  <a:cubicBezTo>
                    <a:pt x="21680" y="107677"/>
                    <a:pt x="21680" y="107677"/>
                    <a:pt x="21687" y="107683"/>
                  </a:cubicBezTo>
                  <a:cubicBezTo>
                    <a:pt x="21687" y="107690"/>
                    <a:pt x="21693" y="107690"/>
                    <a:pt x="21700" y="107697"/>
                  </a:cubicBezTo>
                  <a:cubicBezTo>
                    <a:pt x="21700" y="107697"/>
                    <a:pt x="21707" y="107703"/>
                    <a:pt x="21707" y="107703"/>
                  </a:cubicBezTo>
                  <a:cubicBezTo>
                    <a:pt x="21713" y="107710"/>
                    <a:pt x="21720" y="107710"/>
                    <a:pt x="21720" y="107717"/>
                  </a:cubicBezTo>
                  <a:cubicBezTo>
                    <a:pt x="21727" y="107717"/>
                    <a:pt x="21727" y="107717"/>
                    <a:pt x="21733" y="107723"/>
                  </a:cubicBezTo>
                  <a:cubicBezTo>
                    <a:pt x="21740" y="107730"/>
                    <a:pt x="21747" y="107737"/>
                    <a:pt x="21753" y="107737"/>
                  </a:cubicBezTo>
                  <a:cubicBezTo>
                    <a:pt x="21753" y="107743"/>
                    <a:pt x="21753" y="107743"/>
                    <a:pt x="21760" y="107743"/>
                  </a:cubicBezTo>
                  <a:cubicBezTo>
                    <a:pt x="21766" y="107750"/>
                    <a:pt x="21766" y="107756"/>
                    <a:pt x="21773" y="107756"/>
                  </a:cubicBezTo>
                  <a:cubicBezTo>
                    <a:pt x="21773" y="107756"/>
                    <a:pt x="21780" y="107763"/>
                    <a:pt x="21780" y="107763"/>
                  </a:cubicBezTo>
                  <a:cubicBezTo>
                    <a:pt x="21786" y="107770"/>
                    <a:pt x="21793" y="107776"/>
                    <a:pt x="21800" y="107783"/>
                  </a:cubicBezTo>
                  <a:cubicBezTo>
                    <a:pt x="21806" y="107783"/>
                    <a:pt x="21806" y="107783"/>
                    <a:pt x="21806" y="107790"/>
                  </a:cubicBezTo>
                  <a:lnTo>
                    <a:pt x="21826" y="107803"/>
                  </a:lnTo>
                  <a:cubicBezTo>
                    <a:pt x="21826" y="107803"/>
                    <a:pt x="21833" y="107803"/>
                    <a:pt x="21833" y="107810"/>
                  </a:cubicBezTo>
                  <a:cubicBezTo>
                    <a:pt x="21839" y="107810"/>
                    <a:pt x="21839" y="107816"/>
                    <a:pt x="21846" y="107823"/>
                  </a:cubicBezTo>
                  <a:cubicBezTo>
                    <a:pt x="21853" y="107823"/>
                    <a:pt x="21853" y="107823"/>
                    <a:pt x="21853" y="107829"/>
                  </a:cubicBezTo>
                  <a:cubicBezTo>
                    <a:pt x="21859" y="107829"/>
                    <a:pt x="21866" y="107836"/>
                    <a:pt x="21873" y="107843"/>
                  </a:cubicBezTo>
                  <a:cubicBezTo>
                    <a:pt x="21879" y="107843"/>
                    <a:pt x="21879" y="107849"/>
                    <a:pt x="21886" y="107849"/>
                  </a:cubicBezTo>
                  <a:cubicBezTo>
                    <a:pt x="21886" y="107856"/>
                    <a:pt x="21893" y="107856"/>
                    <a:pt x="21899" y="107863"/>
                  </a:cubicBezTo>
                  <a:cubicBezTo>
                    <a:pt x="21899" y="107863"/>
                    <a:pt x="21906" y="107869"/>
                    <a:pt x="21906" y="107869"/>
                  </a:cubicBezTo>
                  <a:cubicBezTo>
                    <a:pt x="21913" y="107876"/>
                    <a:pt x="21919" y="107883"/>
                    <a:pt x="21926" y="107883"/>
                  </a:cubicBezTo>
                  <a:cubicBezTo>
                    <a:pt x="21926" y="107889"/>
                    <a:pt x="21932" y="107889"/>
                    <a:pt x="21932" y="107889"/>
                  </a:cubicBezTo>
                  <a:cubicBezTo>
                    <a:pt x="21939" y="107896"/>
                    <a:pt x="21946" y="107903"/>
                    <a:pt x="21946" y="107903"/>
                  </a:cubicBezTo>
                  <a:cubicBezTo>
                    <a:pt x="21952" y="107909"/>
                    <a:pt x="21952" y="107909"/>
                    <a:pt x="21959" y="107909"/>
                  </a:cubicBezTo>
                  <a:cubicBezTo>
                    <a:pt x="21959" y="107916"/>
                    <a:pt x="21966" y="107922"/>
                    <a:pt x="21972" y="107922"/>
                  </a:cubicBezTo>
                  <a:cubicBezTo>
                    <a:pt x="21979" y="107929"/>
                    <a:pt x="21979" y="107929"/>
                    <a:pt x="21986" y="107936"/>
                  </a:cubicBezTo>
                  <a:lnTo>
                    <a:pt x="21999" y="107949"/>
                  </a:lnTo>
                  <a:cubicBezTo>
                    <a:pt x="21999" y="107949"/>
                    <a:pt x="22005" y="107949"/>
                    <a:pt x="22005" y="107956"/>
                  </a:cubicBezTo>
                  <a:cubicBezTo>
                    <a:pt x="22012" y="107956"/>
                    <a:pt x="22019" y="107962"/>
                    <a:pt x="22019" y="107962"/>
                  </a:cubicBezTo>
                  <a:cubicBezTo>
                    <a:pt x="22025" y="107969"/>
                    <a:pt x="22025" y="107969"/>
                    <a:pt x="22032" y="107976"/>
                  </a:cubicBezTo>
                  <a:cubicBezTo>
                    <a:pt x="22039" y="107976"/>
                    <a:pt x="22045" y="107982"/>
                    <a:pt x="22052" y="107989"/>
                  </a:cubicBezTo>
                  <a:cubicBezTo>
                    <a:pt x="22052" y="107989"/>
                    <a:pt x="22052" y="107996"/>
                    <a:pt x="22059" y="107996"/>
                  </a:cubicBezTo>
                  <a:cubicBezTo>
                    <a:pt x="22065" y="108002"/>
                    <a:pt x="22065" y="108002"/>
                    <a:pt x="22072" y="108009"/>
                  </a:cubicBezTo>
                  <a:cubicBezTo>
                    <a:pt x="22079" y="108009"/>
                    <a:pt x="22079" y="108009"/>
                    <a:pt x="22079" y="108015"/>
                  </a:cubicBezTo>
                  <a:cubicBezTo>
                    <a:pt x="22085" y="108022"/>
                    <a:pt x="22092" y="108022"/>
                    <a:pt x="22098" y="108029"/>
                  </a:cubicBezTo>
                  <a:cubicBezTo>
                    <a:pt x="22105" y="108035"/>
                    <a:pt x="22105" y="108035"/>
                    <a:pt x="22112" y="108035"/>
                  </a:cubicBezTo>
                  <a:cubicBezTo>
                    <a:pt x="22112" y="108042"/>
                    <a:pt x="22118" y="108049"/>
                    <a:pt x="22125" y="108049"/>
                  </a:cubicBezTo>
                  <a:cubicBezTo>
                    <a:pt x="22125" y="108049"/>
                    <a:pt x="22132" y="108055"/>
                    <a:pt x="22132" y="108055"/>
                  </a:cubicBezTo>
                  <a:cubicBezTo>
                    <a:pt x="22138" y="108062"/>
                    <a:pt x="22138" y="108062"/>
                    <a:pt x="22145" y="108069"/>
                  </a:cubicBezTo>
                  <a:cubicBezTo>
                    <a:pt x="22152" y="108075"/>
                    <a:pt x="22152" y="108075"/>
                    <a:pt x="22158" y="108075"/>
                  </a:cubicBezTo>
                  <a:cubicBezTo>
                    <a:pt x="22165" y="108082"/>
                    <a:pt x="22165" y="108088"/>
                    <a:pt x="22171" y="108095"/>
                  </a:cubicBezTo>
                  <a:cubicBezTo>
                    <a:pt x="22178" y="108095"/>
                    <a:pt x="22178" y="108095"/>
                    <a:pt x="22185" y="108102"/>
                  </a:cubicBezTo>
                  <a:cubicBezTo>
                    <a:pt x="22185" y="108102"/>
                    <a:pt x="22191" y="108108"/>
                    <a:pt x="22198" y="108108"/>
                  </a:cubicBezTo>
                  <a:cubicBezTo>
                    <a:pt x="22198" y="108115"/>
                    <a:pt x="22205" y="108115"/>
                    <a:pt x="22205" y="108115"/>
                  </a:cubicBezTo>
                  <a:cubicBezTo>
                    <a:pt x="22211" y="108122"/>
                    <a:pt x="22218" y="108128"/>
                    <a:pt x="22225" y="108135"/>
                  </a:cubicBezTo>
                  <a:cubicBezTo>
                    <a:pt x="22225" y="108135"/>
                    <a:pt x="22231" y="108142"/>
                    <a:pt x="22231" y="108142"/>
                  </a:cubicBezTo>
                  <a:cubicBezTo>
                    <a:pt x="22238" y="108142"/>
                    <a:pt x="22245" y="108148"/>
                    <a:pt x="22245" y="108155"/>
                  </a:cubicBezTo>
                  <a:cubicBezTo>
                    <a:pt x="22251" y="108155"/>
                    <a:pt x="22251" y="108155"/>
                    <a:pt x="22258" y="108162"/>
                  </a:cubicBezTo>
                  <a:cubicBezTo>
                    <a:pt x="22264" y="108162"/>
                    <a:pt x="22264" y="108168"/>
                    <a:pt x="22271" y="108175"/>
                  </a:cubicBezTo>
                  <a:cubicBezTo>
                    <a:pt x="22278" y="108175"/>
                    <a:pt x="22278" y="108181"/>
                    <a:pt x="22284" y="108181"/>
                  </a:cubicBezTo>
                  <a:cubicBezTo>
                    <a:pt x="22291" y="108188"/>
                    <a:pt x="22291" y="108188"/>
                    <a:pt x="22298" y="108195"/>
                  </a:cubicBezTo>
                  <a:cubicBezTo>
                    <a:pt x="22298" y="108195"/>
                    <a:pt x="22304" y="108201"/>
                    <a:pt x="22311" y="108201"/>
                  </a:cubicBezTo>
                  <a:cubicBezTo>
                    <a:pt x="22311" y="108208"/>
                    <a:pt x="22318" y="108208"/>
                    <a:pt x="22318" y="108215"/>
                  </a:cubicBezTo>
                  <a:cubicBezTo>
                    <a:pt x="22324" y="108215"/>
                    <a:pt x="22324" y="108221"/>
                    <a:pt x="22331" y="108221"/>
                  </a:cubicBezTo>
                  <a:cubicBezTo>
                    <a:pt x="22337" y="108228"/>
                    <a:pt x="22344" y="108228"/>
                    <a:pt x="22351" y="108235"/>
                  </a:cubicBezTo>
                  <a:cubicBezTo>
                    <a:pt x="22351" y="108241"/>
                    <a:pt x="22357" y="108241"/>
                    <a:pt x="22357" y="108248"/>
                  </a:cubicBezTo>
                  <a:cubicBezTo>
                    <a:pt x="22364" y="108248"/>
                    <a:pt x="22364" y="108248"/>
                    <a:pt x="22371" y="108254"/>
                  </a:cubicBezTo>
                  <a:cubicBezTo>
                    <a:pt x="22377" y="108261"/>
                    <a:pt x="22377" y="108261"/>
                    <a:pt x="22384" y="108261"/>
                  </a:cubicBezTo>
                  <a:cubicBezTo>
                    <a:pt x="22384" y="108268"/>
                    <a:pt x="22391" y="108268"/>
                    <a:pt x="22397" y="108274"/>
                  </a:cubicBezTo>
                  <a:cubicBezTo>
                    <a:pt x="22397" y="108274"/>
                    <a:pt x="22404" y="108281"/>
                    <a:pt x="22411" y="108288"/>
                  </a:cubicBezTo>
                  <a:cubicBezTo>
                    <a:pt x="22417" y="108288"/>
                    <a:pt x="22417" y="108294"/>
                    <a:pt x="22424" y="108294"/>
                  </a:cubicBezTo>
                  <a:cubicBezTo>
                    <a:pt x="22424" y="108301"/>
                    <a:pt x="22430" y="108301"/>
                    <a:pt x="22430" y="108308"/>
                  </a:cubicBezTo>
                  <a:cubicBezTo>
                    <a:pt x="22437" y="108308"/>
                    <a:pt x="22444" y="108314"/>
                    <a:pt x="22444" y="108314"/>
                  </a:cubicBezTo>
                  <a:cubicBezTo>
                    <a:pt x="22450" y="108321"/>
                    <a:pt x="22457" y="108321"/>
                    <a:pt x="22457" y="108328"/>
                  </a:cubicBezTo>
                  <a:cubicBezTo>
                    <a:pt x="22464" y="108328"/>
                    <a:pt x="22470" y="108334"/>
                    <a:pt x="22470" y="108341"/>
                  </a:cubicBezTo>
                  <a:cubicBezTo>
                    <a:pt x="22477" y="108341"/>
                    <a:pt x="22477" y="108341"/>
                    <a:pt x="22484" y="108347"/>
                  </a:cubicBezTo>
                  <a:cubicBezTo>
                    <a:pt x="22490" y="108347"/>
                    <a:pt x="22490" y="108354"/>
                    <a:pt x="22497" y="108354"/>
                  </a:cubicBezTo>
                  <a:cubicBezTo>
                    <a:pt x="22497" y="108361"/>
                    <a:pt x="22503" y="108361"/>
                    <a:pt x="22503" y="108367"/>
                  </a:cubicBezTo>
                  <a:cubicBezTo>
                    <a:pt x="22510" y="108367"/>
                    <a:pt x="22517" y="108374"/>
                    <a:pt x="22523" y="108381"/>
                  </a:cubicBezTo>
                  <a:cubicBezTo>
                    <a:pt x="22530" y="108381"/>
                    <a:pt x="22530" y="108387"/>
                    <a:pt x="22537" y="108387"/>
                  </a:cubicBezTo>
                  <a:cubicBezTo>
                    <a:pt x="22537" y="108394"/>
                    <a:pt x="22543" y="108394"/>
                    <a:pt x="22550" y="108401"/>
                  </a:cubicBezTo>
                  <a:cubicBezTo>
                    <a:pt x="22550" y="108401"/>
                    <a:pt x="22557" y="108401"/>
                    <a:pt x="22557" y="108407"/>
                  </a:cubicBezTo>
                  <a:cubicBezTo>
                    <a:pt x="22563" y="108407"/>
                    <a:pt x="22563" y="108414"/>
                    <a:pt x="22570" y="108414"/>
                  </a:cubicBezTo>
                  <a:cubicBezTo>
                    <a:pt x="22577" y="108420"/>
                    <a:pt x="22583" y="108427"/>
                    <a:pt x="22590" y="108434"/>
                  </a:cubicBezTo>
                  <a:cubicBezTo>
                    <a:pt x="22590" y="108434"/>
                    <a:pt x="22596" y="108434"/>
                    <a:pt x="22596" y="108440"/>
                  </a:cubicBezTo>
                  <a:cubicBezTo>
                    <a:pt x="22603" y="108440"/>
                    <a:pt x="22603" y="108447"/>
                    <a:pt x="22610" y="108447"/>
                  </a:cubicBezTo>
                  <a:cubicBezTo>
                    <a:pt x="22616" y="108454"/>
                    <a:pt x="22616" y="108454"/>
                    <a:pt x="22623" y="108460"/>
                  </a:cubicBezTo>
                  <a:cubicBezTo>
                    <a:pt x="22623" y="108460"/>
                    <a:pt x="22630" y="108467"/>
                    <a:pt x="22636" y="108467"/>
                  </a:cubicBezTo>
                  <a:cubicBezTo>
                    <a:pt x="22636" y="108474"/>
                    <a:pt x="22643" y="108480"/>
                    <a:pt x="22650" y="108480"/>
                  </a:cubicBezTo>
                  <a:cubicBezTo>
                    <a:pt x="22656" y="108487"/>
                    <a:pt x="22656" y="108487"/>
                    <a:pt x="22663" y="108494"/>
                  </a:cubicBezTo>
                  <a:cubicBezTo>
                    <a:pt x="22663" y="108494"/>
                    <a:pt x="22669" y="108494"/>
                    <a:pt x="22669" y="108500"/>
                  </a:cubicBezTo>
                  <a:cubicBezTo>
                    <a:pt x="22676" y="108500"/>
                    <a:pt x="22683" y="108507"/>
                    <a:pt x="22683" y="108507"/>
                  </a:cubicBezTo>
                  <a:cubicBezTo>
                    <a:pt x="22689" y="108513"/>
                    <a:pt x="22689" y="108513"/>
                    <a:pt x="22696" y="108520"/>
                  </a:cubicBezTo>
                  <a:cubicBezTo>
                    <a:pt x="22703" y="108520"/>
                    <a:pt x="22709" y="108527"/>
                    <a:pt x="22716" y="108533"/>
                  </a:cubicBezTo>
                  <a:cubicBezTo>
                    <a:pt x="22716" y="108533"/>
                    <a:pt x="22723" y="108540"/>
                    <a:pt x="22723" y="108540"/>
                  </a:cubicBezTo>
                  <a:cubicBezTo>
                    <a:pt x="22729" y="108540"/>
                    <a:pt x="22736" y="108547"/>
                    <a:pt x="22736" y="108553"/>
                  </a:cubicBezTo>
                  <a:cubicBezTo>
                    <a:pt x="22736" y="108553"/>
                    <a:pt x="22743" y="108553"/>
                    <a:pt x="22743" y="108560"/>
                  </a:cubicBezTo>
                  <a:cubicBezTo>
                    <a:pt x="22756" y="108567"/>
                    <a:pt x="22756" y="108567"/>
                    <a:pt x="22762" y="108573"/>
                  </a:cubicBezTo>
                  <a:cubicBezTo>
                    <a:pt x="22769" y="108580"/>
                    <a:pt x="22776" y="108580"/>
                    <a:pt x="22776" y="108580"/>
                  </a:cubicBezTo>
                  <a:cubicBezTo>
                    <a:pt x="22782" y="108586"/>
                    <a:pt x="22782" y="108586"/>
                    <a:pt x="22789" y="108593"/>
                  </a:cubicBezTo>
                  <a:cubicBezTo>
                    <a:pt x="22789" y="108593"/>
                    <a:pt x="22796" y="108600"/>
                    <a:pt x="22796" y="108600"/>
                  </a:cubicBezTo>
                  <a:cubicBezTo>
                    <a:pt x="22809" y="108613"/>
                    <a:pt x="22829" y="108620"/>
                    <a:pt x="22842" y="108633"/>
                  </a:cubicBezTo>
                  <a:cubicBezTo>
                    <a:pt x="22842" y="108640"/>
                    <a:pt x="22849" y="108640"/>
                    <a:pt x="22849" y="108640"/>
                  </a:cubicBezTo>
                  <a:cubicBezTo>
                    <a:pt x="22855" y="108646"/>
                    <a:pt x="22855" y="108646"/>
                    <a:pt x="22862" y="108653"/>
                  </a:cubicBezTo>
                  <a:lnTo>
                    <a:pt x="22869" y="108660"/>
                  </a:lnTo>
                  <a:cubicBezTo>
                    <a:pt x="22875" y="108666"/>
                    <a:pt x="22882" y="108673"/>
                    <a:pt x="22895" y="108679"/>
                  </a:cubicBezTo>
                  <a:cubicBezTo>
                    <a:pt x="22895" y="108679"/>
                    <a:pt x="22895" y="108679"/>
                    <a:pt x="22902" y="108686"/>
                  </a:cubicBezTo>
                  <a:cubicBezTo>
                    <a:pt x="22909" y="108686"/>
                    <a:pt x="22909" y="108693"/>
                    <a:pt x="22915" y="108693"/>
                  </a:cubicBezTo>
                  <a:cubicBezTo>
                    <a:pt x="22915" y="108699"/>
                    <a:pt x="22922" y="108699"/>
                    <a:pt x="22922" y="108699"/>
                  </a:cubicBezTo>
                  <a:cubicBezTo>
                    <a:pt x="22928" y="108706"/>
                    <a:pt x="22942" y="108713"/>
                    <a:pt x="22948" y="108726"/>
                  </a:cubicBezTo>
                  <a:lnTo>
                    <a:pt x="22955" y="108726"/>
                  </a:lnTo>
                  <a:cubicBezTo>
                    <a:pt x="22955" y="108726"/>
                    <a:pt x="22962" y="108733"/>
                    <a:pt x="22968" y="108739"/>
                  </a:cubicBezTo>
                  <a:lnTo>
                    <a:pt x="22975" y="108739"/>
                  </a:lnTo>
                  <a:cubicBezTo>
                    <a:pt x="22982" y="108746"/>
                    <a:pt x="22982" y="108752"/>
                    <a:pt x="22988" y="108752"/>
                  </a:cubicBezTo>
                  <a:cubicBezTo>
                    <a:pt x="22988" y="108752"/>
                    <a:pt x="22995" y="108759"/>
                    <a:pt x="22995" y="108759"/>
                  </a:cubicBezTo>
                  <a:cubicBezTo>
                    <a:pt x="23001" y="108766"/>
                    <a:pt x="23008" y="108772"/>
                    <a:pt x="23021" y="108779"/>
                  </a:cubicBezTo>
                  <a:cubicBezTo>
                    <a:pt x="23021" y="108779"/>
                    <a:pt x="23021" y="108779"/>
                    <a:pt x="23028" y="108786"/>
                  </a:cubicBezTo>
                  <a:cubicBezTo>
                    <a:pt x="23035" y="108786"/>
                    <a:pt x="23035" y="108792"/>
                    <a:pt x="23041" y="108792"/>
                  </a:cubicBezTo>
                  <a:cubicBezTo>
                    <a:pt x="23041" y="108799"/>
                    <a:pt x="23048" y="108799"/>
                    <a:pt x="23048" y="108799"/>
                  </a:cubicBezTo>
                  <a:cubicBezTo>
                    <a:pt x="23055" y="108806"/>
                    <a:pt x="23061" y="108812"/>
                    <a:pt x="23075" y="108819"/>
                  </a:cubicBezTo>
                  <a:cubicBezTo>
                    <a:pt x="23075" y="108826"/>
                    <a:pt x="23075" y="108826"/>
                    <a:pt x="23081" y="108826"/>
                  </a:cubicBezTo>
                  <a:cubicBezTo>
                    <a:pt x="23081" y="108832"/>
                    <a:pt x="23088" y="108832"/>
                    <a:pt x="23094" y="108839"/>
                  </a:cubicBezTo>
                  <a:cubicBezTo>
                    <a:pt x="23094" y="108839"/>
                    <a:pt x="23094" y="108839"/>
                    <a:pt x="23101" y="108845"/>
                  </a:cubicBezTo>
                  <a:cubicBezTo>
                    <a:pt x="23114" y="108852"/>
                    <a:pt x="23128" y="108865"/>
                    <a:pt x="23148" y="108879"/>
                  </a:cubicBezTo>
                  <a:cubicBezTo>
                    <a:pt x="23148" y="108879"/>
                    <a:pt x="23148" y="108885"/>
                    <a:pt x="23154" y="108885"/>
                  </a:cubicBezTo>
                  <a:cubicBezTo>
                    <a:pt x="23154" y="108885"/>
                    <a:pt x="23161" y="108892"/>
                    <a:pt x="23167" y="108899"/>
                  </a:cubicBezTo>
                  <a:lnTo>
                    <a:pt x="23174" y="108899"/>
                  </a:lnTo>
                  <a:cubicBezTo>
                    <a:pt x="23181" y="108905"/>
                    <a:pt x="23194" y="108912"/>
                    <a:pt x="23201" y="108925"/>
                  </a:cubicBezTo>
                  <a:lnTo>
                    <a:pt x="23207" y="108925"/>
                  </a:lnTo>
                  <a:cubicBezTo>
                    <a:pt x="23207" y="108932"/>
                    <a:pt x="23214" y="108932"/>
                    <a:pt x="23221" y="108938"/>
                  </a:cubicBezTo>
                  <a:lnTo>
                    <a:pt x="23227" y="108938"/>
                  </a:lnTo>
                  <a:cubicBezTo>
                    <a:pt x="23241" y="108952"/>
                    <a:pt x="23260" y="108965"/>
                    <a:pt x="23274" y="108978"/>
                  </a:cubicBezTo>
                  <a:cubicBezTo>
                    <a:pt x="23274" y="108978"/>
                    <a:pt x="23274" y="108985"/>
                    <a:pt x="23280" y="108985"/>
                  </a:cubicBezTo>
                  <a:cubicBezTo>
                    <a:pt x="23294" y="108998"/>
                    <a:pt x="23314" y="109011"/>
                    <a:pt x="23327" y="109018"/>
                  </a:cubicBezTo>
                  <a:cubicBezTo>
                    <a:pt x="23327" y="109025"/>
                    <a:pt x="23327" y="109025"/>
                    <a:pt x="23334" y="109025"/>
                  </a:cubicBezTo>
                  <a:cubicBezTo>
                    <a:pt x="23340" y="109031"/>
                    <a:pt x="23340" y="109031"/>
                    <a:pt x="23347" y="109038"/>
                  </a:cubicBezTo>
                  <a:lnTo>
                    <a:pt x="23353" y="109038"/>
                  </a:lnTo>
                  <a:cubicBezTo>
                    <a:pt x="23367" y="109051"/>
                    <a:pt x="23387" y="109065"/>
                    <a:pt x="23400" y="109078"/>
                  </a:cubicBezTo>
                  <a:cubicBezTo>
                    <a:pt x="23400" y="109078"/>
                    <a:pt x="23400" y="109078"/>
                    <a:pt x="23407" y="109084"/>
                  </a:cubicBezTo>
                  <a:cubicBezTo>
                    <a:pt x="23420" y="109098"/>
                    <a:pt x="23433" y="109104"/>
                    <a:pt x="23453" y="109124"/>
                  </a:cubicBezTo>
                  <a:lnTo>
                    <a:pt x="23460" y="109124"/>
                  </a:lnTo>
                  <a:cubicBezTo>
                    <a:pt x="23480" y="109144"/>
                    <a:pt x="23506" y="109158"/>
                    <a:pt x="23526" y="109177"/>
                  </a:cubicBezTo>
                  <a:cubicBezTo>
                    <a:pt x="23546" y="109191"/>
                    <a:pt x="23566" y="109211"/>
                    <a:pt x="23579" y="109224"/>
                  </a:cubicBezTo>
                  <a:cubicBezTo>
                    <a:pt x="23592" y="109231"/>
                    <a:pt x="23606" y="109244"/>
                    <a:pt x="23619" y="109250"/>
                  </a:cubicBezTo>
                  <a:lnTo>
                    <a:pt x="24642" y="107942"/>
                  </a:lnTo>
                  <a:cubicBezTo>
                    <a:pt x="22517" y="106296"/>
                    <a:pt x="20492" y="104490"/>
                    <a:pt x="18612" y="102570"/>
                  </a:cubicBezTo>
                  <a:close/>
                  <a:moveTo>
                    <a:pt x="101395" y="104556"/>
                  </a:moveTo>
                  <a:cubicBezTo>
                    <a:pt x="99430" y="106382"/>
                    <a:pt x="97318" y="108088"/>
                    <a:pt x="95120" y="109629"/>
                  </a:cubicBezTo>
                  <a:lnTo>
                    <a:pt x="96076" y="110990"/>
                  </a:lnTo>
                  <a:cubicBezTo>
                    <a:pt x="96661" y="110579"/>
                    <a:pt x="97232" y="110167"/>
                    <a:pt x="97796" y="109735"/>
                  </a:cubicBezTo>
                  <a:cubicBezTo>
                    <a:pt x="97816" y="109722"/>
                    <a:pt x="97829" y="109709"/>
                    <a:pt x="97849" y="109695"/>
                  </a:cubicBezTo>
                  <a:cubicBezTo>
                    <a:pt x="97876" y="109675"/>
                    <a:pt x="97896" y="109662"/>
                    <a:pt x="97922" y="109642"/>
                  </a:cubicBezTo>
                  <a:cubicBezTo>
                    <a:pt x="97942" y="109622"/>
                    <a:pt x="97955" y="109616"/>
                    <a:pt x="97975" y="109602"/>
                  </a:cubicBezTo>
                  <a:cubicBezTo>
                    <a:pt x="97975" y="109596"/>
                    <a:pt x="97975" y="109596"/>
                    <a:pt x="97982" y="109596"/>
                  </a:cubicBezTo>
                  <a:cubicBezTo>
                    <a:pt x="97995" y="109582"/>
                    <a:pt x="98015" y="109569"/>
                    <a:pt x="98029" y="109556"/>
                  </a:cubicBezTo>
                  <a:lnTo>
                    <a:pt x="98035" y="109556"/>
                  </a:lnTo>
                  <a:cubicBezTo>
                    <a:pt x="98042" y="109549"/>
                    <a:pt x="98042" y="109549"/>
                    <a:pt x="98048" y="109543"/>
                  </a:cubicBezTo>
                  <a:lnTo>
                    <a:pt x="98055" y="109543"/>
                  </a:lnTo>
                  <a:cubicBezTo>
                    <a:pt x="98068" y="109529"/>
                    <a:pt x="98088" y="109516"/>
                    <a:pt x="98102" y="109503"/>
                  </a:cubicBezTo>
                  <a:cubicBezTo>
                    <a:pt x="98102" y="109503"/>
                    <a:pt x="98108" y="109503"/>
                    <a:pt x="98108" y="109496"/>
                  </a:cubicBezTo>
                  <a:cubicBezTo>
                    <a:pt x="98115" y="109496"/>
                    <a:pt x="98121" y="109490"/>
                    <a:pt x="98121" y="109490"/>
                  </a:cubicBezTo>
                  <a:cubicBezTo>
                    <a:pt x="98135" y="109476"/>
                    <a:pt x="98148" y="109470"/>
                    <a:pt x="98155" y="109463"/>
                  </a:cubicBezTo>
                  <a:cubicBezTo>
                    <a:pt x="98155" y="109463"/>
                    <a:pt x="98161" y="109456"/>
                    <a:pt x="98161" y="109456"/>
                  </a:cubicBezTo>
                  <a:cubicBezTo>
                    <a:pt x="98168" y="109456"/>
                    <a:pt x="98168" y="109450"/>
                    <a:pt x="98175" y="109443"/>
                  </a:cubicBezTo>
                  <a:lnTo>
                    <a:pt x="98181" y="109443"/>
                  </a:lnTo>
                  <a:cubicBezTo>
                    <a:pt x="98188" y="109436"/>
                    <a:pt x="98201" y="109430"/>
                    <a:pt x="98208" y="109416"/>
                  </a:cubicBezTo>
                  <a:lnTo>
                    <a:pt x="98214" y="109416"/>
                  </a:lnTo>
                  <a:cubicBezTo>
                    <a:pt x="98221" y="109410"/>
                    <a:pt x="98228" y="109410"/>
                    <a:pt x="98228" y="109403"/>
                  </a:cubicBezTo>
                  <a:lnTo>
                    <a:pt x="98234" y="109403"/>
                  </a:lnTo>
                  <a:cubicBezTo>
                    <a:pt x="98254" y="109390"/>
                    <a:pt x="98268" y="109377"/>
                    <a:pt x="98281" y="109363"/>
                  </a:cubicBezTo>
                  <a:cubicBezTo>
                    <a:pt x="98287" y="109363"/>
                    <a:pt x="98287" y="109363"/>
                    <a:pt x="98287" y="109357"/>
                  </a:cubicBezTo>
                  <a:cubicBezTo>
                    <a:pt x="98294" y="109357"/>
                    <a:pt x="98301" y="109350"/>
                    <a:pt x="98301" y="109350"/>
                  </a:cubicBezTo>
                  <a:cubicBezTo>
                    <a:pt x="98307" y="109343"/>
                    <a:pt x="98307" y="109343"/>
                    <a:pt x="98307" y="109343"/>
                  </a:cubicBezTo>
                  <a:cubicBezTo>
                    <a:pt x="98321" y="109337"/>
                    <a:pt x="98327" y="109330"/>
                    <a:pt x="98334" y="109324"/>
                  </a:cubicBezTo>
                  <a:cubicBezTo>
                    <a:pt x="98341" y="109324"/>
                    <a:pt x="98341" y="109317"/>
                    <a:pt x="98341" y="109317"/>
                  </a:cubicBezTo>
                  <a:cubicBezTo>
                    <a:pt x="98347" y="109317"/>
                    <a:pt x="98354" y="109310"/>
                    <a:pt x="98354" y="109310"/>
                  </a:cubicBezTo>
                  <a:cubicBezTo>
                    <a:pt x="98361" y="109304"/>
                    <a:pt x="98361" y="109304"/>
                    <a:pt x="98367" y="109304"/>
                  </a:cubicBezTo>
                  <a:cubicBezTo>
                    <a:pt x="98374" y="109297"/>
                    <a:pt x="98380" y="109290"/>
                    <a:pt x="98387" y="109284"/>
                  </a:cubicBezTo>
                  <a:cubicBezTo>
                    <a:pt x="98394" y="109277"/>
                    <a:pt x="98394" y="109277"/>
                    <a:pt x="98394" y="109277"/>
                  </a:cubicBezTo>
                  <a:cubicBezTo>
                    <a:pt x="98400" y="109270"/>
                    <a:pt x="98407" y="109270"/>
                    <a:pt x="98407" y="109264"/>
                  </a:cubicBezTo>
                  <a:cubicBezTo>
                    <a:pt x="98414" y="109264"/>
                    <a:pt x="98414" y="109264"/>
                    <a:pt x="98420" y="109257"/>
                  </a:cubicBezTo>
                  <a:cubicBezTo>
                    <a:pt x="98420" y="109257"/>
                    <a:pt x="98427" y="109250"/>
                    <a:pt x="98434" y="109250"/>
                  </a:cubicBezTo>
                  <a:cubicBezTo>
                    <a:pt x="98434" y="109244"/>
                    <a:pt x="98440" y="109244"/>
                    <a:pt x="98440" y="109244"/>
                  </a:cubicBezTo>
                  <a:cubicBezTo>
                    <a:pt x="98447" y="109237"/>
                    <a:pt x="98453" y="109231"/>
                    <a:pt x="98460" y="109224"/>
                  </a:cubicBezTo>
                  <a:cubicBezTo>
                    <a:pt x="98467" y="109224"/>
                    <a:pt x="98467" y="109224"/>
                    <a:pt x="98473" y="109217"/>
                  </a:cubicBezTo>
                  <a:cubicBezTo>
                    <a:pt x="98473" y="109217"/>
                    <a:pt x="98480" y="109211"/>
                    <a:pt x="98480" y="109211"/>
                  </a:cubicBezTo>
                  <a:cubicBezTo>
                    <a:pt x="98487" y="109204"/>
                    <a:pt x="98487" y="109204"/>
                    <a:pt x="98493" y="109204"/>
                  </a:cubicBezTo>
                  <a:cubicBezTo>
                    <a:pt x="98500" y="109197"/>
                    <a:pt x="98507" y="109191"/>
                    <a:pt x="98513" y="109184"/>
                  </a:cubicBezTo>
                  <a:cubicBezTo>
                    <a:pt x="98520" y="109184"/>
                    <a:pt x="98520" y="109177"/>
                    <a:pt x="98527" y="109177"/>
                  </a:cubicBezTo>
                  <a:cubicBezTo>
                    <a:pt x="98527" y="109171"/>
                    <a:pt x="98533" y="109171"/>
                    <a:pt x="98533" y="109171"/>
                  </a:cubicBezTo>
                  <a:cubicBezTo>
                    <a:pt x="98540" y="109164"/>
                    <a:pt x="98540" y="109164"/>
                    <a:pt x="98546" y="109158"/>
                  </a:cubicBezTo>
                  <a:cubicBezTo>
                    <a:pt x="98553" y="109158"/>
                    <a:pt x="98553" y="109158"/>
                    <a:pt x="98560" y="109151"/>
                  </a:cubicBezTo>
                  <a:cubicBezTo>
                    <a:pt x="98566" y="109144"/>
                    <a:pt x="98566" y="109144"/>
                    <a:pt x="98573" y="109138"/>
                  </a:cubicBezTo>
                  <a:cubicBezTo>
                    <a:pt x="98580" y="109131"/>
                    <a:pt x="98586" y="109131"/>
                    <a:pt x="98586" y="109124"/>
                  </a:cubicBezTo>
                  <a:cubicBezTo>
                    <a:pt x="98593" y="109124"/>
                    <a:pt x="98593" y="109124"/>
                    <a:pt x="98600" y="109118"/>
                  </a:cubicBezTo>
                  <a:cubicBezTo>
                    <a:pt x="98600" y="109118"/>
                    <a:pt x="98606" y="109111"/>
                    <a:pt x="98613" y="109111"/>
                  </a:cubicBezTo>
                  <a:cubicBezTo>
                    <a:pt x="98613" y="109104"/>
                    <a:pt x="98619" y="109104"/>
                    <a:pt x="98619" y="109098"/>
                  </a:cubicBezTo>
                  <a:cubicBezTo>
                    <a:pt x="98626" y="109098"/>
                    <a:pt x="98633" y="109091"/>
                    <a:pt x="98639" y="109084"/>
                  </a:cubicBezTo>
                  <a:cubicBezTo>
                    <a:pt x="98639" y="109084"/>
                    <a:pt x="98646" y="109078"/>
                    <a:pt x="98653" y="109078"/>
                  </a:cubicBezTo>
                  <a:cubicBezTo>
                    <a:pt x="98653" y="109078"/>
                    <a:pt x="98659" y="109071"/>
                    <a:pt x="98659" y="109071"/>
                  </a:cubicBezTo>
                  <a:cubicBezTo>
                    <a:pt x="98666" y="109065"/>
                    <a:pt x="98673" y="109065"/>
                    <a:pt x="98673" y="109058"/>
                  </a:cubicBezTo>
                  <a:cubicBezTo>
                    <a:pt x="98679" y="109058"/>
                    <a:pt x="98679" y="109051"/>
                    <a:pt x="98686" y="109051"/>
                  </a:cubicBezTo>
                  <a:cubicBezTo>
                    <a:pt x="98693" y="109045"/>
                    <a:pt x="98699" y="109038"/>
                    <a:pt x="98706" y="109038"/>
                  </a:cubicBezTo>
                  <a:cubicBezTo>
                    <a:pt x="98706" y="109031"/>
                    <a:pt x="98712" y="109031"/>
                    <a:pt x="98712" y="109031"/>
                  </a:cubicBezTo>
                  <a:cubicBezTo>
                    <a:pt x="98719" y="109025"/>
                    <a:pt x="98719" y="109025"/>
                    <a:pt x="98726" y="109018"/>
                  </a:cubicBezTo>
                  <a:cubicBezTo>
                    <a:pt x="98732" y="109018"/>
                    <a:pt x="98732" y="109011"/>
                    <a:pt x="98739" y="109011"/>
                  </a:cubicBezTo>
                  <a:cubicBezTo>
                    <a:pt x="98739" y="109005"/>
                    <a:pt x="98746" y="108998"/>
                    <a:pt x="98752" y="108998"/>
                  </a:cubicBezTo>
                  <a:cubicBezTo>
                    <a:pt x="98759" y="108992"/>
                    <a:pt x="98759" y="108992"/>
                    <a:pt x="98766" y="108985"/>
                  </a:cubicBezTo>
                  <a:cubicBezTo>
                    <a:pt x="98772" y="108985"/>
                    <a:pt x="98772" y="108978"/>
                    <a:pt x="98779" y="108978"/>
                  </a:cubicBezTo>
                  <a:cubicBezTo>
                    <a:pt x="98779" y="108978"/>
                    <a:pt x="98785" y="108972"/>
                    <a:pt x="98785" y="108972"/>
                  </a:cubicBezTo>
                  <a:cubicBezTo>
                    <a:pt x="98792" y="108965"/>
                    <a:pt x="98799" y="108965"/>
                    <a:pt x="98799" y="108958"/>
                  </a:cubicBezTo>
                  <a:cubicBezTo>
                    <a:pt x="98805" y="108958"/>
                    <a:pt x="98805" y="108952"/>
                    <a:pt x="98812" y="108952"/>
                  </a:cubicBezTo>
                  <a:cubicBezTo>
                    <a:pt x="98819" y="108945"/>
                    <a:pt x="98825" y="108938"/>
                    <a:pt x="98832" y="108938"/>
                  </a:cubicBezTo>
                  <a:cubicBezTo>
                    <a:pt x="98832" y="108932"/>
                    <a:pt x="98839" y="108932"/>
                    <a:pt x="98839" y="108932"/>
                  </a:cubicBezTo>
                  <a:cubicBezTo>
                    <a:pt x="98845" y="108925"/>
                    <a:pt x="98852" y="108918"/>
                    <a:pt x="98852" y="108918"/>
                  </a:cubicBezTo>
                  <a:cubicBezTo>
                    <a:pt x="98859" y="108918"/>
                    <a:pt x="98859" y="108912"/>
                    <a:pt x="98865" y="108912"/>
                  </a:cubicBezTo>
                  <a:cubicBezTo>
                    <a:pt x="98872" y="108905"/>
                    <a:pt x="98878" y="108899"/>
                    <a:pt x="98885" y="108892"/>
                  </a:cubicBezTo>
                  <a:cubicBezTo>
                    <a:pt x="98885" y="108892"/>
                    <a:pt x="98885" y="108892"/>
                    <a:pt x="98892" y="108885"/>
                  </a:cubicBezTo>
                  <a:cubicBezTo>
                    <a:pt x="98898" y="108885"/>
                    <a:pt x="98898" y="108879"/>
                    <a:pt x="98905" y="108879"/>
                  </a:cubicBezTo>
                  <a:cubicBezTo>
                    <a:pt x="98912" y="108872"/>
                    <a:pt x="98912" y="108872"/>
                    <a:pt x="98912" y="108872"/>
                  </a:cubicBezTo>
                  <a:cubicBezTo>
                    <a:pt x="98918" y="108865"/>
                    <a:pt x="98925" y="108859"/>
                    <a:pt x="98932" y="108859"/>
                  </a:cubicBezTo>
                  <a:cubicBezTo>
                    <a:pt x="98932" y="108852"/>
                    <a:pt x="98938" y="108852"/>
                    <a:pt x="98938" y="108852"/>
                  </a:cubicBezTo>
                  <a:cubicBezTo>
                    <a:pt x="98945" y="108845"/>
                    <a:pt x="98951" y="108839"/>
                    <a:pt x="98958" y="108839"/>
                  </a:cubicBezTo>
                  <a:cubicBezTo>
                    <a:pt x="98958" y="108832"/>
                    <a:pt x="98965" y="108832"/>
                    <a:pt x="98965" y="108826"/>
                  </a:cubicBezTo>
                  <a:cubicBezTo>
                    <a:pt x="98971" y="108826"/>
                    <a:pt x="98978" y="108819"/>
                    <a:pt x="98978" y="108819"/>
                  </a:cubicBezTo>
                  <a:cubicBezTo>
                    <a:pt x="98985" y="108812"/>
                    <a:pt x="98985" y="108812"/>
                    <a:pt x="98991" y="108812"/>
                  </a:cubicBezTo>
                  <a:cubicBezTo>
                    <a:pt x="98998" y="108806"/>
                    <a:pt x="99005" y="108799"/>
                    <a:pt x="99011" y="108792"/>
                  </a:cubicBezTo>
                  <a:cubicBezTo>
                    <a:pt x="99011" y="108792"/>
                    <a:pt x="99011" y="108792"/>
                    <a:pt x="99018" y="108786"/>
                  </a:cubicBezTo>
                  <a:cubicBezTo>
                    <a:pt x="99025" y="108786"/>
                    <a:pt x="99025" y="108779"/>
                    <a:pt x="99031" y="108779"/>
                  </a:cubicBezTo>
                  <a:cubicBezTo>
                    <a:pt x="99038" y="108772"/>
                    <a:pt x="99038" y="108772"/>
                    <a:pt x="99038" y="108772"/>
                  </a:cubicBezTo>
                  <a:cubicBezTo>
                    <a:pt x="99044" y="108766"/>
                    <a:pt x="99058" y="108759"/>
                    <a:pt x="99064" y="108752"/>
                  </a:cubicBezTo>
                  <a:cubicBezTo>
                    <a:pt x="99064" y="108752"/>
                    <a:pt x="99064" y="108752"/>
                    <a:pt x="99064" y="108746"/>
                  </a:cubicBezTo>
                  <a:cubicBezTo>
                    <a:pt x="99071" y="108746"/>
                    <a:pt x="99078" y="108739"/>
                    <a:pt x="99084" y="108733"/>
                  </a:cubicBezTo>
                  <a:cubicBezTo>
                    <a:pt x="99084" y="108733"/>
                    <a:pt x="99091" y="108733"/>
                    <a:pt x="99091" y="108726"/>
                  </a:cubicBezTo>
                  <a:cubicBezTo>
                    <a:pt x="99098" y="108726"/>
                    <a:pt x="99104" y="108719"/>
                    <a:pt x="99111" y="108713"/>
                  </a:cubicBezTo>
                  <a:lnTo>
                    <a:pt x="99117" y="108713"/>
                  </a:lnTo>
                  <a:cubicBezTo>
                    <a:pt x="99124" y="108706"/>
                    <a:pt x="99131" y="108699"/>
                    <a:pt x="99137" y="108693"/>
                  </a:cubicBezTo>
                  <a:cubicBezTo>
                    <a:pt x="99137" y="108693"/>
                    <a:pt x="99144" y="108686"/>
                    <a:pt x="99144" y="108686"/>
                  </a:cubicBezTo>
                  <a:cubicBezTo>
                    <a:pt x="99151" y="108686"/>
                    <a:pt x="99151" y="108679"/>
                    <a:pt x="99157" y="108673"/>
                  </a:cubicBezTo>
                  <a:cubicBezTo>
                    <a:pt x="99164" y="108673"/>
                    <a:pt x="99164" y="108673"/>
                    <a:pt x="99164" y="108666"/>
                  </a:cubicBezTo>
                  <a:cubicBezTo>
                    <a:pt x="99171" y="108666"/>
                    <a:pt x="99177" y="108660"/>
                    <a:pt x="99184" y="108653"/>
                  </a:cubicBezTo>
                  <a:cubicBezTo>
                    <a:pt x="99191" y="108653"/>
                    <a:pt x="99191" y="108646"/>
                    <a:pt x="99191" y="108646"/>
                  </a:cubicBezTo>
                  <a:cubicBezTo>
                    <a:pt x="99197" y="108640"/>
                    <a:pt x="99204" y="108640"/>
                    <a:pt x="99210" y="108633"/>
                  </a:cubicBezTo>
                  <a:cubicBezTo>
                    <a:pt x="99210" y="108633"/>
                    <a:pt x="99217" y="108633"/>
                    <a:pt x="99217" y="108626"/>
                  </a:cubicBezTo>
                  <a:cubicBezTo>
                    <a:pt x="99224" y="108620"/>
                    <a:pt x="99230" y="108620"/>
                    <a:pt x="99237" y="108613"/>
                  </a:cubicBezTo>
                  <a:cubicBezTo>
                    <a:pt x="99237" y="108613"/>
                    <a:pt x="99237" y="108613"/>
                    <a:pt x="99244" y="108606"/>
                  </a:cubicBezTo>
                  <a:cubicBezTo>
                    <a:pt x="99250" y="108606"/>
                    <a:pt x="99257" y="108600"/>
                    <a:pt x="99264" y="108593"/>
                  </a:cubicBezTo>
                  <a:cubicBezTo>
                    <a:pt x="99264" y="108593"/>
                    <a:pt x="99270" y="108586"/>
                    <a:pt x="99270" y="108586"/>
                  </a:cubicBezTo>
                  <a:cubicBezTo>
                    <a:pt x="99277" y="108580"/>
                    <a:pt x="99277" y="108580"/>
                    <a:pt x="99283" y="108573"/>
                  </a:cubicBezTo>
                  <a:cubicBezTo>
                    <a:pt x="99290" y="108573"/>
                    <a:pt x="99290" y="108573"/>
                    <a:pt x="99290" y="108567"/>
                  </a:cubicBezTo>
                  <a:lnTo>
                    <a:pt x="99310" y="108553"/>
                  </a:lnTo>
                  <a:cubicBezTo>
                    <a:pt x="99317" y="108547"/>
                    <a:pt x="99317" y="108547"/>
                    <a:pt x="99317" y="108547"/>
                  </a:cubicBezTo>
                  <a:cubicBezTo>
                    <a:pt x="99323" y="108540"/>
                    <a:pt x="99330" y="108533"/>
                    <a:pt x="99337" y="108533"/>
                  </a:cubicBezTo>
                  <a:cubicBezTo>
                    <a:pt x="99337" y="108533"/>
                    <a:pt x="99343" y="108527"/>
                    <a:pt x="99343" y="108527"/>
                  </a:cubicBezTo>
                  <a:cubicBezTo>
                    <a:pt x="99350" y="108520"/>
                    <a:pt x="99357" y="108513"/>
                    <a:pt x="99363" y="108507"/>
                  </a:cubicBezTo>
                  <a:lnTo>
                    <a:pt x="99370" y="108507"/>
                  </a:lnTo>
                  <a:cubicBezTo>
                    <a:pt x="99376" y="108500"/>
                    <a:pt x="99383" y="108494"/>
                    <a:pt x="99390" y="108494"/>
                  </a:cubicBezTo>
                  <a:cubicBezTo>
                    <a:pt x="99390" y="108487"/>
                    <a:pt x="99390" y="108487"/>
                    <a:pt x="99396" y="108487"/>
                  </a:cubicBezTo>
                  <a:cubicBezTo>
                    <a:pt x="99403" y="108480"/>
                    <a:pt x="99410" y="108474"/>
                    <a:pt x="99416" y="108467"/>
                  </a:cubicBezTo>
                  <a:cubicBezTo>
                    <a:pt x="99423" y="108460"/>
                    <a:pt x="99430" y="108454"/>
                    <a:pt x="99436" y="108447"/>
                  </a:cubicBezTo>
                  <a:lnTo>
                    <a:pt x="99443" y="108447"/>
                  </a:lnTo>
                  <a:cubicBezTo>
                    <a:pt x="99449" y="108440"/>
                    <a:pt x="99456" y="108434"/>
                    <a:pt x="99463" y="108427"/>
                  </a:cubicBezTo>
                  <a:lnTo>
                    <a:pt x="99469" y="108427"/>
                  </a:lnTo>
                  <a:cubicBezTo>
                    <a:pt x="99476" y="108420"/>
                    <a:pt x="99483" y="108414"/>
                    <a:pt x="99489" y="108407"/>
                  </a:cubicBezTo>
                  <a:cubicBezTo>
                    <a:pt x="99489" y="108407"/>
                    <a:pt x="99496" y="108407"/>
                    <a:pt x="99496" y="108401"/>
                  </a:cubicBezTo>
                  <a:cubicBezTo>
                    <a:pt x="99503" y="108401"/>
                    <a:pt x="99509" y="108394"/>
                    <a:pt x="99516" y="108387"/>
                  </a:cubicBezTo>
                  <a:cubicBezTo>
                    <a:pt x="99516" y="108387"/>
                    <a:pt x="99516" y="108387"/>
                    <a:pt x="99523" y="108381"/>
                  </a:cubicBezTo>
                  <a:cubicBezTo>
                    <a:pt x="99529" y="108381"/>
                    <a:pt x="99536" y="108374"/>
                    <a:pt x="99542" y="108367"/>
                  </a:cubicBezTo>
                  <a:cubicBezTo>
                    <a:pt x="99549" y="108361"/>
                    <a:pt x="99556" y="108354"/>
                    <a:pt x="99562" y="108347"/>
                  </a:cubicBezTo>
                  <a:cubicBezTo>
                    <a:pt x="99569" y="108347"/>
                    <a:pt x="99569" y="108341"/>
                    <a:pt x="99569" y="108341"/>
                  </a:cubicBezTo>
                  <a:lnTo>
                    <a:pt x="99589" y="108328"/>
                  </a:lnTo>
                  <a:lnTo>
                    <a:pt x="99596" y="108321"/>
                  </a:lnTo>
                  <a:cubicBezTo>
                    <a:pt x="99602" y="108314"/>
                    <a:pt x="99609" y="108308"/>
                    <a:pt x="99615" y="108308"/>
                  </a:cubicBezTo>
                  <a:lnTo>
                    <a:pt x="99622" y="108301"/>
                  </a:lnTo>
                  <a:cubicBezTo>
                    <a:pt x="99629" y="108294"/>
                    <a:pt x="99635" y="108288"/>
                    <a:pt x="99642" y="108288"/>
                  </a:cubicBezTo>
                  <a:lnTo>
                    <a:pt x="99642" y="108281"/>
                  </a:lnTo>
                  <a:cubicBezTo>
                    <a:pt x="99662" y="108268"/>
                    <a:pt x="99675" y="108254"/>
                    <a:pt x="99689" y="108241"/>
                  </a:cubicBezTo>
                  <a:lnTo>
                    <a:pt x="99695" y="108241"/>
                  </a:lnTo>
                  <a:cubicBezTo>
                    <a:pt x="99702" y="108235"/>
                    <a:pt x="99708" y="108228"/>
                    <a:pt x="99715" y="108221"/>
                  </a:cubicBezTo>
                  <a:cubicBezTo>
                    <a:pt x="99728" y="108215"/>
                    <a:pt x="99735" y="108208"/>
                    <a:pt x="99742" y="108201"/>
                  </a:cubicBezTo>
                  <a:lnTo>
                    <a:pt x="99748" y="108201"/>
                  </a:lnTo>
                  <a:cubicBezTo>
                    <a:pt x="99755" y="108195"/>
                    <a:pt x="99762" y="108188"/>
                    <a:pt x="99768" y="108181"/>
                  </a:cubicBezTo>
                  <a:cubicBezTo>
                    <a:pt x="99775" y="108175"/>
                    <a:pt x="99782" y="108168"/>
                    <a:pt x="99795" y="108162"/>
                  </a:cubicBezTo>
                  <a:cubicBezTo>
                    <a:pt x="99801" y="108155"/>
                    <a:pt x="99808" y="108148"/>
                    <a:pt x="99815" y="108142"/>
                  </a:cubicBezTo>
                  <a:cubicBezTo>
                    <a:pt x="99815" y="108142"/>
                    <a:pt x="99815" y="108142"/>
                    <a:pt x="99821" y="108135"/>
                  </a:cubicBezTo>
                  <a:cubicBezTo>
                    <a:pt x="99835" y="108122"/>
                    <a:pt x="99848" y="108115"/>
                    <a:pt x="99868" y="108102"/>
                  </a:cubicBezTo>
                  <a:cubicBezTo>
                    <a:pt x="99868" y="108095"/>
                    <a:pt x="99868" y="108095"/>
                    <a:pt x="99868" y="108095"/>
                  </a:cubicBezTo>
                  <a:cubicBezTo>
                    <a:pt x="99874" y="108088"/>
                    <a:pt x="99881" y="108082"/>
                    <a:pt x="99894" y="108082"/>
                  </a:cubicBezTo>
                  <a:lnTo>
                    <a:pt x="99894" y="108075"/>
                  </a:lnTo>
                  <a:cubicBezTo>
                    <a:pt x="99901" y="108069"/>
                    <a:pt x="99908" y="108062"/>
                    <a:pt x="99914" y="108055"/>
                  </a:cubicBezTo>
                  <a:lnTo>
                    <a:pt x="99921" y="108055"/>
                  </a:lnTo>
                  <a:cubicBezTo>
                    <a:pt x="99928" y="108049"/>
                    <a:pt x="99934" y="108042"/>
                    <a:pt x="99941" y="108035"/>
                  </a:cubicBezTo>
                  <a:cubicBezTo>
                    <a:pt x="99961" y="108022"/>
                    <a:pt x="99974" y="108009"/>
                    <a:pt x="99994" y="107996"/>
                  </a:cubicBezTo>
                  <a:cubicBezTo>
                    <a:pt x="100001" y="107989"/>
                    <a:pt x="100007" y="107982"/>
                    <a:pt x="100014" y="107976"/>
                  </a:cubicBezTo>
                  <a:lnTo>
                    <a:pt x="100021" y="107976"/>
                  </a:lnTo>
                  <a:cubicBezTo>
                    <a:pt x="100027" y="107969"/>
                    <a:pt x="100034" y="107962"/>
                    <a:pt x="100040" y="107956"/>
                  </a:cubicBezTo>
                  <a:cubicBezTo>
                    <a:pt x="100040" y="107956"/>
                    <a:pt x="100040" y="107956"/>
                    <a:pt x="100047" y="107949"/>
                  </a:cubicBezTo>
                  <a:cubicBezTo>
                    <a:pt x="100054" y="107942"/>
                    <a:pt x="100060" y="107942"/>
                    <a:pt x="100067" y="107936"/>
                  </a:cubicBezTo>
                  <a:cubicBezTo>
                    <a:pt x="100067" y="107936"/>
                    <a:pt x="100067" y="107936"/>
                    <a:pt x="100067" y="107929"/>
                  </a:cubicBezTo>
                  <a:cubicBezTo>
                    <a:pt x="100074" y="107922"/>
                    <a:pt x="100087" y="107916"/>
                    <a:pt x="100094" y="107909"/>
                  </a:cubicBezTo>
                  <a:cubicBezTo>
                    <a:pt x="100100" y="107903"/>
                    <a:pt x="100107" y="107896"/>
                    <a:pt x="100114" y="107889"/>
                  </a:cubicBezTo>
                  <a:lnTo>
                    <a:pt x="100120" y="107889"/>
                  </a:lnTo>
                  <a:cubicBezTo>
                    <a:pt x="100133" y="107876"/>
                    <a:pt x="100147" y="107863"/>
                    <a:pt x="100167" y="107849"/>
                  </a:cubicBezTo>
                  <a:cubicBezTo>
                    <a:pt x="100173" y="107843"/>
                    <a:pt x="100180" y="107836"/>
                    <a:pt x="100187" y="107829"/>
                  </a:cubicBezTo>
                  <a:lnTo>
                    <a:pt x="100193" y="107829"/>
                  </a:lnTo>
                  <a:cubicBezTo>
                    <a:pt x="100200" y="107823"/>
                    <a:pt x="100206" y="107816"/>
                    <a:pt x="100213" y="107810"/>
                  </a:cubicBezTo>
                  <a:lnTo>
                    <a:pt x="100220" y="107810"/>
                  </a:lnTo>
                  <a:cubicBezTo>
                    <a:pt x="100226" y="107803"/>
                    <a:pt x="100233" y="107796"/>
                    <a:pt x="100240" y="107790"/>
                  </a:cubicBezTo>
                  <a:cubicBezTo>
                    <a:pt x="100240" y="107790"/>
                    <a:pt x="100240" y="107790"/>
                    <a:pt x="100240" y="107783"/>
                  </a:cubicBezTo>
                  <a:cubicBezTo>
                    <a:pt x="100260" y="107770"/>
                    <a:pt x="100273" y="107756"/>
                    <a:pt x="100286" y="107750"/>
                  </a:cubicBezTo>
                  <a:cubicBezTo>
                    <a:pt x="100293" y="107743"/>
                    <a:pt x="100293" y="107743"/>
                    <a:pt x="100293" y="107743"/>
                  </a:cubicBezTo>
                  <a:cubicBezTo>
                    <a:pt x="100299" y="107737"/>
                    <a:pt x="100306" y="107730"/>
                    <a:pt x="100313" y="107723"/>
                  </a:cubicBezTo>
                  <a:cubicBezTo>
                    <a:pt x="100326" y="107717"/>
                    <a:pt x="100333" y="107710"/>
                    <a:pt x="100339" y="107703"/>
                  </a:cubicBezTo>
                  <a:cubicBezTo>
                    <a:pt x="100353" y="107697"/>
                    <a:pt x="100359" y="107690"/>
                    <a:pt x="100366" y="107683"/>
                  </a:cubicBezTo>
                  <a:cubicBezTo>
                    <a:pt x="100379" y="107670"/>
                    <a:pt x="100399" y="107657"/>
                    <a:pt x="100412" y="107644"/>
                  </a:cubicBezTo>
                  <a:lnTo>
                    <a:pt x="100419" y="107637"/>
                  </a:lnTo>
                  <a:cubicBezTo>
                    <a:pt x="100432" y="107624"/>
                    <a:pt x="100446" y="107610"/>
                    <a:pt x="100465" y="107597"/>
                  </a:cubicBezTo>
                  <a:cubicBezTo>
                    <a:pt x="100472" y="107590"/>
                    <a:pt x="100479" y="107584"/>
                    <a:pt x="100485" y="107577"/>
                  </a:cubicBezTo>
                  <a:lnTo>
                    <a:pt x="100492" y="107577"/>
                  </a:lnTo>
                  <a:cubicBezTo>
                    <a:pt x="100499" y="107571"/>
                    <a:pt x="100505" y="107564"/>
                    <a:pt x="100512" y="107557"/>
                  </a:cubicBezTo>
                  <a:cubicBezTo>
                    <a:pt x="100519" y="107551"/>
                    <a:pt x="100532" y="107544"/>
                    <a:pt x="100538" y="107537"/>
                  </a:cubicBezTo>
                  <a:cubicBezTo>
                    <a:pt x="100552" y="107524"/>
                    <a:pt x="100572" y="107511"/>
                    <a:pt x="100585" y="107497"/>
                  </a:cubicBezTo>
                  <a:cubicBezTo>
                    <a:pt x="100585" y="107497"/>
                    <a:pt x="100592" y="107491"/>
                    <a:pt x="100592" y="107491"/>
                  </a:cubicBezTo>
                  <a:cubicBezTo>
                    <a:pt x="100605" y="107478"/>
                    <a:pt x="100618" y="107464"/>
                    <a:pt x="100638" y="107451"/>
                  </a:cubicBezTo>
                  <a:cubicBezTo>
                    <a:pt x="100645" y="107444"/>
                    <a:pt x="100651" y="107438"/>
                    <a:pt x="100658" y="107431"/>
                  </a:cubicBezTo>
                  <a:lnTo>
                    <a:pt x="100665" y="107431"/>
                  </a:lnTo>
                  <a:cubicBezTo>
                    <a:pt x="100678" y="107418"/>
                    <a:pt x="100691" y="107405"/>
                    <a:pt x="100711" y="107391"/>
                  </a:cubicBezTo>
                  <a:lnTo>
                    <a:pt x="100711" y="107385"/>
                  </a:lnTo>
                  <a:lnTo>
                    <a:pt x="100758" y="107345"/>
                  </a:lnTo>
                  <a:lnTo>
                    <a:pt x="100764" y="107345"/>
                  </a:lnTo>
                  <a:cubicBezTo>
                    <a:pt x="100771" y="107338"/>
                    <a:pt x="100778" y="107331"/>
                    <a:pt x="100784" y="107325"/>
                  </a:cubicBezTo>
                  <a:cubicBezTo>
                    <a:pt x="100797" y="107312"/>
                    <a:pt x="100817" y="107298"/>
                    <a:pt x="100831" y="107285"/>
                  </a:cubicBezTo>
                  <a:lnTo>
                    <a:pt x="100837" y="107285"/>
                  </a:lnTo>
                  <a:lnTo>
                    <a:pt x="100884" y="107245"/>
                  </a:lnTo>
                  <a:cubicBezTo>
                    <a:pt x="100884" y="107239"/>
                    <a:pt x="100884" y="107239"/>
                    <a:pt x="100884" y="107239"/>
                  </a:cubicBezTo>
                  <a:cubicBezTo>
                    <a:pt x="100890" y="107232"/>
                    <a:pt x="100897" y="107225"/>
                    <a:pt x="100910" y="107219"/>
                  </a:cubicBezTo>
                  <a:cubicBezTo>
                    <a:pt x="100917" y="107212"/>
                    <a:pt x="100924" y="107205"/>
                    <a:pt x="100930" y="107199"/>
                  </a:cubicBezTo>
                  <a:cubicBezTo>
                    <a:pt x="100944" y="107192"/>
                    <a:pt x="100950" y="107185"/>
                    <a:pt x="100957" y="107179"/>
                  </a:cubicBezTo>
                  <a:cubicBezTo>
                    <a:pt x="100970" y="107165"/>
                    <a:pt x="100990" y="107152"/>
                    <a:pt x="101003" y="107139"/>
                  </a:cubicBezTo>
                  <a:lnTo>
                    <a:pt x="101010" y="107132"/>
                  </a:lnTo>
                  <a:cubicBezTo>
                    <a:pt x="101023" y="107119"/>
                    <a:pt x="101036" y="107106"/>
                    <a:pt x="101050" y="107092"/>
                  </a:cubicBezTo>
                  <a:lnTo>
                    <a:pt x="101056" y="107092"/>
                  </a:lnTo>
                  <a:cubicBezTo>
                    <a:pt x="101063" y="107086"/>
                    <a:pt x="101070" y="107079"/>
                    <a:pt x="101076" y="107073"/>
                  </a:cubicBezTo>
                  <a:cubicBezTo>
                    <a:pt x="101096" y="107059"/>
                    <a:pt x="101110" y="107046"/>
                    <a:pt x="101123" y="107033"/>
                  </a:cubicBezTo>
                  <a:cubicBezTo>
                    <a:pt x="101129" y="107026"/>
                    <a:pt x="101129" y="107026"/>
                    <a:pt x="101129" y="107026"/>
                  </a:cubicBezTo>
                  <a:cubicBezTo>
                    <a:pt x="101143" y="107013"/>
                    <a:pt x="101156" y="106999"/>
                    <a:pt x="101176" y="106986"/>
                  </a:cubicBezTo>
                  <a:cubicBezTo>
                    <a:pt x="101183" y="106980"/>
                    <a:pt x="101196" y="106973"/>
                    <a:pt x="101202" y="106966"/>
                  </a:cubicBezTo>
                  <a:cubicBezTo>
                    <a:pt x="101209" y="106960"/>
                    <a:pt x="101216" y="106953"/>
                    <a:pt x="101222" y="106946"/>
                  </a:cubicBezTo>
                  <a:lnTo>
                    <a:pt x="101229" y="106940"/>
                  </a:lnTo>
                  <a:cubicBezTo>
                    <a:pt x="101236" y="106933"/>
                    <a:pt x="101242" y="106933"/>
                    <a:pt x="101249" y="106926"/>
                  </a:cubicBezTo>
                  <a:cubicBezTo>
                    <a:pt x="101249" y="106920"/>
                    <a:pt x="101249" y="106920"/>
                    <a:pt x="101249" y="106920"/>
                  </a:cubicBezTo>
                  <a:cubicBezTo>
                    <a:pt x="101269" y="106907"/>
                    <a:pt x="101282" y="106893"/>
                    <a:pt x="101295" y="106880"/>
                  </a:cubicBezTo>
                  <a:lnTo>
                    <a:pt x="101302" y="106880"/>
                  </a:lnTo>
                  <a:cubicBezTo>
                    <a:pt x="101315" y="106867"/>
                    <a:pt x="101329" y="106853"/>
                    <a:pt x="101349" y="106840"/>
                  </a:cubicBezTo>
                  <a:cubicBezTo>
                    <a:pt x="101349" y="106833"/>
                    <a:pt x="101349" y="106833"/>
                    <a:pt x="101349" y="106833"/>
                  </a:cubicBezTo>
                  <a:cubicBezTo>
                    <a:pt x="101355" y="106827"/>
                    <a:pt x="101362" y="106820"/>
                    <a:pt x="101368" y="106820"/>
                  </a:cubicBezTo>
                  <a:cubicBezTo>
                    <a:pt x="101368" y="106814"/>
                    <a:pt x="101368" y="106814"/>
                    <a:pt x="101375" y="106814"/>
                  </a:cubicBezTo>
                  <a:cubicBezTo>
                    <a:pt x="101382" y="106807"/>
                    <a:pt x="101388" y="106800"/>
                    <a:pt x="101395" y="106794"/>
                  </a:cubicBezTo>
                  <a:cubicBezTo>
                    <a:pt x="101402" y="106787"/>
                    <a:pt x="101408" y="106780"/>
                    <a:pt x="101415" y="106774"/>
                  </a:cubicBezTo>
                  <a:lnTo>
                    <a:pt x="101422" y="106774"/>
                  </a:lnTo>
                  <a:cubicBezTo>
                    <a:pt x="101435" y="106760"/>
                    <a:pt x="101455" y="106747"/>
                    <a:pt x="101468" y="106734"/>
                  </a:cubicBezTo>
                  <a:cubicBezTo>
                    <a:pt x="101468" y="106727"/>
                    <a:pt x="101468" y="106727"/>
                    <a:pt x="101468" y="106727"/>
                  </a:cubicBezTo>
                  <a:cubicBezTo>
                    <a:pt x="101475" y="106721"/>
                    <a:pt x="101481" y="106714"/>
                    <a:pt x="101495" y="106707"/>
                  </a:cubicBezTo>
                  <a:cubicBezTo>
                    <a:pt x="101501" y="106701"/>
                    <a:pt x="101508" y="106694"/>
                    <a:pt x="101515" y="106687"/>
                  </a:cubicBezTo>
                  <a:cubicBezTo>
                    <a:pt x="101521" y="106681"/>
                    <a:pt x="101535" y="106674"/>
                    <a:pt x="101541" y="106667"/>
                  </a:cubicBezTo>
                  <a:cubicBezTo>
                    <a:pt x="101541" y="106667"/>
                    <a:pt x="101541" y="106667"/>
                    <a:pt x="101541" y="106661"/>
                  </a:cubicBezTo>
                  <a:cubicBezTo>
                    <a:pt x="101554" y="106648"/>
                    <a:pt x="101574" y="106634"/>
                    <a:pt x="101588" y="106621"/>
                  </a:cubicBezTo>
                  <a:lnTo>
                    <a:pt x="101594" y="106621"/>
                  </a:lnTo>
                  <a:cubicBezTo>
                    <a:pt x="101601" y="106614"/>
                    <a:pt x="101608" y="106608"/>
                    <a:pt x="101614" y="106601"/>
                  </a:cubicBezTo>
                  <a:cubicBezTo>
                    <a:pt x="101621" y="106594"/>
                    <a:pt x="101627" y="106588"/>
                    <a:pt x="101634" y="106581"/>
                  </a:cubicBezTo>
                  <a:cubicBezTo>
                    <a:pt x="101641" y="106581"/>
                    <a:pt x="101641" y="106581"/>
                    <a:pt x="101641" y="106575"/>
                  </a:cubicBezTo>
                  <a:cubicBezTo>
                    <a:pt x="101647" y="106568"/>
                    <a:pt x="101654" y="106568"/>
                    <a:pt x="101661" y="106561"/>
                  </a:cubicBezTo>
                  <a:cubicBezTo>
                    <a:pt x="101661" y="106561"/>
                    <a:pt x="101661" y="106555"/>
                    <a:pt x="101661" y="106555"/>
                  </a:cubicBezTo>
                  <a:cubicBezTo>
                    <a:pt x="101674" y="106548"/>
                    <a:pt x="101681" y="106541"/>
                    <a:pt x="101687" y="106535"/>
                  </a:cubicBezTo>
                  <a:cubicBezTo>
                    <a:pt x="101694" y="106528"/>
                    <a:pt x="101701" y="106521"/>
                    <a:pt x="101707" y="106515"/>
                  </a:cubicBezTo>
                  <a:lnTo>
                    <a:pt x="101714" y="106515"/>
                  </a:lnTo>
                  <a:cubicBezTo>
                    <a:pt x="101727" y="106501"/>
                    <a:pt x="101740" y="106488"/>
                    <a:pt x="101754" y="106475"/>
                  </a:cubicBezTo>
                  <a:cubicBezTo>
                    <a:pt x="101760" y="106468"/>
                    <a:pt x="101760" y="106468"/>
                    <a:pt x="101760" y="106468"/>
                  </a:cubicBezTo>
                  <a:cubicBezTo>
                    <a:pt x="101767" y="106462"/>
                    <a:pt x="101774" y="106455"/>
                    <a:pt x="101780" y="106448"/>
                  </a:cubicBezTo>
                  <a:cubicBezTo>
                    <a:pt x="101793" y="106442"/>
                    <a:pt x="101800" y="106435"/>
                    <a:pt x="101807" y="106428"/>
                  </a:cubicBezTo>
                  <a:cubicBezTo>
                    <a:pt x="101807" y="106428"/>
                    <a:pt x="101807" y="106428"/>
                    <a:pt x="101807" y="106422"/>
                  </a:cubicBezTo>
                  <a:cubicBezTo>
                    <a:pt x="101813" y="106422"/>
                    <a:pt x="101820" y="106415"/>
                    <a:pt x="101827" y="106409"/>
                  </a:cubicBezTo>
                  <a:cubicBezTo>
                    <a:pt x="101827" y="106409"/>
                    <a:pt x="101833" y="106402"/>
                    <a:pt x="101833" y="106402"/>
                  </a:cubicBezTo>
                  <a:cubicBezTo>
                    <a:pt x="101840" y="106395"/>
                    <a:pt x="101847" y="106389"/>
                    <a:pt x="101853" y="106382"/>
                  </a:cubicBezTo>
                  <a:cubicBezTo>
                    <a:pt x="101860" y="106375"/>
                    <a:pt x="101867" y="106369"/>
                    <a:pt x="101873" y="106362"/>
                  </a:cubicBezTo>
                  <a:lnTo>
                    <a:pt x="101880" y="106362"/>
                  </a:lnTo>
                  <a:cubicBezTo>
                    <a:pt x="101886" y="106355"/>
                    <a:pt x="101893" y="106349"/>
                    <a:pt x="101900" y="106342"/>
                  </a:cubicBezTo>
                  <a:lnTo>
                    <a:pt x="101906" y="106342"/>
                  </a:lnTo>
                  <a:cubicBezTo>
                    <a:pt x="101913" y="106335"/>
                    <a:pt x="101920" y="106329"/>
                    <a:pt x="101926" y="106322"/>
                  </a:cubicBezTo>
                  <a:lnTo>
                    <a:pt x="101933" y="106316"/>
                  </a:lnTo>
                  <a:cubicBezTo>
                    <a:pt x="101933" y="106309"/>
                    <a:pt x="101940" y="106309"/>
                    <a:pt x="101946" y="106302"/>
                  </a:cubicBezTo>
                  <a:cubicBezTo>
                    <a:pt x="101946" y="106302"/>
                    <a:pt x="101953" y="106296"/>
                    <a:pt x="101953" y="106296"/>
                  </a:cubicBezTo>
                  <a:cubicBezTo>
                    <a:pt x="101959" y="106289"/>
                    <a:pt x="101966" y="106282"/>
                    <a:pt x="101973" y="106276"/>
                  </a:cubicBezTo>
                  <a:lnTo>
                    <a:pt x="101979" y="106276"/>
                  </a:lnTo>
                  <a:cubicBezTo>
                    <a:pt x="101986" y="106269"/>
                    <a:pt x="101993" y="106262"/>
                    <a:pt x="101999" y="106256"/>
                  </a:cubicBezTo>
                  <a:cubicBezTo>
                    <a:pt x="101999" y="106256"/>
                    <a:pt x="101999" y="106256"/>
                    <a:pt x="101999" y="106249"/>
                  </a:cubicBezTo>
                  <a:cubicBezTo>
                    <a:pt x="102006" y="106243"/>
                    <a:pt x="102013" y="106236"/>
                    <a:pt x="102019" y="106236"/>
                  </a:cubicBezTo>
                  <a:lnTo>
                    <a:pt x="102026" y="106229"/>
                  </a:lnTo>
                  <a:lnTo>
                    <a:pt x="102046" y="106209"/>
                  </a:lnTo>
                  <a:lnTo>
                    <a:pt x="102052" y="106209"/>
                  </a:lnTo>
                  <a:cubicBezTo>
                    <a:pt x="102059" y="106203"/>
                    <a:pt x="102059" y="106196"/>
                    <a:pt x="102066" y="106189"/>
                  </a:cubicBezTo>
                  <a:lnTo>
                    <a:pt x="102072" y="106189"/>
                  </a:lnTo>
                  <a:cubicBezTo>
                    <a:pt x="102079" y="106183"/>
                    <a:pt x="102086" y="106176"/>
                    <a:pt x="102092" y="106169"/>
                  </a:cubicBezTo>
                  <a:cubicBezTo>
                    <a:pt x="102099" y="106163"/>
                    <a:pt x="102099" y="106163"/>
                    <a:pt x="102099" y="106163"/>
                  </a:cubicBezTo>
                  <a:cubicBezTo>
                    <a:pt x="102106" y="106156"/>
                    <a:pt x="102112" y="106156"/>
                    <a:pt x="102112" y="106150"/>
                  </a:cubicBezTo>
                  <a:cubicBezTo>
                    <a:pt x="102119" y="106150"/>
                    <a:pt x="102119" y="106143"/>
                    <a:pt x="102119" y="106143"/>
                  </a:cubicBezTo>
                  <a:cubicBezTo>
                    <a:pt x="102125" y="106136"/>
                    <a:pt x="102132" y="106130"/>
                    <a:pt x="102139" y="106123"/>
                  </a:cubicBezTo>
                  <a:lnTo>
                    <a:pt x="102145" y="106123"/>
                  </a:lnTo>
                  <a:cubicBezTo>
                    <a:pt x="102152" y="106116"/>
                    <a:pt x="102159" y="106110"/>
                    <a:pt x="102165" y="106103"/>
                  </a:cubicBezTo>
                  <a:cubicBezTo>
                    <a:pt x="102165" y="106103"/>
                    <a:pt x="102165" y="106103"/>
                    <a:pt x="102172" y="106096"/>
                  </a:cubicBezTo>
                  <a:cubicBezTo>
                    <a:pt x="102179" y="106090"/>
                    <a:pt x="102179" y="106090"/>
                    <a:pt x="102185" y="106083"/>
                  </a:cubicBezTo>
                  <a:cubicBezTo>
                    <a:pt x="102192" y="106083"/>
                    <a:pt x="102192" y="106083"/>
                    <a:pt x="102192" y="106076"/>
                  </a:cubicBezTo>
                  <a:cubicBezTo>
                    <a:pt x="102199" y="106070"/>
                    <a:pt x="102205" y="106063"/>
                    <a:pt x="102212" y="106057"/>
                  </a:cubicBezTo>
                  <a:cubicBezTo>
                    <a:pt x="102212" y="106057"/>
                    <a:pt x="102218" y="106057"/>
                    <a:pt x="102218" y="106050"/>
                  </a:cubicBezTo>
                  <a:cubicBezTo>
                    <a:pt x="102225" y="106050"/>
                    <a:pt x="102232" y="106043"/>
                    <a:pt x="102232" y="106037"/>
                  </a:cubicBezTo>
                  <a:cubicBezTo>
                    <a:pt x="102232" y="106037"/>
                    <a:pt x="102238" y="106037"/>
                    <a:pt x="102238" y="106030"/>
                  </a:cubicBezTo>
                  <a:cubicBezTo>
                    <a:pt x="102245" y="106023"/>
                    <a:pt x="102252" y="106023"/>
                    <a:pt x="102258" y="106017"/>
                  </a:cubicBezTo>
                  <a:cubicBezTo>
                    <a:pt x="102265" y="106010"/>
                    <a:pt x="102265" y="106010"/>
                    <a:pt x="102265" y="106010"/>
                  </a:cubicBezTo>
                  <a:cubicBezTo>
                    <a:pt x="102272" y="106003"/>
                    <a:pt x="102278" y="105997"/>
                    <a:pt x="102285" y="105997"/>
                  </a:cubicBezTo>
                  <a:cubicBezTo>
                    <a:pt x="102285" y="105990"/>
                    <a:pt x="102285" y="105990"/>
                    <a:pt x="102291" y="105990"/>
                  </a:cubicBezTo>
                  <a:lnTo>
                    <a:pt x="102305" y="105977"/>
                  </a:lnTo>
                  <a:cubicBezTo>
                    <a:pt x="102305" y="105970"/>
                    <a:pt x="102311" y="105970"/>
                    <a:pt x="102311" y="105970"/>
                  </a:cubicBezTo>
                  <a:cubicBezTo>
                    <a:pt x="102318" y="105964"/>
                    <a:pt x="102325" y="105957"/>
                    <a:pt x="102331" y="105950"/>
                  </a:cubicBezTo>
                  <a:cubicBezTo>
                    <a:pt x="102331" y="105950"/>
                    <a:pt x="102338" y="105944"/>
                    <a:pt x="102338" y="105944"/>
                  </a:cubicBezTo>
                  <a:cubicBezTo>
                    <a:pt x="102345" y="105937"/>
                    <a:pt x="102345" y="105937"/>
                    <a:pt x="102351" y="105930"/>
                  </a:cubicBezTo>
                  <a:cubicBezTo>
                    <a:pt x="102358" y="105930"/>
                    <a:pt x="102358" y="105924"/>
                    <a:pt x="102358" y="105924"/>
                  </a:cubicBezTo>
                  <a:cubicBezTo>
                    <a:pt x="102365" y="105917"/>
                    <a:pt x="102371" y="105910"/>
                    <a:pt x="102378" y="105904"/>
                  </a:cubicBezTo>
                  <a:cubicBezTo>
                    <a:pt x="102384" y="105904"/>
                    <a:pt x="102384" y="105904"/>
                    <a:pt x="102384" y="105897"/>
                  </a:cubicBezTo>
                  <a:cubicBezTo>
                    <a:pt x="102391" y="105897"/>
                    <a:pt x="102398" y="105891"/>
                    <a:pt x="102398" y="105884"/>
                  </a:cubicBezTo>
                  <a:cubicBezTo>
                    <a:pt x="102404" y="105884"/>
                    <a:pt x="102404" y="105884"/>
                    <a:pt x="102411" y="105877"/>
                  </a:cubicBezTo>
                  <a:cubicBezTo>
                    <a:pt x="102411" y="105871"/>
                    <a:pt x="102418" y="105871"/>
                    <a:pt x="102424" y="105864"/>
                  </a:cubicBezTo>
                  <a:cubicBezTo>
                    <a:pt x="102424" y="105864"/>
                    <a:pt x="102431" y="105857"/>
                    <a:pt x="102431" y="105857"/>
                  </a:cubicBezTo>
                  <a:cubicBezTo>
                    <a:pt x="102438" y="105851"/>
                    <a:pt x="102444" y="105844"/>
                    <a:pt x="102451" y="105844"/>
                  </a:cubicBezTo>
                  <a:cubicBezTo>
                    <a:pt x="102451" y="105837"/>
                    <a:pt x="102457" y="105837"/>
                    <a:pt x="102457" y="105831"/>
                  </a:cubicBezTo>
                  <a:cubicBezTo>
                    <a:pt x="102464" y="105831"/>
                    <a:pt x="102464" y="105824"/>
                    <a:pt x="102471" y="105824"/>
                  </a:cubicBezTo>
                  <a:cubicBezTo>
                    <a:pt x="102471" y="105818"/>
                    <a:pt x="102477" y="105818"/>
                    <a:pt x="102477" y="105811"/>
                  </a:cubicBezTo>
                  <a:cubicBezTo>
                    <a:pt x="102484" y="105811"/>
                    <a:pt x="102491" y="105804"/>
                    <a:pt x="102497" y="105798"/>
                  </a:cubicBezTo>
                  <a:cubicBezTo>
                    <a:pt x="102504" y="105791"/>
                    <a:pt x="102504" y="105791"/>
                    <a:pt x="102504" y="105791"/>
                  </a:cubicBezTo>
                  <a:cubicBezTo>
                    <a:pt x="102511" y="105784"/>
                    <a:pt x="102517" y="105784"/>
                    <a:pt x="102517" y="105778"/>
                  </a:cubicBezTo>
                  <a:cubicBezTo>
                    <a:pt x="102524" y="105778"/>
                    <a:pt x="102524" y="105778"/>
                    <a:pt x="102524" y="105771"/>
                  </a:cubicBezTo>
                  <a:lnTo>
                    <a:pt x="101395" y="104556"/>
                  </a:lnTo>
                  <a:close/>
                  <a:moveTo>
                    <a:pt x="25604" y="108673"/>
                  </a:moveTo>
                  <a:lnTo>
                    <a:pt x="24608" y="110001"/>
                  </a:lnTo>
                  <a:cubicBezTo>
                    <a:pt x="24821" y="110160"/>
                    <a:pt x="25033" y="110320"/>
                    <a:pt x="25253" y="110472"/>
                  </a:cubicBezTo>
                  <a:cubicBezTo>
                    <a:pt x="25292" y="110505"/>
                    <a:pt x="25339" y="110539"/>
                    <a:pt x="25379" y="110565"/>
                  </a:cubicBezTo>
                  <a:cubicBezTo>
                    <a:pt x="25425" y="110598"/>
                    <a:pt x="25465" y="110632"/>
                    <a:pt x="25511" y="110658"/>
                  </a:cubicBezTo>
                  <a:cubicBezTo>
                    <a:pt x="25511" y="110658"/>
                    <a:pt x="25511" y="110665"/>
                    <a:pt x="25511" y="110665"/>
                  </a:cubicBezTo>
                  <a:cubicBezTo>
                    <a:pt x="25531" y="110678"/>
                    <a:pt x="25545" y="110685"/>
                    <a:pt x="25565" y="110698"/>
                  </a:cubicBezTo>
                  <a:cubicBezTo>
                    <a:pt x="25565" y="110698"/>
                    <a:pt x="25565" y="110705"/>
                    <a:pt x="25565" y="110705"/>
                  </a:cubicBezTo>
                  <a:cubicBezTo>
                    <a:pt x="25585" y="110718"/>
                    <a:pt x="25604" y="110725"/>
                    <a:pt x="25624" y="110738"/>
                  </a:cubicBezTo>
                  <a:cubicBezTo>
                    <a:pt x="25624" y="110738"/>
                    <a:pt x="25624" y="110738"/>
                    <a:pt x="25624" y="110745"/>
                  </a:cubicBezTo>
                  <a:cubicBezTo>
                    <a:pt x="25631" y="110745"/>
                    <a:pt x="25631" y="110751"/>
                    <a:pt x="25638" y="110751"/>
                  </a:cubicBezTo>
                  <a:cubicBezTo>
                    <a:pt x="25644" y="110758"/>
                    <a:pt x="25644" y="110758"/>
                    <a:pt x="25644" y="110758"/>
                  </a:cubicBezTo>
                  <a:cubicBezTo>
                    <a:pt x="25658" y="110771"/>
                    <a:pt x="25677" y="110778"/>
                    <a:pt x="25697" y="110791"/>
                  </a:cubicBezTo>
                  <a:cubicBezTo>
                    <a:pt x="25697" y="110791"/>
                    <a:pt x="25697" y="110798"/>
                    <a:pt x="25697" y="110798"/>
                  </a:cubicBezTo>
                  <a:cubicBezTo>
                    <a:pt x="25717" y="110811"/>
                    <a:pt x="25737" y="110824"/>
                    <a:pt x="25751" y="110831"/>
                  </a:cubicBezTo>
                  <a:cubicBezTo>
                    <a:pt x="25751" y="110831"/>
                    <a:pt x="25751" y="110837"/>
                    <a:pt x="25757" y="110837"/>
                  </a:cubicBezTo>
                  <a:cubicBezTo>
                    <a:pt x="25764" y="110837"/>
                    <a:pt x="25764" y="110844"/>
                    <a:pt x="25770" y="110844"/>
                  </a:cubicBezTo>
                  <a:cubicBezTo>
                    <a:pt x="25770" y="110851"/>
                    <a:pt x="25777" y="110851"/>
                    <a:pt x="25777" y="110851"/>
                  </a:cubicBezTo>
                  <a:cubicBezTo>
                    <a:pt x="25784" y="110857"/>
                    <a:pt x="25797" y="110864"/>
                    <a:pt x="25810" y="110871"/>
                  </a:cubicBezTo>
                  <a:cubicBezTo>
                    <a:pt x="25810" y="110871"/>
                    <a:pt x="25810" y="110877"/>
                    <a:pt x="25810" y="110877"/>
                  </a:cubicBezTo>
                  <a:cubicBezTo>
                    <a:pt x="25817" y="110877"/>
                    <a:pt x="25824" y="110884"/>
                    <a:pt x="25824" y="110884"/>
                  </a:cubicBezTo>
                  <a:cubicBezTo>
                    <a:pt x="25830" y="110884"/>
                    <a:pt x="25830" y="110891"/>
                    <a:pt x="25830" y="110891"/>
                  </a:cubicBezTo>
                  <a:cubicBezTo>
                    <a:pt x="25850" y="110904"/>
                    <a:pt x="25863" y="110917"/>
                    <a:pt x="25883" y="110924"/>
                  </a:cubicBezTo>
                  <a:cubicBezTo>
                    <a:pt x="25883" y="110924"/>
                    <a:pt x="25883" y="110930"/>
                    <a:pt x="25883" y="110930"/>
                  </a:cubicBezTo>
                  <a:cubicBezTo>
                    <a:pt x="25890" y="110930"/>
                    <a:pt x="25897" y="110937"/>
                    <a:pt x="25903" y="110937"/>
                  </a:cubicBezTo>
                  <a:cubicBezTo>
                    <a:pt x="25903" y="110944"/>
                    <a:pt x="25903" y="110944"/>
                    <a:pt x="25910" y="110944"/>
                  </a:cubicBezTo>
                  <a:cubicBezTo>
                    <a:pt x="25917" y="110950"/>
                    <a:pt x="25930" y="110957"/>
                    <a:pt x="25936" y="110964"/>
                  </a:cubicBezTo>
                  <a:cubicBezTo>
                    <a:pt x="25936" y="110964"/>
                    <a:pt x="25943" y="110964"/>
                    <a:pt x="25943" y="110970"/>
                  </a:cubicBezTo>
                  <a:cubicBezTo>
                    <a:pt x="25943" y="110970"/>
                    <a:pt x="25950" y="110977"/>
                    <a:pt x="25956" y="110977"/>
                  </a:cubicBezTo>
                  <a:cubicBezTo>
                    <a:pt x="25956" y="110977"/>
                    <a:pt x="25963" y="110984"/>
                    <a:pt x="25963" y="110984"/>
                  </a:cubicBezTo>
                  <a:cubicBezTo>
                    <a:pt x="25976" y="110997"/>
                    <a:pt x="25996" y="111003"/>
                    <a:pt x="26009" y="111017"/>
                  </a:cubicBezTo>
                  <a:cubicBezTo>
                    <a:pt x="26016" y="111017"/>
                    <a:pt x="26016" y="111017"/>
                    <a:pt x="26016" y="111023"/>
                  </a:cubicBezTo>
                  <a:cubicBezTo>
                    <a:pt x="26023" y="111023"/>
                    <a:pt x="26029" y="111030"/>
                    <a:pt x="26036" y="111030"/>
                  </a:cubicBezTo>
                  <a:cubicBezTo>
                    <a:pt x="26036" y="111037"/>
                    <a:pt x="26036" y="111037"/>
                    <a:pt x="26036" y="111037"/>
                  </a:cubicBezTo>
                  <a:cubicBezTo>
                    <a:pt x="26049" y="111043"/>
                    <a:pt x="26056" y="111050"/>
                    <a:pt x="26069" y="111057"/>
                  </a:cubicBezTo>
                  <a:cubicBezTo>
                    <a:pt x="26069" y="111057"/>
                    <a:pt x="26069" y="111057"/>
                    <a:pt x="26076" y="111063"/>
                  </a:cubicBezTo>
                  <a:cubicBezTo>
                    <a:pt x="26083" y="111063"/>
                    <a:pt x="26083" y="111063"/>
                    <a:pt x="26089" y="111070"/>
                  </a:cubicBezTo>
                  <a:cubicBezTo>
                    <a:pt x="26089" y="111070"/>
                    <a:pt x="26096" y="111077"/>
                    <a:pt x="26096" y="111077"/>
                  </a:cubicBezTo>
                  <a:cubicBezTo>
                    <a:pt x="26109" y="111083"/>
                    <a:pt x="26129" y="111096"/>
                    <a:pt x="26142" y="111110"/>
                  </a:cubicBezTo>
                  <a:cubicBezTo>
                    <a:pt x="26149" y="111110"/>
                    <a:pt x="26149" y="111110"/>
                    <a:pt x="26149" y="111116"/>
                  </a:cubicBezTo>
                  <a:cubicBezTo>
                    <a:pt x="26156" y="111116"/>
                    <a:pt x="26162" y="111123"/>
                    <a:pt x="26169" y="111123"/>
                  </a:cubicBezTo>
                  <a:cubicBezTo>
                    <a:pt x="26169" y="111123"/>
                    <a:pt x="26169" y="111130"/>
                    <a:pt x="26169" y="111130"/>
                  </a:cubicBezTo>
                  <a:cubicBezTo>
                    <a:pt x="26182" y="111136"/>
                    <a:pt x="26189" y="111143"/>
                    <a:pt x="26202" y="111150"/>
                  </a:cubicBezTo>
                  <a:lnTo>
                    <a:pt x="26209" y="111150"/>
                  </a:lnTo>
                  <a:cubicBezTo>
                    <a:pt x="26209" y="111156"/>
                    <a:pt x="26215" y="111156"/>
                    <a:pt x="26222" y="111163"/>
                  </a:cubicBezTo>
                  <a:cubicBezTo>
                    <a:pt x="26222" y="111163"/>
                    <a:pt x="26229" y="111169"/>
                    <a:pt x="26229" y="111169"/>
                  </a:cubicBezTo>
                  <a:cubicBezTo>
                    <a:pt x="26235" y="111176"/>
                    <a:pt x="26242" y="111176"/>
                    <a:pt x="26255" y="111183"/>
                  </a:cubicBezTo>
                  <a:cubicBezTo>
                    <a:pt x="26255" y="111189"/>
                    <a:pt x="26262" y="111189"/>
                    <a:pt x="26262" y="111189"/>
                  </a:cubicBezTo>
                  <a:cubicBezTo>
                    <a:pt x="26268" y="111196"/>
                    <a:pt x="26268" y="111196"/>
                    <a:pt x="26275" y="111203"/>
                  </a:cubicBezTo>
                  <a:cubicBezTo>
                    <a:pt x="26275" y="111203"/>
                    <a:pt x="26282" y="111203"/>
                    <a:pt x="26282" y="111209"/>
                  </a:cubicBezTo>
                  <a:cubicBezTo>
                    <a:pt x="26288" y="111209"/>
                    <a:pt x="26295" y="111216"/>
                    <a:pt x="26295" y="111216"/>
                  </a:cubicBezTo>
                  <a:cubicBezTo>
                    <a:pt x="26302" y="111216"/>
                    <a:pt x="26302" y="111216"/>
                    <a:pt x="26302" y="111223"/>
                  </a:cubicBezTo>
                  <a:cubicBezTo>
                    <a:pt x="26315" y="111229"/>
                    <a:pt x="26322" y="111229"/>
                    <a:pt x="26328" y="111236"/>
                  </a:cubicBezTo>
                  <a:cubicBezTo>
                    <a:pt x="26335" y="111243"/>
                    <a:pt x="26335" y="111243"/>
                    <a:pt x="26341" y="111243"/>
                  </a:cubicBezTo>
                  <a:cubicBezTo>
                    <a:pt x="26341" y="111249"/>
                    <a:pt x="26348" y="111249"/>
                    <a:pt x="26355" y="111256"/>
                  </a:cubicBezTo>
                  <a:cubicBezTo>
                    <a:pt x="26355" y="111256"/>
                    <a:pt x="26361" y="111256"/>
                    <a:pt x="26361" y="111262"/>
                  </a:cubicBezTo>
                  <a:cubicBezTo>
                    <a:pt x="26368" y="111269"/>
                    <a:pt x="26375" y="111269"/>
                    <a:pt x="26388" y="111276"/>
                  </a:cubicBezTo>
                  <a:cubicBezTo>
                    <a:pt x="26388" y="111276"/>
                    <a:pt x="26395" y="111282"/>
                    <a:pt x="26395" y="111282"/>
                  </a:cubicBezTo>
                  <a:cubicBezTo>
                    <a:pt x="26401" y="111289"/>
                    <a:pt x="26401" y="111289"/>
                    <a:pt x="26408" y="111289"/>
                  </a:cubicBezTo>
                  <a:cubicBezTo>
                    <a:pt x="26408" y="111296"/>
                    <a:pt x="26415" y="111296"/>
                    <a:pt x="26415" y="111296"/>
                  </a:cubicBezTo>
                  <a:cubicBezTo>
                    <a:pt x="26421" y="111302"/>
                    <a:pt x="26428" y="111302"/>
                    <a:pt x="26428" y="111309"/>
                  </a:cubicBezTo>
                  <a:lnTo>
                    <a:pt x="26434" y="111309"/>
                  </a:lnTo>
                  <a:cubicBezTo>
                    <a:pt x="26448" y="111316"/>
                    <a:pt x="26454" y="111322"/>
                    <a:pt x="26461" y="111329"/>
                  </a:cubicBezTo>
                  <a:cubicBezTo>
                    <a:pt x="26468" y="111329"/>
                    <a:pt x="26468" y="111336"/>
                    <a:pt x="26474" y="111336"/>
                  </a:cubicBezTo>
                  <a:cubicBezTo>
                    <a:pt x="26474" y="111342"/>
                    <a:pt x="26481" y="111342"/>
                    <a:pt x="26488" y="111349"/>
                  </a:cubicBezTo>
                  <a:lnTo>
                    <a:pt x="26494" y="111349"/>
                  </a:lnTo>
                  <a:cubicBezTo>
                    <a:pt x="26501" y="111355"/>
                    <a:pt x="26507" y="111362"/>
                    <a:pt x="26521" y="111369"/>
                  </a:cubicBezTo>
                  <a:cubicBezTo>
                    <a:pt x="26521" y="111369"/>
                    <a:pt x="26527" y="111375"/>
                    <a:pt x="26527" y="111375"/>
                  </a:cubicBezTo>
                  <a:cubicBezTo>
                    <a:pt x="26534" y="111375"/>
                    <a:pt x="26534" y="111382"/>
                    <a:pt x="26541" y="111382"/>
                  </a:cubicBezTo>
                  <a:cubicBezTo>
                    <a:pt x="26541" y="111389"/>
                    <a:pt x="26547" y="111389"/>
                    <a:pt x="26547" y="111389"/>
                  </a:cubicBezTo>
                  <a:cubicBezTo>
                    <a:pt x="26561" y="111395"/>
                    <a:pt x="26561" y="111395"/>
                    <a:pt x="26567" y="111402"/>
                  </a:cubicBezTo>
                  <a:cubicBezTo>
                    <a:pt x="26574" y="111409"/>
                    <a:pt x="26581" y="111409"/>
                    <a:pt x="26581" y="111415"/>
                  </a:cubicBezTo>
                  <a:cubicBezTo>
                    <a:pt x="26587" y="111415"/>
                    <a:pt x="26587" y="111415"/>
                    <a:pt x="26594" y="111422"/>
                  </a:cubicBezTo>
                  <a:cubicBezTo>
                    <a:pt x="26600" y="111422"/>
                    <a:pt x="26600" y="111428"/>
                    <a:pt x="26607" y="111428"/>
                  </a:cubicBezTo>
                  <a:cubicBezTo>
                    <a:pt x="26614" y="111428"/>
                    <a:pt x="26614" y="111435"/>
                    <a:pt x="26620" y="111435"/>
                  </a:cubicBezTo>
                  <a:cubicBezTo>
                    <a:pt x="26620" y="111442"/>
                    <a:pt x="26627" y="111442"/>
                    <a:pt x="26627" y="111442"/>
                  </a:cubicBezTo>
                  <a:cubicBezTo>
                    <a:pt x="26634" y="111448"/>
                    <a:pt x="26640" y="111455"/>
                    <a:pt x="26647" y="111455"/>
                  </a:cubicBezTo>
                  <a:cubicBezTo>
                    <a:pt x="26654" y="111462"/>
                    <a:pt x="26660" y="111462"/>
                    <a:pt x="26660" y="111468"/>
                  </a:cubicBezTo>
                  <a:cubicBezTo>
                    <a:pt x="26660" y="111468"/>
                    <a:pt x="26667" y="111475"/>
                    <a:pt x="26673" y="111475"/>
                  </a:cubicBezTo>
                  <a:cubicBezTo>
                    <a:pt x="26673" y="111475"/>
                    <a:pt x="26680" y="111482"/>
                    <a:pt x="26687" y="111482"/>
                  </a:cubicBezTo>
                  <a:cubicBezTo>
                    <a:pt x="26693" y="111488"/>
                    <a:pt x="26700" y="111488"/>
                    <a:pt x="26707" y="111495"/>
                  </a:cubicBezTo>
                  <a:cubicBezTo>
                    <a:pt x="26707" y="111495"/>
                    <a:pt x="26713" y="111502"/>
                    <a:pt x="26713" y="111502"/>
                  </a:cubicBezTo>
                  <a:cubicBezTo>
                    <a:pt x="26720" y="111508"/>
                    <a:pt x="26727" y="111508"/>
                    <a:pt x="26727" y="111515"/>
                  </a:cubicBezTo>
                  <a:cubicBezTo>
                    <a:pt x="26733" y="111515"/>
                    <a:pt x="26733" y="111515"/>
                    <a:pt x="26740" y="111521"/>
                  </a:cubicBezTo>
                  <a:cubicBezTo>
                    <a:pt x="26747" y="111521"/>
                    <a:pt x="26747" y="111521"/>
                    <a:pt x="26753" y="111528"/>
                  </a:cubicBezTo>
                  <a:cubicBezTo>
                    <a:pt x="26753" y="111528"/>
                    <a:pt x="26760" y="111535"/>
                    <a:pt x="26766" y="111535"/>
                  </a:cubicBezTo>
                  <a:cubicBezTo>
                    <a:pt x="26773" y="111541"/>
                    <a:pt x="26780" y="111548"/>
                    <a:pt x="26780" y="111548"/>
                  </a:cubicBezTo>
                  <a:cubicBezTo>
                    <a:pt x="26786" y="111555"/>
                    <a:pt x="26793" y="111555"/>
                    <a:pt x="26793" y="111555"/>
                  </a:cubicBezTo>
                  <a:cubicBezTo>
                    <a:pt x="26800" y="111561"/>
                    <a:pt x="26806" y="111561"/>
                    <a:pt x="26806" y="111568"/>
                  </a:cubicBezTo>
                  <a:cubicBezTo>
                    <a:pt x="26813" y="111568"/>
                    <a:pt x="26813" y="111568"/>
                    <a:pt x="26820" y="111575"/>
                  </a:cubicBezTo>
                  <a:cubicBezTo>
                    <a:pt x="26826" y="111575"/>
                    <a:pt x="26833" y="111581"/>
                    <a:pt x="26833" y="111581"/>
                  </a:cubicBezTo>
                  <a:cubicBezTo>
                    <a:pt x="26839" y="111588"/>
                    <a:pt x="26846" y="111588"/>
                    <a:pt x="26853" y="111594"/>
                  </a:cubicBezTo>
                  <a:cubicBezTo>
                    <a:pt x="26853" y="111594"/>
                    <a:pt x="26859" y="111601"/>
                    <a:pt x="26859" y="111601"/>
                  </a:cubicBezTo>
                  <a:cubicBezTo>
                    <a:pt x="26866" y="111608"/>
                    <a:pt x="26866" y="111608"/>
                    <a:pt x="26873" y="111608"/>
                  </a:cubicBezTo>
                  <a:cubicBezTo>
                    <a:pt x="26879" y="111614"/>
                    <a:pt x="26879" y="111614"/>
                    <a:pt x="26886" y="111621"/>
                  </a:cubicBezTo>
                  <a:cubicBezTo>
                    <a:pt x="26893" y="111621"/>
                    <a:pt x="26899" y="111628"/>
                    <a:pt x="26906" y="111634"/>
                  </a:cubicBezTo>
                  <a:cubicBezTo>
                    <a:pt x="26906" y="111634"/>
                    <a:pt x="26913" y="111634"/>
                    <a:pt x="26913" y="111641"/>
                  </a:cubicBezTo>
                  <a:cubicBezTo>
                    <a:pt x="26919" y="111641"/>
                    <a:pt x="26926" y="111648"/>
                    <a:pt x="26926" y="111648"/>
                  </a:cubicBezTo>
                  <a:cubicBezTo>
                    <a:pt x="26932" y="111648"/>
                    <a:pt x="26939" y="111654"/>
                    <a:pt x="26939" y="111654"/>
                  </a:cubicBezTo>
                  <a:cubicBezTo>
                    <a:pt x="26946" y="111661"/>
                    <a:pt x="26946" y="111661"/>
                    <a:pt x="26952" y="111661"/>
                  </a:cubicBezTo>
                  <a:cubicBezTo>
                    <a:pt x="26959" y="111668"/>
                    <a:pt x="26966" y="111674"/>
                    <a:pt x="26972" y="111674"/>
                  </a:cubicBezTo>
                  <a:cubicBezTo>
                    <a:pt x="26972" y="111681"/>
                    <a:pt x="26979" y="111681"/>
                    <a:pt x="26986" y="111687"/>
                  </a:cubicBezTo>
                  <a:cubicBezTo>
                    <a:pt x="26986" y="111687"/>
                    <a:pt x="26992" y="111687"/>
                    <a:pt x="26992" y="111694"/>
                  </a:cubicBezTo>
                  <a:cubicBezTo>
                    <a:pt x="26999" y="111694"/>
                    <a:pt x="27006" y="111701"/>
                    <a:pt x="27006" y="111701"/>
                  </a:cubicBezTo>
                  <a:cubicBezTo>
                    <a:pt x="27012" y="111701"/>
                    <a:pt x="27012" y="111707"/>
                    <a:pt x="27019" y="111707"/>
                  </a:cubicBezTo>
                  <a:cubicBezTo>
                    <a:pt x="27025" y="111714"/>
                    <a:pt x="27032" y="111714"/>
                    <a:pt x="27039" y="111721"/>
                  </a:cubicBezTo>
                  <a:cubicBezTo>
                    <a:pt x="27039" y="111721"/>
                    <a:pt x="27045" y="111727"/>
                    <a:pt x="27052" y="111727"/>
                  </a:cubicBezTo>
                  <a:cubicBezTo>
                    <a:pt x="27052" y="111734"/>
                    <a:pt x="27059" y="111734"/>
                    <a:pt x="27065" y="111741"/>
                  </a:cubicBezTo>
                  <a:cubicBezTo>
                    <a:pt x="27065" y="111741"/>
                    <a:pt x="27072" y="111741"/>
                    <a:pt x="27072" y="111747"/>
                  </a:cubicBezTo>
                  <a:cubicBezTo>
                    <a:pt x="27079" y="111747"/>
                    <a:pt x="27085" y="111754"/>
                    <a:pt x="27085" y="111754"/>
                  </a:cubicBezTo>
                  <a:cubicBezTo>
                    <a:pt x="27092" y="111760"/>
                    <a:pt x="27098" y="111760"/>
                    <a:pt x="27105" y="111767"/>
                  </a:cubicBezTo>
                  <a:cubicBezTo>
                    <a:pt x="27112" y="111767"/>
                    <a:pt x="27112" y="111774"/>
                    <a:pt x="27118" y="111774"/>
                  </a:cubicBezTo>
                  <a:cubicBezTo>
                    <a:pt x="27118" y="111774"/>
                    <a:pt x="27125" y="111780"/>
                    <a:pt x="27132" y="111780"/>
                  </a:cubicBezTo>
                  <a:cubicBezTo>
                    <a:pt x="27132" y="111787"/>
                    <a:pt x="27138" y="111787"/>
                    <a:pt x="27138" y="111794"/>
                  </a:cubicBezTo>
                  <a:cubicBezTo>
                    <a:pt x="27145" y="111794"/>
                    <a:pt x="27152" y="111800"/>
                    <a:pt x="27158" y="111800"/>
                  </a:cubicBezTo>
                  <a:lnTo>
                    <a:pt x="27172" y="111814"/>
                  </a:lnTo>
                  <a:cubicBezTo>
                    <a:pt x="27178" y="111814"/>
                    <a:pt x="27178" y="111814"/>
                    <a:pt x="27185" y="111820"/>
                  </a:cubicBezTo>
                  <a:cubicBezTo>
                    <a:pt x="27191" y="111820"/>
                    <a:pt x="27191" y="111827"/>
                    <a:pt x="27198" y="111827"/>
                  </a:cubicBezTo>
                  <a:cubicBezTo>
                    <a:pt x="27205" y="111834"/>
                    <a:pt x="27205" y="111834"/>
                    <a:pt x="27205" y="111834"/>
                  </a:cubicBezTo>
                  <a:cubicBezTo>
                    <a:pt x="27211" y="111840"/>
                    <a:pt x="27218" y="111840"/>
                    <a:pt x="27225" y="111847"/>
                  </a:cubicBezTo>
                  <a:cubicBezTo>
                    <a:pt x="27231" y="111853"/>
                    <a:pt x="27231" y="111853"/>
                    <a:pt x="27238" y="111853"/>
                  </a:cubicBezTo>
                  <a:cubicBezTo>
                    <a:pt x="27245" y="111860"/>
                    <a:pt x="27245" y="111860"/>
                    <a:pt x="27251" y="111867"/>
                  </a:cubicBezTo>
                  <a:cubicBezTo>
                    <a:pt x="27258" y="111867"/>
                    <a:pt x="27258" y="111867"/>
                    <a:pt x="27264" y="111873"/>
                  </a:cubicBezTo>
                  <a:cubicBezTo>
                    <a:pt x="27271" y="111873"/>
                    <a:pt x="27271" y="111880"/>
                    <a:pt x="27278" y="111880"/>
                  </a:cubicBezTo>
                  <a:cubicBezTo>
                    <a:pt x="27284" y="111887"/>
                    <a:pt x="27284" y="111887"/>
                    <a:pt x="27291" y="111887"/>
                  </a:cubicBezTo>
                  <a:cubicBezTo>
                    <a:pt x="27298" y="111893"/>
                    <a:pt x="27304" y="111900"/>
                    <a:pt x="27304" y="111900"/>
                  </a:cubicBezTo>
                  <a:cubicBezTo>
                    <a:pt x="27311" y="111907"/>
                    <a:pt x="27311" y="111907"/>
                    <a:pt x="27318" y="111907"/>
                  </a:cubicBezTo>
                  <a:cubicBezTo>
                    <a:pt x="27324" y="111913"/>
                    <a:pt x="27324" y="111913"/>
                    <a:pt x="27331" y="111920"/>
                  </a:cubicBezTo>
                  <a:cubicBezTo>
                    <a:pt x="27338" y="111920"/>
                    <a:pt x="27338" y="111920"/>
                    <a:pt x="27344" y="111926"/>
                  </a:cubicBezTo>
                  <a:cubicBezTo>
                    <a:pt x="27351" y="111926"/>
                    <a:pt x="27357" y="111933"/>
                    <a:pt x="27364" y="111940"/>
                  </a:cubicBezTo>
                  <a:cubicBezTo>
                    <a:pt x="27364" y="111940"/>
                    <a:pt x="27371" y="111946"/>
                    <a:pt x="27371" y="111946"/>
                  </a:cubicBezTo>
                  <a:cubicBezTo>
                    <a:pt x="27377" y="111946"/>
                    <a:pt x="27384" y="111953"/>
                    <a:pt x="27384" y="111953"/>
                  </a:cubicBezTo>
                  <a:cubicBezTo>
                    <a:pt x="27391" y="111953"/>
                    <a:pt x="27397" y="111960"/>
                    <a:pt x="27397" y="111960"/>
                  </a:cubicBezTo>
                  <a:cubicBezTo>
                    <a:pt x="27404" y="111966"/>
                    <a:pt x="27404" y="111966"/>
                    <a:pt x="27411" y="111973"/>
                  </a:cubicBezTo>
                  <a:cubicBezTo>
                    <a:pt x="27417" y="111973"/>
                    <a:pt x="27424" y="111980"/>
                    <a:pt x="27424" y="111980"/>
                  </a:cubicBezTo>
                  <a:cubicBezTo>
                    <a:pt x="27430" y="111986"/>
                    <a:pt x="27437" y="111986"/>
                    <a:pt x="27444" y="111993"/>
                  </a:cubicBezTo>
                  <a:cubicBezTo>
                    <a:pt x="27444" y="111993"/>
                    <a:pt x="27450" y="111993"/>
                    <a:pt x="27450" y="112000"/>
                  </a:cubicBezTo>
                  <a:cubicBezTo>
                    <a:pt x="27457" y="112000"/>
                    <a:pt x="27464" y="112006"/>
                    <a:pt x="27464" y="112006"/>
                  </a:cubicBezTo>
                  <a:cubicBezTo>
                    <a:pt x="27470" y="112006"/>
                    <a:pt x="27470" y="112013"/>
                    <a:pt x="27477" y="112013"/>
                  </a:cubicBezTo>
                  <a:cubicBezTo>
                    <a:pt x="27484" y="112019"/>
                    <a:pt x="27490" y="112026"/>
                    <a:pt x="27497" y="112026"/>
                  </a:cubicBezTo>
                  <a:cubicBezTo>
                    <a:pt x="27504" y="112033"/>
                    <a:pt x="27504" y="112033"/>
                    <a:pt x="27510" y="112033"/>
                  </a:cubicBezTo>
                  <a:cubicBezTo>
                    <a:pt x="27510" y="112039"/>
                    <a:pt x="27517" y="112039"/>
                    <a:pt x="27523" y="112046"/>
                  </a:cubicBezTo>
                  <a:cubicBezTo>
                    <a:pt x="27523" y="112046"/>
                    <a:pt x="27530" y="112046"/>
                    <a:pt x="27530" y="112053"/>
                  </a:cubicBezTo>
                  <a:cubicBezTo>
                    <a:pt x="27537" y="112053"/>
                    <a:pt x="27543" y="112059"/>
                    <a:pt x="27550" y="112059"/>
                  </a:cubicBezTo>
                  <a:cubicBezTo>
                    <a:pt x="27550" y="112066"/>
                    <a:pt x="27557" y="112066"/>
                    <a:pt x="27563" y="112073"/>
                  </a:cubicBezTo>
                  <a:cubicBezTo>
                    <a:pt x="27570" y="112073"/>
                    <a:pt x="27570" y="112079"/>
                    <a:pt x="27577" y="112079"/>
                  </a:cubicBezTo>
                  <a:cubicBezTo>
                    <a:pt x="27577" y="112079"/>
                    <a:pt x="27583" y="112086"/>
                    <a:pt x="27590" y="112086"/>
                  </a:cubicBezTo>
                  <a:cubicBezTo>
                    <a:pt x="27590" y="112092"/>
                    <a:pt x="27596" y="112092"/>
                    <a:pt x="27603" y="112092"/>
                  </a:cubicBezTo>
                  <a:cubicBezTo>
                    <a:pt x="27603" y="112099"/>
                    <a:pt x="27610" y="112099"/>
                    <a:pt x="27610" y="112099"/>
                  </a:cubicBezTo>
                  <a:cubicBezTo>
                    <a:pt x="27616" y="112106"/>
                    <a:pt x="27623" y="112112"/>
                    <a:pt x="27630" y="112119"/>
                  </a:cubicBezTo>
                  <a:cubicBezTo>
                    <a:pt x="27636" y="112119"/>
                    <a:pt x="27636" y="112119"/>
                    <a:pt x="27643" y="112126"/>
                  </a:cubicBezTo>
                  <a:cubicBezTo>
                    <a:pt x="27650" y="112126"/>
                    <a:pt x="27650" y="112126"/>
                    <a:pt x="27656" y="112132"/>
                  </a:cubicBezTo>
                  <a:cubicBezTo>
                    <a:pt x="27663" y="112132"/>
                    <a:pt x="27663" y="112139"/>
                    <a:pt x="27670" y="112139"/>
                  </a:cubicBezTo>
                  <a:cubicBezTo>
                    <a:pt x="27670" y="112139"/>
                    <a:pt x="27676" y="112146"/>
                    <a:pt x="27683" y="112152"/>
                  </a:cubicBezTo>
                  <a:cubicBezTo>
                    <a:pt x="27689" y="112152"/>
                    <a:pt x="27696" y="112159"/>
                    <a:pt x="27696" y="112159"/>
                  </a:cubicBezTo>
                  <a:cubicBezTo>
                    <a:pt x="27703" y="112159"/>
                    <a:pt x="27709" y="112166"/>
                    <a:pt x="27709" y="112166"/>
                  </a:cubicBezTo>
                  <a:cubicBezTo>
                    <a:pt x="27716" y="112172"/>
                    <a:pt x="27723" y="112172"/>
                    <a:pt x="27723" y="112172"/>
                  </a:cubicBezTo>
                  <a:cubicBezTo>
                    <a:pt x="27729" y="112179"/>
                    <a:pt x="27729" y="112179"/>
                    <a:pt x="27736" y="112185"/>
                  </a:cubicBezTo>
                  <a:cubicBezTo>
                    <a:pt x="27743" y="112185"/>
                    <a:pt x="27743" y="112192"/>
                    <a:pt x="27749" y="112192"/>
                  </a:cubicBezTo>
                  <a:cubicBezTo>
                    <a:pt x="27756" y="112199"/>
                    <a:pt x="27762" y="112199"/>
                    <a:pt x="27769" y="112205"/>
                  </a:cubicBezTo>
                  <a:cubicBezTo>
                    <a:pt x="27776" y="112205"/>
                    <a:pt x="27776" y="112205"/>
                    <a:pt x="27776" y="112212"/>
                  </a:cubicBezTo>
                  <a:cubicBezTo>
                    <a:pt x="27782" y="112212"/>
                    <a:pt x="27789" y="112219"/>
                    <a:pt x="27789" y="112219"/>
                  </a:cubicBezTo>
                  <a:cubicBezTo>
                    <a:pt x="27796" y="112225"/>
                    <a:pt x="27796" y="112225"/>
                    <a:pt x="27802" y="112225"/>
                  </a:cubicBezTo>
                  <a:cubicBezTo>
                    <a:pt x="27809" y="112232"/>
                    <a:pt x="27816" y="112239"/>
                    <a:pt x="27822" y="112239"/>
                  </a:cubicBezTo>
                  <a:cubicBezTo>
                    <a:pt x="27829" y="112245"/>
                    <a:pt x="27829" y="112245"/>
                    <a:pt x="27836" y="112245"/>
                  </a:cubicBezTo>
                  <a:cubicBezTo>
                    <a:pt x="27836" y="112252"/>
                    <a:pt x="27842" y="112252"/>
                    <a:pt x="27849" y="112258"/>
                  </a:cubicBezTo>
                  <a:cubicBezTo>
                    <a:pt x="27849" y="112258"/>
                    <a:pt x="27855" y="112258"/>
                    <a:pt x="27855" y="112265"/>
                  </a:cubicBezTo>
                  <a:cubicBezTo>
                    <a:pt x="27862" y="112265"/>
                    <a:pt x="27869" y="112272"/>
                    <a:pt x="27875" y="112272"/>
                  </a:cubicBezTo>
                  <a:cubicBezTo>
                    <a:pt x="27875" y="112278"/>
                    <a:pt x="27882" y="112278"/>
                    <a:pt x="27889" y="112278"/>
                  </a:cubicBezTo>
                  <a:cubicBezTo>
                    <a:pt x="27895" y="112285"/>
                    <a:pt x="27895" y="112285"/>
                    <a:pt x="27902" y="112292"/>
                  </a:cubicBezTo>
                  <a:cubicBezTo>
                    <a:pt x="27909" y="112292"/>
                    <a:pt x="27909" y="112298"/>
                    <a:pt x="27915" y="112298"/>
                  </a:cubicBezTo>
                  <a:cubicBezTo>
                    <a:pt x="27922" y="112305"/>
                    <a:pt x="27922" y="112305"/>
                    <a:pt x="27928" y="112305"/>
                  </a:cubicBezTo>
                  <a:cubicBezTo>
                    <a:pt x="27928" y="112312"/>
                    <a:pt x="27935" y="112312"/>
                    <a:pt x="27935" y="112312"/>
                  </a:cubicBezTo>
                  <a:cubicBezTo>
                    <a:pt x="27942" y="112318"/>
                    <a:pt x="27955" y="112325"/>
                    <a:pt x="27962" y="112325"/>
                  </a:cubicBezTo>
                  <a:cubicBezTo>
                    <a:pt x="27962" y="112332"/>
                    <a:pt x="27968" y="112332"/>
                    <a:pt x="27968" y="112338"/>
                  </a:cubicBezTo>
                  <a:cubicBezTo>
                    <a:pt x="27975" y="112338"/>
                    <a:pt x="27982" y="112338"/>
                    <a:pt x="27982" y="112345"/>
                  </a:cubicBezTo>
                  <a:cubicBezTo>
                    <a:pt x="27988" y="112345"/>
                    <a:pt x="27988" y="112351"/>
                    <a:pt x="27995" y="112351"/>
                  </a:cubicBezTo>
                  <a:cubicBezTo>
                    <a:pt x="28002" y="112351"/>
                    <a:pt x="28002" y="112358"/>
                    <a:pt x="28008" y="112358"/>
                  </a:cubicBezTo>
                  <a:cubicBezTo>
                    <a:pt x="28015" y="112365"/>
                    <a:pt x="28015" y="112365"/>
                    <a:pt x="28021" y="112371"/>
                  </a:cubicBezTo>
                  <a:cubicBezTo>
                    <a:pt x="28028" y="112371"/>
                    <a:pt x="28035" y="112378"/>
                    <a:pt x="28041" y="112378"/>
                  </a:cubicBezTo>
                  <a:cubicBezTo>
                    <a:pt x="28041" y="112385"/>
                    <a:pt x="28048" y="112385"/>
                    <a:pt x="28048" y="112385"/>
                  </a:cubicBezTo>
                  <a:cubicBezTo>
                    <a:pt x="28055" y="112391"/>
                    <a:pt x="28061" y="112391"/>
                    <a:pt x="28061" y="112398"/>
                  </a:cubicBezTo>
                  <a:cubicBezTo>
                    <a:pt x="28068" y="112398"/>
                    <a:pt x="28068" y="112398"/>
                    <a:pt x="28075" y="112405"/>
                  </a:cubicBezTo>
                  <a:cubicBezTo>
                    <a:pt x="28081" y="112405"/>
                    <a:pt x="28088" y="112411"/>
                    <a:pt x="28094" y="112418"/>
                  </a:cubicBezTo>
                  <a:cubicBezTo>
                    <a:pt x="28101" y="112418"/>
                    <a:pt x="28101" y="112418"/>
                    <a:pt x="28108" y="112424"/>
                  </a:cubicBezTo>
                  <a:cubicBezTo>
                    <a:pt x="28108" y="112424"/>
                    <a:pt x="28114" y="112431"/>
                    <a:pt x="28121" y="112431"/>
                  </a:cubicBezTo>
                  <a:cubicBezTo>
                    <a:pt x="28121" y="112431"/>
                    <a:pt x="28128" y="112438"/>
                    <a:pt x="28128" y="112438"/>
                  </a:cubicBezTo>
                  <a:lnTo>
                    <a:pt x="28148" y="112451"/>
                  </a:lnTo>
                  <a:cubicBezTo>
                    <a:pt x="28154" y="112451"/>
                    <a:pt x="28154" y="112458"/>
                    <a:pt x="28161" y="112458"/>
                  </a:cubicBezTo>
                  <a:cubicBezTo>
                    <a:pt x="28168" y="112458"/>
                    <a:pt x="28168" y="112464"/>
                    <a:pt x="28174" y="112464"/>
                  </a:cubicBezTo>
                  <a:cubicBezTo>
                    <a:pt x="28181" y="112471"/>
                    <a:pt x="28181" y="112471"/>
                    <a:pt x="28187" y="112471"/>
                  </a:cubicBezTo>
                  <a:cubicBezTo>
                    <a:pt x="28187" y="112478"/>
                    <a:pt x="28194" y="112478"/>
                    <a:pt x="28201" y="112484"/>
                  </a:cubicBezTo>
                  <a:cubicBezTo>
                    <a:pt x="28207" y="112484"/>
                    <a:pt x="28207" y="112484"/>
                    <a:pt x="28207" y="112491"/>
                  </a:cubicBezTo>
                  <a:cubicBezTo>
                    <a:pt x="28214" y="112491"/>
                    <a:pt x="28221" y="112498"/>
                    <a:pt x="28234" y="112504"/>
                  </a:cubicBezTo>
                  <a:cubicBezTo>
                    <a:pt x="28234" y="112504"/>
                    <a:pt x="28234" y="112504"/>
                    <a:pt x="28241" y="112511"/>
                  </a:cubicBezTo>
                  <a:cubicBezTo>
                    <a:pt x="28247" y="112511"/>
                    <a:pt x="28254" y="112517"/>
                    <a:pt x="28254" y="112517"/>
                  </a:cubicBezTo>
                  <a:cubicBezTo>
                    <a:pt x="28260" y="112517"/>
                    <a:pt x="28260" y="112524"/>
                    <a:pt x="28267" y="112524"/>
                  </a:cubicBezTo>
                  <a:cubicBezTo>
                    <a:pt x="28274" y="112531"/>
                    <a:pt x="28280" y="112531"/>
                    <a:pt x="28287" y="112537"/>
                  </a:cubicBezTo>
                  <a:cubicBezTo>
                    <a:pt x="28294" y="112544"/>
                    <a:pt x="28294" y="112544"/>
                    <a:pt x="28294" y="112544"/>
                  </a:cubicBezTo>
                  <a:cubicBezTo>
                    <a:pt x="28300" y="112544"/>
                    <a:pt x="28307" y="112551"/>
                    <a:pt x="28314" y="112557"/>
                  </a:cubicBezTo>
                  <a:lnTo>
                    <a:pt x="28320" y="112557"/>
                  </a:lnTo>
                  <a:cubicBezTo>
                    <a:pt x="28327" y="112564"/>
                    <a:pt x="28334" y="112571"/>
                    <a:pt x="28340" y="112571"/>
                  </a:cubicBezTo>
                  <a:cubicBezTo>
                    <a:pt x="28340" y="112571"/>
                    <a:pt x="28347" y="112577"/>
                    <a:pt x="28347" y="112577"/>
                  </a:cubicBezTo>
                  <a:cubicBezTo>
                    <a:pt x="28353" y="112584"/>
                    <a:pt x="28360" y="112584"/>
                    <a:pt x="28367" y="112590"/>
                  </a:cubicBezTo>
                  <a:cubicBezTo>
                    <a:pt x="28373" y="112590"/>
                    <a:pt x="28373" y="112590"/>
                    <a:pt x="28380" y="112597"/>
                  </a:cubicBezTo>
                  <a:cubicBezTo>
                    <a:pt x="28380" y="112597"/>
                    <a:pt x="28387" y="112604"/>
                    <a:pt x="28393" y="112604"/>
                  </a:cubicBezTo>
                  <a:cubicBezTo>
                    <a:pt x="28393" y="112610"/>
                    <a:pt x="28400" y="112610"/>
                    <a:pt x="28400" y="112610"/>
                  </a:cubicBezTo>
                  <a:cubicBezTo>
                    <a:pt x="28407" y="112617"/>
                    <a:pt x="28420" y="112624"/>
                    <a:pt x="28426" y="112624"/>
                  </a:cubicBezTo>
                  <a:cubicBezTo>
                    <a:pt x="28426" y="112630"/>
                    <a:pt x="28426" y="112630"/>
                    <a:pt x="28433" y="112630"/>
                  </a:cubicBezTo>
                  <a:cubicBezTo>
                    <a:pt x="28440" y="112637"/>
                    <a:pt x="28446" y="112637"/>
                    <a:pt x="28446" y="112644"/>
                  </a:cubicBezTo>
                  <a:cubicBezTo>
                    <a:pt x="28453" y="112644"/>
                    <a:pt x="28453" y="112644"/>
                    <a:pt x="28460" y="112650"/>
                  </a:cubicBezTo>
                  <a:cubicBezTo>
                    <a:pt x="28466" y="112650"/>
                    <a:pt x="28473" y="112657"/>
                    <a:pt x="28473" y="112657"/>
                  </a:cubicBezTo>
                  <a:cubicBezTo>
                    <a:pt x="28480" y="112657"/>
                    <a:pt x="28486" y="112664"/>
                    <a:pt x="28486" y="112664"/>
                  </a:cubicBezTo>
                  <a:cubicBezTo>
                    <a:pt x="28493" y="112670"/>
                    <a:pt x="28500" y="112670"/>
                    <a:pt x="28506" y="112677"/>
                  </a:cubicBezTo>
                  <a:cubicBezTo>
                    <a:pt x="28506" y="112677"/>
                    <a:pt x="28513" y="112683"/>
                    <a:pt x="28513" y="112683"/>
                  </a:cubicBezTo>
                  <a:cubicBezTo>
                    <a:pt x="28519" y="112683"/>
                    <a:pt x="28526" y="112690"/>
                    <a:pt x="28533" y="112690"/>
                  </a:cubicBezTo>
                  <a:cubicBezTo>
                    <a:pt x="28533" y="112697"/>
                    <a:pt x="28533" y="112697"/>
                    <a:pt x="28539" y="112697"/>
                  </a:cubicBezTo>
                  <a:cubicBezTo>
                    <a:pt x="28546" y="112703"/>
                    <a:pt x="28553" y="112710"/>
                    <a:pt x="28559" y="112710"/>
                  </a:cubicBezTo>
                  <a:cubicBezTo>
                    <a:pt x="28566" y="112717"/>
                    <a:pt x="28566" y="112717"/>
                    <a:pt x="28573" y="112717"/>
                  </a:cubicBezTo>
                  <a:cubicBezTo>
                    <a:pt x="28573" y="112723"/>
                    <a:pt x="28579" y="112723"/>
                    <a:pt x="28586" y="112730"/>
                  </a:cubicBezTo>
                  <a:lnTo>
                    <a:pt x="28592" y="112730"/>
                  </a:lnTo>
                  <a:cubicBezTo>
                    <a:pt x="28599" y="112737"/>
                    <a:pt x="28606" y="112743"/>
                    <a:pt x="28612" y="112743"/>
                  </a:cubicBezTo>
                  <a:cubicBezTo>
                    <a:pt x="28619" y="112750"/>
                    <a:pt x="28619" y="112750"/>
                    <a:pt x="28626" y="112750"/>
                  </a:cubicBezTo>
                  <a:cubicBezTo>
                    <a:pt x="28632" y="112756"/>
                    <a:pt x="28639" y="112756"/>
                    <a:pt x="28639" y="112763"/>
                  </a:cubicBezTo>
                  <a:cubicBezTo>
                    <a:pt x="28646" y="112763"/>
                    <a:pt x="28646" y="112763"/>
                    <a:pt x="28652" y="112770"/>
                  </a:cubicBezTo>
                  <a:cubicBezTo>
                    <a:pt x="28659" y="112770"/>
                    <a:pt x="28659" y="112776"/>
                    <a:pt x="28666" y="112776"/>
                  </a:cubicBezTo>
                  <a:cubicBezTo>
                    <a:pt x="28672" y="112783"/>
                    <a:pt x="28672" y="112783"/>
                    <a:pt x="28679" y="112783"/>
                  </a:cubicBezTo>
                  <a:cubicBezTo>
                    <a:pt x="28685" y="112790"/>
                    <a:pt x="28692" y="112790"/>
                    <a:pt x="28699" y="112796"/>
                  </a:cubicBezTo>
                  <a:cubicBezTo>
                    <a:pt x="28699" y="112796"/>
                    <a:pt x="28705" y="112803"/>
                    <a:pt x="28705" y="112803"/>
                  </a:cubicBezTo>
                  <a:cubicBezTo>
                    <a:pt x="28712" y="112810"/>
                    <a:pt x="28719" y="112810"/>
                    <a:pt x="28725" y="112810"/>
                  </a:cubicBezTo>
                  <a:cubicBezTo>
                    <a:pt x="28725" y="112816"/>
                    <a:pt x="28732" y="112816"/>
                    <a:pt x="28732" y="112816"/>
                  </a:cubicBezTo>
                  <a:cubicBezTo>
                    <a:pt x="28739" y="112823"/>
                    <a:pt x="28745" y="112830"/>
                    <a:pt x="28752" y="112830"/>
                  </a:cubicBezTo>
                  <a:cubicBezTo>
                    <a:pt x="28758" y="112836"/>
                    <a:pt x="28758" y="112836"/>
                    <a:pt x="28758" y="112836"/>
                  </a:cubicBezTo>
                  <a:cubicBezTo>
                    <a:pt x="28765" y="112843"/>
                    <a:pt x="28772" y="112843"/>
                    <a:pt x="28778" y="112849"/>
                  </a:cubicBezTo>
                  <a:cubicBezTo>
                    <a:pt x="28778" y="112849"/>
                    <a:pt x="28785" y="112849"/>
                    <a:pt x="28792" y="112856"/>
                  </a:cubicBezTo>
                  <a:cubicBezTo>
                    <a:pt x="28792" y="112856"/>
                    <a:pt x="28798" y="112863"/>
                    <a:pt x="28805" y="112863"/>
                  </a:cubicBezTo>
                  <a:cubicBezTo>
                    <a:pt x="28805" y="112863"/>
                    <a:pt x="28812" y="112869"/>
                    <a:pt x="28812" y="112869"/>
                  </a:cubicBezTo>
                  <a:cubicBezTo>
                    <a:pt x="28818" y="112876"/>
                    <a:pt x="28825" y="112876"/>
                    <a:pt x="28838" y="112883"/>
                  </a:cubicBezTo>
                  <a:cubicBezTo>
                    <a:pt x="28838" y="112883"/>
                    <a:pt x="28845" y="112889"/>
                    <a:pt x="28845" y="112889"/>
                  </a:cubicBezTo>
                  <a:cubicBezTo>
                    <a:pt x="28851" y="112889"/>
                    <a:pt x="28851" y="112896"/>
                    <a:pt x="28858" y="112896"/>
                  </a:cubicBezTo>
                  <a:cubicBezTo>
                    <a:pt x="28865" y="112903"/>
                    <a:pt x="28865" y="112903"/>
                    <a:pt x="28871" y="112903"/>
                  </a:cubicBezTo>
                  <a:cubicBezTo>
                    <a:pt x="28878" y="112909"/>
                    <a:pt x="28885" y="112916"/>
                    <a:pt x="28891" y="112916"/>
                  </a:cubicBezTo>
                  <a:cubicBezTo>
                    <a:pt x="28891" y="112922"/>
                    <a:pt x="28898" y="112922"/>
                    <a:pt x="28898" y="112922"/>
                  </a:cubicBezTo>
                  <a:cubicBezTo>
                    <a:pt x="28905" y="112929"/>
                    <a:pt x="28911" y="112929"/>
                    <a:pt x="28918" y="112936"/>
                  </a:cubicBezTo>
                  <a:lnTo>
                    <a:pt x="28925" y="112936"/>
                  </a:lnTo>
                  <a:cubicBezTo>
                    <a:pt x="28931" y="112942"/>
                    <a:pt x="28938" y="112949"/>
                    <a:pt x="28944" y="112949"/>
                  </a:cubicBezTo>
                  <a:cubicBezTo>
                    <a:pt x="28944" y="112949"/>
                    <a:pt x="28951" y="112956"/>
                    <a:pt x="28951" y="112956"/>
                  </a:cubicBezTo>
                  <a:cubicBezTo>
                    <a:pt x="28958" y="112962"/>
                    <a:pt x="28964" y="112962"/>
                    <a:pt x="28971" y="112969"/>
                  </a:cubicBezTo>
                  <a:cubicBezTo>
                    <a:pt x="28978" y="112969"/>
                    <a:pt x="28978" y="112969"/>
                    <a:pt x="28984" y="112976"/>
                  </a:cubicBezTo>
                  <a:cubicBezTo>
                    <a:pt x="28984" y="112976"/>
                    <a:pt x="28991" y="112982"/>
                    <a:pt x="28998" y="112982"/>
                  </a:cubicBezTo>
                  <a:cubicBezTo>
                    <a:pt x="29004" y="112982"/>
                    <a:pt x="29004" y="112989"/>
                    <a:pt x="29004" y="112989"/>
                  </a:cubicBezTo>
                  <a:cubicBezTo>
                    <a:pt x="29017" y="112996"/>
                    <a:pt x="29024" y="112996"/>
                    <a:pt x="29031" y="113002"/>
                  </a:cubicBezTo>
                  <a:cubicBezTo>
                    <a:pt x="29031" y="113002"/>
                    <a:pt x="29037" y="113009"/>
                    <a:pt x="29037" y="113009"/>
                  </a:cubicBezTo>
                  <a:cubicBezTo>
                    <a:pt x="29044" y="113009"/>
                    <a:pt x="29051" y="113015"/>
                    <a:pt x="29057" y="113015"/>
                  </a:cubicBezTo>
                  <a:lnTo>
                    <a:pt x="29064" y="113022"/>
                  </a:lnTo>
                  <a:cubicBezTo>
                    <a:pt x="29071" y="113029"/>
                    <a:pt x="29077" y="113035"/>
                    <a:pt x="29084" y="113035"/>
                  </a:cubicBezTo>
                  <a:cubicBezTo>
                    <a:pt x="29084" y="113035"/>
                    <a:pt x="29091" y="113042"/>
                    <a:pt x="29091" y="113042"/>
                  </a:cubicBezTo>
                  <a:cubicBezTo>
                    <a:pt x="29097" y="113042"/>
                    <a:pt x="29104" y="113049"/>
                    <a:pt x="29110" y="113055"/>
                  </a:cubicBezTo>
                  <a:cubicBezTo>
                    <a:pt x="29110" y="113055"/>
                    <a:pt x="29117" y="113055"/>
                    <a:pt x="29117" y="113062"/>
                  </a:cubicBezTo>
                  <a:cubicBezTo>
                    <a:pt x="29124" y="113062"/>
                    <a:pt x="29130" y="113069"/>
                    <a:pt x="29137" y="113069"/>
                  </a:cubicBezTo>
                  <a:cubicBezTo>
                    <a:pt x="29137" y="113069"/>
                    <a:pt x="29144" y="113069"/>
                    <a:pt x="29144" y="113075"/>
                  </a:cubicBezTo>
                  <a:cubicBezTo>
                    <a:pt x="29150" y="113075"/>
                    <a:pt x="29157" y="113082"/>
                    <a:pt x="29170" y="113089"/>
                  </a:cubicBezTo>
                  <a:cubicBezTo>
                    <a:pt x="29170" y="113089"/>
                    <a:pt x="29170" y="113089"/>
                    <a:pt x="29177" y="113095"/>
                  </a:cubicBezTo>
                  <a:cubicBezTo>
                    <a:pt x="29183" y="113095"/>
                    <a:pt x="29183" y="113102"/>
                    <a:pt x="29190" y="113102"/>
                  </a:cubicBezTo>
                  <a:cubicBezTo>
                    <a:pt x="29197" y="113102"/>
                    <a:pt x="29197" y="113108"/>
                    <a:pt x="29203" y="113108"/>
                  </a:cubicBezTo>
                  <a:cubicBezTo>
                    <a:pt x="29210" y="113115"/>
                    <a:pt x="29217" y="113115"/>
                    <a:pt x="29223" y="113122"/>
                  </a:cubicBezTo>
                  <a:cubicBezTo>
                    <a:pt x="29223" y="113122"/>
                    <a:pt x="29230" y="113128"/>
                    <a:pt x="29230" y="113128"/>
                  </a:cubicBezTo>
                  <a:cubicBezTo>
                    <a:pt x="29237" y="113128"/>
                    <a:pt x="29243" y="113135"/>
                    <a:pt x="29250" y="113135"/>
                  </a:cubicBezTo>
                  <a:cubicBezTo>
                    <a:pt x="29250" y="113142"/>
                    <a:pt x="29257" y="113142"/>
                    <a:pt x="29257" y="113142"/>
                  </a:cubicBezTo>
                  <a:cubicBezTo>
                    <a:pt x="29263" y="113148"/>
                    <a:pt x="29270" y="113148"/>
                    <a:pt x="29276" y="113155"/>
                  </a:cubicBezTo>
                  <a:lnTo>
                    <a:pt x="29283" y="113155"/>
                  </a:lnTo>
                  <a:cubicBezTo>
                    <a:pt x="29290" y="113162"/>
                    <a:pt x="29296" y="113168"/>
                    <a:pt x="29303" y="113175"/>
                  </a:cubicBezTo>
                  <a:lnTo>
                    <a:pt x="29316" y="113175"/>
                  </a:lnTo>
                  <a:cubicBezTo>
                    <a:pt x="29316" y="113181"/>
                    <a:pt x="29323" y="113181"/>
                    <a:pt x="29330" y="113188"/>
                  </a:cubicBezTo>
                  <a:cubicBezTo>
                    <a:pt x="29330" y="113188"/>
                    <a:pt x="29336" y="113195"/>
                    <a:pt x="29336" y="113195"/>
                  </a:cubicBezTo>
                  <a:cubicBezTo>
                    <a:pt x="29349" y="113195"/>
                    <a:pt x="29356" y="113201"/>
                    <a:pt x="29363" y="113208"/>
                  </a:cubicBezTo>
                  <a:lnTo>
                    <a:pt x="29369" y="113208"/>
                  </a:lnTo>
                  <a:cubicBezTo>
                    <a:pt x="29376" y="113215"/>
                    <a:pt x="29383" y="113221"/>
                    <a:pt x="29389" y="113221"/>
                  </a:cubicBezTo>
                  <a:cubicBezTo>
                    <a:pt x="29389" y="113221"/>
                    <a:pt x="29389" y="113228"/>
                    <a:pt x="29396" y="113228"/>
                  </a:cubicBezTo>
                  <a:cubicBezTo>
                    <a:pt x="29403" y="113235"/>
                    <a:pt x="29409" y="113235"/>
                    <a:pt x="29416" y="113241"/>
                  </a:cubicBezTo>
                  <a:lnTo>
                    <a:pt x="29423" y="113241"/>
                  </a:lnTo>
                  <a:cubicBezTo>
                    <a:pt x="29429" y="113248"/>
                    <a:pt x="29436" y="113255"/>
                    <a:pt x="29442" y="113255"/>
                  </a:cubicBezTo>
                  <a:cubicBezTo>
                    <a:pt x="29442" y="113255"/>
                    <a:pt x="29449" y="113261"/>
                    <a:pt x="29449" y="113261"/>
                  </a:cubicBezTo>
                  <a:cubicBezTo>
                    <a:pt x="29456" y="113268"/>
                    <a:pt x="29462" y="113268"/>
                    <a:pt x="29469" y="113274"/>
                  </a:cubicBezTo>
                  <a:lnTo>
                    <a:pt x="29476" y="113274"/>
                  </a:lnTo>
                  <a:cubicBezTo>
                    <a:pt x="29482" y="113281"/>
                    <a:pt x="29496" y="113288"/>
                    <a:pt x="29502" y="113288"/>
                  </a:cubicBezTo>
                  <a:cubicBezTo>
                    <a:pt x="29502" y="113294"/>
                    <a:pt x="29502" y="113294"/>
                    <a:pt x="29509" y="113294"/>
                  </a:cubicBezTo>
                  <a:cubicBezTo>
                    <a:pt x="29515" y="113301"/>
                    <a:pt x="29522" y="113301"/>
                    <a:pt x="29529" y="113308"/>
                  </a:cubicBezTo>
                  <a:cubicBezTo>
                    <a:pt x="29529" y="113308"/>
                    <a:pt x="29529" y="113308"/>
                    <a:pt x="29535" y="113314"/>
                  </a:cubicBezTo>
                  <a:cubicBezTo>
                    <a:pt x="29542" y="113314"/>
                    <a:pt x="29549" y="113321"/>
                    <a:pt x="29555" y="113328"/>
                  </a:cubicBezTo>
                  <a:lnTo>
                    <a:pt x="29562" y="113328"/>
                  </a:lnTo>
                  <a:cubicBezTo>
                    <a:pt x="29569" y="113334"/>
                    <a:pt x="29575" y="113334"/>
                    <a:pt x="29582" y="113341"/>
                  </a:cubicBezTo>
                  <a:cubicBezTo>
                    <a:pt x="29589" y="113341"/>
                    <a:pt x="29589" y="113341"/>
                    <a:pt x="29589" y="113347"/>
                  </a:cubicBezTo>
                  <a:cubicBezTo>
                    <a:pt x="29595" y="113347"/>
                    <a:pt x="29602" y="113354"/>
                    <a:pt x="29608" y="113354"/>
                  </a:cubicBezTo>
                  <a:cubicBezTo>
                    <a:pt x="29608" y="113361"/>
                    <a:pt x="29615" y="113361"/>
                    <a:pt x="29615" y="113361"/>
                  </a:cubicBezTo>
                  <a:cubicBezTo>
                    <a:pt x="29622" y="113367"/>
                    <a:pt x="29628" y="113367"/>
                    <a:pt x="29642" y="113374"/>
                  </a:cubicBezTo>
                  <a:cubicBezTo>
                    <a:pt x="29642" y="113374"/>
                    <a:pt x="29642" y="113374"/>
                    <a:pt x="29648" y="113381"/>
                  </a:cubicBezTo>
                  <a:cubicBezTo>
                    <a:pt x="29655" y="113381"/>
                    <a:pt x="29662" y="113387"/>
                    <a:pt x="29662" y="113387"/>
                  </a:cubicBezTo>
                  <a:cubicBezTo>
                    <a:pt x="29668" y="113387"/>
                    <a:pt x="29668" y="113394"/>
                    <a:pt x="29675" y="113394"/>
                  </a:cubicBezTo>
                  <a:cubicBezTo>
                    <a:pt x="29681" y="113401"/>
                    <a:pt x="29688" y="113407"/>
                    <a:pt x="29695" y="113407"/>
                  </a:cubicBezTo>
                  <a:cubicBezTo>
                    <a:pt x="29701" y="113407"/>
                    <a:pt x="29701" y="113407"/>
                    <a:pt x="29701" y="113414"/>
                  </a:cubicBezTo>
                  <a:cubicBezTo>
                    <a:pt x="29708" y="113414"/>
                    <a:pt x="29715" y="113421"/>
                    <a:pt x="29721" y="113421"/>
                  </a:cubicBezTo>
                  <a:cubicBezTo>
                    <a:pt x="29721" y="113427"/>
                    <a:pt x="29728" y="113427"/>
                    <a:pt x="29728" y="113427"/>
                  </a:cubicBezTo>
                  <a:cubicBezTo>
                    <a:pt x="29735" y="113434"/>
                    <a:pt x="29741" y="113434"/>
                    <a:pt x="29748" y="113440"/>
                  </a:cubicBezTo>
                  <a:lnTo>
                    <a:pt x="29755" y="113440"/>
                  </a:lnTo>
                  <a:cubicBezTo>
                    <a:pt x="29761" y="113447"/>
                    <a:pt x="29768" y="113454"/>
                    <a:pt x="29781" y="113460"/>
                  </a:cubicBezTo>
                  <a:lnTo>
                    <a:pt x="29788" y="113460"/>
                  </a:lnTo>
                  <a:cubicBezTo>
                    <a:pt x="29794" y="113467"/>
                    <a:pt x="29801" y="113467"/>
                    <a:pt x="29801" y="113474"/>
                  </a:cubicBezTo>
                  <a:cubicBezTo>
                    <a:pt x="29808" y="113474"/>
                    <a:pt x="29808" y="113474"/>
                    <a:pt x="29814" y="113480"/>
                  </a:cubicBezTo>
                  <a:cubicBezTo>
                    <a:pt x="29821" y="113480"/>
                    <a:pt x="29828" y="113487"/>
                    <a:pt x="29834" y="113494"/>
                  </a:cubicBezTo>
                  <a:lnTo>
                    <a:pt x="29841" y="113494"/>
                  </a:lnTo>
                  <a:cubicBezTo>
                    <a:pt x="29847" y="113500"/>
                    <a:pt x="29854" y="113500"/>
                    <a:pt x="29861" y="113507"/>
                  </a:cubicBezTo>
                  <a:cubicBezTo>
                    <a:pt x="29867" y="113507"/>
                    <a:pt x="29867" y="113507"/>
                    <a:pt x="29867" y="113513"/>
                  </a:cubicBezTo>
                  <a:cubicBezTo>
                    <a:pt x="29874" y="113513"/>
                    <a:pt x="29881" y="113520"/>
                    <a:pt x="29887" y="113527"/>
                  </a:cubicBezTo>
                  <a:lnTo>
                    <a:pt x="29894" y="113527"/>
                  </a:lnTo>
                  <a:cubicBezTo>
                    <a:pt x="29901" y="113533"/>
                    <a:pt x="29907" y="113533"/>
                    <a:pt x="29921" y="113540"/>
                  </a:cubicBezTo>
                  <a:cubicBezTo>
                    <a:pt x="29921" y="113540"/>
                    <a:pt x="29921" y="113547"/>
                    <a:pt x="29927" y="113547"/>
                  </a:cubicBezTo>
                  <a:cubicBezTo>
                    <a:pt x="29934" y="113547"/>
                    <a:pt x="29940" y="113553"/>
                    <a:pt x="29947" y="113553"/>
                  </a:cubicBezTo>
                  <a:cubicBezTo>
                    <a:pt x="29947" y="113560"/>
                    <a:pt x="29947" y="113560"/>
                    <a:pt x="29954" y="113560"/>
                  </a:cubicBezTo>
                  <a:cubicBezTo>
                    <a:pt x="29960" y="113567"/>
                    <a:pt x="29967" y="113573"/>
                    <a:pt x="29974" y="113573"/>
                  </a:cubicBezTo>
                  <a:cubicBezTo>
                    <a:pt x="29974" y="113573"/>
                    <a:pt x="29980" y="113580"/>
                    <a:pt x="29980" y="113580"/>
                  </a:cubicBezTo>
                  <a:cubicBezTo>
                    <a:pt x="29987" y="113580"/>
                    <a:pt x="29994" y="113587"/>
                    <a:pt x="30000" y="113593"/>
                  </a:cubicBezTo>
                  <a:lnTo>
                    <a:pt x="30007" y="113593"/>
                  </a:lnTo>
                  <a:cubicBezTo>
                    <a:pt x="30027" y="113606"/>
                    <a:pt x="30040" y="113613"/>
                    <a:pt x="30060" y="113626"/>
                  </a:cubicBezTo>
                  <a:lnTo>
                    <a:pt x="30067" y="113626"/>
                  </a:lnTo>
                  <a:cubicBezTo>
                    <a:pt x="30073" y="113633"/>
                    <a:pt x="30080" y="113633"/>
                    <a:pt x="30087" y="113640"/>
                  </a:cubicBezTo>
                  <a:cubicBezTo>
                    <a:pt x="30100" y="113646"/>
                    <a:pt x="30106" y="113653"/>
                    <a:pt x="30113" y="113660"/>
                  </a:cubicBezTo>
                  <a:lnTo>
                    <a:pt x="30120" y="113660"/>
                  </a:lnTo>
                  <a:cubicBezTo>
                    <a:pt x="30126" y="113666"/>
                    <a:pt x="30133" y="113666"/>
                    <a:pt x="30140" y="113673"/>
                  </a:cubicBezTo>
                  <a:cubicBezTo>
                    <a:pt x="30140" y="113673"/>
                    <a:pt x="30146" y="113673"/>
                    <a:pt x="30146" y="113679"/>
                  </a:cubicBezTo>
                  <a:cubicBezTo>
                    <a:pt x="30153" y="113679"/>
                    <a:pt x="30166" y="113686"/>
                    <a:pt x="30173" y="113693"/>
                  </a:cubicBezTo>
                  <a:cubicBezTo>
                    <a:pt x="30179" y="113699"/>
                    <a:pt x="30186" y="113699"/>
                    <a:pt x="30199" y="113706"/>
                  </a:cubicBezTo>
                  <a:cubicBezTo>
                    <a:pt x="30199" y="113706"/>
                    <a:pt x="30199" y="113706"/>
                    <a:pt x="30206" y="113713"/>
                  </a:cubicBezTo>
                  <a:cubicBezTo>
                    <a:pt x="30213" y="113713"/>
                    <a:pt x="30219" y="113719"/>
                    <a:pt x="30226" y="113719"/>
                  </a:cubicBezTo>
                  <a:cubicBezTo>
                    <a:pt x="30226" y="113726"/>
                    <a:pt x="30226" y="113726"/>
                    <a:pt x="30226" y="113726"/>
                  </a:cubicBezTo>
                  <a:cubicBezTo>
                    <a:pt x="30239" y="113733"/>
                    <a:pt x="30246" y="113733"/>
                    <a:pt x="30253" y="113739"/>
                  </a:cubicBezTo>
                  <a:lnTo>
                    <a:pt x="30259" y="113739"/>
                  </a:lnTo>
                  <a:cubicBezTo>
                    <a:pt x="30266" y="113746"/>
                    <a:pt x="30272" y="113753"/>
                    <a:pt x="30279" y="113753"/>
                  </a:cubicBezTo>
                  <a:cubicBezTo>
                    <a:pt x="30279" y="113753"/>
                    <a:pt x="30286" y="113759"/>
                    <a:pt x="30286" y="113759"/>
                  </a:cubicBezTo>
                  <a:cubicBezTo>
                    <a:pt x="30292" y="113766"/>
                    <a:pt x="30306" y="113766"/>
                    <a:pt x="30312" y="113772"/>
                  </a:cubicBezTo>
                  <a:cubicBezTo>
                    <a:pt x="30319" y="113779"/>
                    <a:pt x="30332" y="113786"/>
                    <a:pt x="30339" y="113786"/>
                  </a:cubicBezTo>
                  <a:cubicBezTo>
                    <a:pt x="30339" y="113786"/>
                    <a:pt x="30339" y="113792"/>
                    <a:pt x="30345" y="113792"/>
                  </a:cubicBezTo>
                  <a:cubicBezTo>
                    <a:pt x="30359" y="113799"/>
                    <a:pt x="30379" y="113812"/>
                    <a:pt x="30392" y="113819"/>
                  </a:cubicBezTo>
                  <a:cubicBezTo>
                    <a:pt x="30399" y="113819"/>
                    <a:pt x="30399" y="113826"/>
                    <a:pt x="30399" y="113826"/>
                  </a:cubicBezTo>
                  <a:cubicBezTo>
                    <a:pt x="30405" y="113826"/>
                    <a:pt x="30412" y="113832"/>
                    <a:pt x="30425" y="113839"/>
                  </a:cubicBezTo>
                  <a:cubicBezTo>
                    <a:pt x="30432" y="113845"/>
                    <a:pt x="30445" y="113852"/>
                    <a:pt x="30452" y="113852"/>
                  </a:cubicBezTo>
                  <a:cubicBezTo>
                    <a:pt x="30452" y="113852"/>
                    <a:pt x="30452" y="113852"/>
                    <a:pt x="30458" y="113859"/>
                  </a:cubicBezTo>
                  <a:cubicBezTo>
                    <a:pt x="30465" y="113859"/>
                    <a:pt x="30472" y="113865"/>
                    <a:pt x="30478" y="113872"/>
                  </a:cubicBezTo>
                  <a:lnTo>
                    <a:pt x="30485" y="113872"/>
                  </a:lnTo>
                  <a:cubicBezTo>
                    <a:pt x="30498" y="113885"/>
                    <a:pt x="30518" y="113892"/>
                    <a:pt x="30538" y="113905"/>
                  </a:cubicBezTo>
                  <a:cubicBezTo>
                    <a:pt x="30545" y="113912"/>
                    <a:pt x="30558" y="113912"/>
                    <a:pt x="30565" y="113919"/>
                  </a:cubicBezTo>
                  <a:cubicBezTo>
                    <a:pt x="30578" y="113925"/>
                    <a:pt x="30585" y="113932"/>
                    <a:pt x="30591" y="113938"/>
                  </a:cubicBezTo>
                  <a:lnTo>
                    <a:pt x="30598" y="113938"/>
                  </a:lnTo>
                  <a:lnTo>
                    <a:pt x="30618" y="113952"/>
                  </a:lnTo>
                  <a:lnTo>
                    <a:pt x="30624" y="113952"/>
                  </a:lnTo>
                  <a:cubicBezTo>
                    <a:pt x="30644" y="113965"/>
                    <a:pt x="30658" y="113972"/>
                    <a:pt x="30678" y="113985"/>
                  </a:cubicBezTo>
                  <a:cubicBezTo>
                    <a:pt x="30691" y="113992"/>
                    <a:pt x="30697" y="113998"/>
                    <a:pt x="30704" y="113998"/>
                  </a:cubicBezTo>
                  <a:cubicBezTo>
                    <a:pt x="30717" y="114005"/>
                    <a:pt x="30724" y="114011"/>
                    <a:pt x="30731" y="114018"/>
                  </a:cubicBezTo>
                  <a:lnTo>
                    <a:pt x="30737" y="114018"/>
                  </a:lnTo>
                  <a:cubicBezTo>
                    <a:pt x="30744" y="114025"/>
                    <a:pt x="30751" y="114025"/>
                    <a:pt x="30757" y="114031"/>
                  </a:cubicBezTo>
                  <a:lnTo>
                    <a:pt x="30764" y="114031"/>
                  </a:lnTo>
                  <a:cubicBezTo>
                    <a:pt x="30784" y="114045"/>
                    <a:pt x="30797" y="114051"/>
                    <a:pt x="30817" y="114065"/>
                  </a:cubicBezTo>
                  <a:lnTo>
                    <a:pt x="30824" y="114065"/>
                  </a:lnTo>
                  <a:cubicBezTo>
                    <a:pt x="30837" y="114078"/>
                    <a:pt x="30857" y="114085"/>
                    <a:pt x="30877" y="114098"/>
                  </a:cubicBezTo>
                  <a:cubicBezTo>
                    <a:pt x="30883" y="114104"/>
                    <a:pt x="30897" y="114111"/>
                    <a:pt x="30903" y="114111"/>
                  </a:cubicBezTo>
                  <a:cubicBezTo>
                    <a:pt x="30923" y="114124"/>
                    <a:pt x="30943" y="114138"/>
                    <a:pt x="30956" y="114144"/>
                  </a:cubicBezTo>
                  <a:lnTo>
                    <a:pt x="30963" y="114144"/>
                  </a:lnTo>
                  <a:cubicBezTo>
                    <a:pt x="30976" y="114158"/>
                    <a:pt x="30996" y="114164"/>
                    <a:pt x="31016" y="114177"/>
                  </a:cubicBezTo>
                  <a:cubicBezTo>
                    <a:pt x="31043" y="114197"/>
                    <a:pt x="31076" y="114211"/>
                    <a:pt x="31102" y="114224"/>
                  </a:cubicBezTo>
                  <a:cubicBezTo>
                    <a:pt x="31122" y="114237"/>
                    <a:pt x="31142" y="114244"/>
                    <a:pt x="31156" y="114257"/>
                  </a:cubicBezTo>
                  <a:lnTo>
                    <a:pt x="31162" y="114257"/>
                  </a:lnTo>
                  <a:cubicBezTo>
                    <a:pt x="31302" y="114337"/>
                    <a:pt x="31441" y="114417"/>
                    <a:pt x="31587" y="114496"/>
                  </a:cubicBezTo>
                  <a:lnTo>
                    <a:pt x="32384" y="113042"/>
                  </a:lnTo>
                  <a:cubicBezTo>
                    <a:pt x="30040" y="111747"/>
                    <a:pt x="27756" y="110280"/>
                    <a:pt x="25604" y="108673"/>
                  </a:cubicBezTo>
                  <a:close/>
                  <a:moveTo>
                    <a:pt x="94124" y="110320"/>
                  </a:moveTo>
                  <a:cubicBezTo>
                    <a:pt x="91900" y="111820"/>
                    <a:pt x="89549" y="113175"/>
                    <a:pt x="87139" y="114357"/>
                  </a:cubicBezTo>
                  <a:lnTo>
                    <a:pt x="87869" y="115844"/>
                  </a:lnTo>
                  <a:cubicBezTo>
                    <a:pt x="89921" y="114842"/>
                    <a:pt x="91906" y="113726"/>
                    <a:pt x="93819" y="112504"/>
                  </a:cubicBezTo>
                  <a:cubicBezTo>
                    <a:pt x="93819" y="112504"/>
                    <a:pt x="93819" y="112504"/>
                    <a:pt x="93825" y="112498"/>
                  </a:cubicBezTo>
                  <a:cubicBezTo>
                    <a:pt x="93839" y="112491"/>
                    <a:pt x="93858" y="112478"/>
                    <a:pt x="93878" y="112464"/>
                  </a:cubicBezTo>
                  <a:cubicBezTo>
                    <a:pt x="93885" y="112458"/>
                    <a:pt x="93892" y="112458"/>
                    <a:pt x="93898" y="112451"/>
                  </a:cubicBezTo>
                  <a:cubicBezTo>
                    <a:pt x="93918" y="112438"/>
                    <a:pt x="93932" y="112431"/>
                    <a:pt x="93951" y="112418"/>
                  </a:cubicBezTo>
                  <a:cubicBezTo>
                    <a:pt x="93958" y="112418"/>
                    <a:pt x="93958" y="112411"/>
                    <a:pt x="93958" y="112411"/>
                  </a:cubicBezTo>
                  <a:cubicBezTo>
                    <a:pt x="93978" y="112405"/>
                    <a:pt x="93991" y="112391"/>
                    <a:pt x="94011" y="112378"/>
                  </a:cubicBezTo>
                  <a:lnTo>
                    <a:pt x="94018" y="112378"/>
                  </a:lnTo>
                  <a:cubicBezTo>
                    <a:pt x="94024" y="112371"/>
                    <a:pt x="94024" y="112371"/>
                    <a:pt x="94031" y="112365"/>
                  </a:cubicBezTo>
                  <a:lnTo>
                    <a:pt x="94038" y="112365"/>
                  </a:lnTo>
                  <a:cubicBezTo>
                    <a:pt x="94044" y="112358"/>
                    <a:pt x="94058" y="112351"/>
                    <a:pt x="94064" y="112345"/>
                  </a:cubicBezTo>
                  <a:cubicBezTo>
                    <a:pt x="94071" y="112345"/>
                    <a:pt x="94071" y="112338"/>
                    <a:pt x="94071" y="112338"/>
                  </a:cubicBezTo>
                  <a:cubicBezTo>
                    <a:pt x="94078" y="112338"/>
                    <a:pt x="94084" y="112332"/>
                    <a:pt x="94091" y="112332"/>
                  </a:cubicBezTo>
                  <a:cubicBezTo>
                    <a:pt x="94091" y="112325"/>
                    <a:pt x="94091" y="112325"/>
                    <a:pt x="94098" y="112325"/>
                  </a:cubicBezTo>
                  <a:cubicBezTo>
                    <a:pt x="94111" y="112312"/>
                    <a:pt x="94131" y="112305"/>
                    <a:pt x="94144" y="112292"/>
                  </a:cubicBezTo>
                  <a:cubicBezTo>
                    <a:pt x="94151" y="112292"/>
                    <a:pt x="94151" y="112292"/>
                    <a:pt x="94151" y="112285"/>
                  </a:cubicBezTo>
                  <a:cubicBezTo>
                    <a:pt x="94157" y="112285"/>
                    <a:pt x="94164" y="112285"/>
                    <a:pt x="94171" y="112278"/>
                  </a:cubicBezTo>
                  <a:cubicBezTo>
                    <a:pt x="94171" y="112278"/>
                    <a:pt x="94171" y="112278"/>
                    <a:pt x="94177" y="112272"/>
                  </a:cubicBezTo>
                  <a:cubicBezTo>
                    <a:pt x="94184" y="112265"/>
                    <a:pt x="94191" y="112265"/>
                    <a:pt x="94204" y="112258"/>
                  </a:cubicBezTo>
                  <a:cubicBezTo>
                    <a:pt x="94204" y="112258"/>
                    <a:pt x="94204" y="112252"/>
                    <a:pt x="94210" y="112252"/>
                  </a:cubicBezTo>
                  <a:cubicBezTo>
                    <a:pt x="94217" y="112245"/>
                    <a:pt x="94217" y="112245"/>
                    <a:pt x="94224" y="112245"/>
                  </a:cubicBezTo>
                  <a:cubicBezTo>
                    <a:pt x="94224" y="112239"/>
                    <a:pt x="94230" y="112239"/>
                    <a:pt x="94230" y="112239"/>
                  </a:cubicBezTo>
                  <a:cubicBezTo>
                    <a:pt x="94237" y="112232"/>
                    <a:pt x="94244" y="112232"/>
                    <a:pt x="94244" y="112225"/>
                  </a:cubicBezTo>
                  <a:cubicBezTo>
                    <a:pt x="94250" y="112225"/>
                    <a:pt x="94257" y="112219"/>
                    <a:pt x="94264" y="112212"/>
                  </a:cubicBezTo>
                  <a:cubicBezTo>
                    <a:pt x="94270" y="112212"/>
                    <a:pt x="94270" y="112212"/>
                    <a:pt x="94277" y="112205"/>
                  </a:cubicBezTo>
                  <a:cubicBezTo>
                    <a:pt x="94283" y="112205"/>
                    <a:pt x="94283" y="112199"/>
                    <a:pt x="94290" y="112199"/>
                  </a:cubicBezTo>
                  <a:cubicBezTo>
                    <a:pt x="94290" y="112199"/>
                    <a:pt x="94297" y="112192"/>
                    <a:pt x="94303" y="112192"/>
                  </a:cubicBezTo>
                  <a:cubicBezTo>
                    <a:pt x="94303" y="112185"/>
                    <a:pt x="94310" y="112185"/>
                    <a:pt x="94317" y="112179"/>
                  </a:cubicBezTo>
                  <a:cubicBezTo>
                    <a:pt x="94323" y="112179"/>
                    <a:pt x="94330" y="112172"/>
                    <a:pt x="94330" y="112172"/>
                  </a:cubicBezTo>
                  <a:cubicBezTo>
                    <a:pt x="94337" y="112166"/>
                    <a:pt x="94343" y="112166"/>
                    <a:pt x="94343" y="112166"/>
                  </a:cubicBezTo>
                  <a:cubicBezTo>
                    <a:pt x="94350" y="112159"/>
                    <a:pt x="94357" y="112159"/>
                    <a:pt x="94357" y="112159"/>
                  </a:cubicBezTo>
                  <a:lnTo>
                    <a:pt x="94370" y="112146"/>
                  </a:lnTo>
                  <a:cubicBezTo>
                    <a:pt x="94376" y="112146"/>
                    <a:pt x="94376" y="112146"/>
                    <a:pt x="94383" y="112139"/>
                  </a:cubicBezTo>
                  <a:cubicBezTo>
                    <a:pt x="94390" y="112132"/>
                    <a:pt x="94396" y="112132"/>
                    <a:pt x="94403" y="112126"/>
                  </a:cubicBezTo>
                  <a:cubicBezTo>
                    <a:pt x="94403" y="112126"/>
                    <a:pt x="94410" y="112119"/>
                    <a:pt x="94410" y="112119"/>
                  </a:cubicBezTo>
                  <a:cubicBezTo>
                    <a:pt x="94416" y="112119"/>
                    <a:pt x="94423" y="112112"/>
                    <a:pt x="94430" y="112112"/>
                  </a:cubicBezTo>
                  <a:cubicBezTo>
                    <a:pt x="94430" y="112106"/>
                    <a:pt x="94430" y="112106"/>
                    <a:pt x="94436" y="112106"/>
                  </a:cubicBezTo>
                  <a:cubicBezTo>
                    <a:pt x="94443" y="112099"/>
                    <a:pt x="94449" y="112092"/>
                    <a:pt x="94456" y="112092"/>
                  </a:cubicBezTo>
                  <a:cubicBezTo>
                    <a:pt x="94463" y="112086"/>
                    <a:pt x="94463" y="112086"/>
                    <a:pt x="94463" y="112086"/>
                  </a:cubicBezTo>
                  <a:cubicBezTo>
                    <a:pt x="94469" y="112079"/>
                    <a:pt x="94476" y="112079"/>
                    <a:pt x="94483" y="112073"/>
                  </a:cubicBezTo>
                  <a:cubicBezTo>
                    <a:pt x="94483" y="112073"/>
                    <a:pt x="94489" y="112073"/>
                    <a:pt x="94489" y="112066"/>
                  </a:cubicBezTo>
                  <a:cubicBezTo>
                    <a:pt x="94496" y="112066"/>
                    <a:pt x="94503" y="112059"/>
                    <a:pt x="94509" y="112053"/>
                  </a:cubicBezTo>
                  <a:lnTo>
                    <a:pt x="94516" y="112053"/>
                  </a:lnTo>
                  <a:cubicBezTo>
                    <a:pt x="94523" y="112046"/>
                    <a:pt x="94529" y="112039"/>
                    <a:pt x="94536" y="112039"/>
                  </a:cubicBezTo>
                  <a:cubicBezTo>
                    <a:pt x="94542" y="112033"/>
                    <a:pt x="94542" y="112033"/>
                    <a:pt x="94542" y="112033"/>
                  </a:cubicBezTo>
                  <a:cubicBezTo>
                    <a:pt x="94549" y="112026"/>
                    <a:pt x="94556" y="112026"/>
                    <a:pt x="94562" y="112019"/>
                  </a:cubicBezTo>
                  <a:lnTo>
                    <a:pt x="94569" y="112019"/>
                  </a:lnTo>
                  <a:cubicBezTo>
                    <a:pt x="94576" y="112013"/>
                    <a:pt x="94582" y="112006"/>
                    <a:pt x="94596" y="112000"/>
                  </a:cubicBezTo>
                  <a:cubicBezTo>
                    <a:pt x="94602" y="111993"/>
                    <a:pt x="94609" y="111986"/>
                    <a:pt x="94615" y="111986"/>
                  </a:cubicBezTo>
                  <a:cubicBezTo>
                    <a:pt x="94622" y="111980"/>
                    <a:pt x="94622" y="111980"/>
                    <a:pt x="94622" y="111980"/>
                  </a:cubicBezTo>
                  <a:cubicBezTo>
                    <a:pt x="94642" y="111966"/>
                    <a:pt x="94655" y="111960"/>
                    <a:pt x="94675" y="111946"/>
                  </a:cubicBezTo>
                  <a:cubicBezTo>
                    <a:pt x="94682" y="111940"/>
                    <a:pt x="94695" y="111933"/>
                    <a:pt x="94702" y="111926"/>
                  </a:cubicBezTo>
                  <a:cubicBezTo>
                    <a:pt x="94708" y="111920"/>
                    <a:pt x="94722" y="111913"/>
                    <a:pt x="94728" y="111913"/>
                  </a:cubicBezTo>
                  <a:cubicBezTo>
                    <a:pt x="94735" y="111907"/>
                    <a:pt x="94748" y="111900"/>
                    <a:pt x="94755" y="111893"/>
                  </a:cubicBezTo>
                  <a:cubicBezTo>
                    <a:pt x="94855" y="111827"/>
                    <a:pt x="94954" y="111760"/>
                    <a:pt x="95054" y="111694"/>
                  </a:cubicBezTo>
                  <a:lnTo>
                    <a:pt x="94124" y="110320"/>
                  </a:lnTo>
                  <a:close/>
                  <a:moveTo>
                    <a:pt x="33453" y="113613"/>
                  </a:moveTo>
                  <a:lnTo>
                    <a:pt x="32683" y="115087"/>
                  </a:lnTo>
                  <a:cubicBezTo>
                    <a:pt x="33393" y="115459"/>
                    <a:pt x="34117" y="115824"/>
                    <a:pt x="34848" y="116170"/>
                  </a:cubicBezTo>
                  <a:cubicBezTo>
                    <a:pt x="34874" y="116183"/>
                    <a:pt x="34907" y="116196"/>
                    <a:pt x="34934" y="116209"/>
                  </a:cubicBezTo>
                  <a:cubicBezTo>
                    <a:pt x="34954" y="116223"/>
                    <a:pt x="34974" y="116229"/>
                    <a:pt x="34994" y="116236"/>
                  </a:cubicBezTo>
                  <a:cubicBezTo>
                    <a:pt x="34994" y="116236"/>
                    <a:pt x="34994" y="116236"/>
                    <a:pt x="34994" y="116243"/>
                  </a:cubicBezTo>
                  <a:cubicBezTo>
                    <a:pt x="35000" y="116243"/>
                    <a:pt x="35014" y="116249"/>
                    <a:pt x="35020" y="116249"/>
                  </a:cubicBezTo>
                  <a:lnTo>
                    <a:pt x="35020" y="116256"/>
                  </a:lnTo>
                  <a:cubicBezTo>
                    <a:pt x="35033" y="116256"/>
                    <a:pt x="35040" y="116262"/>
                    <a:pt x="35053" y="116269"/>
                  </a:cubicBezTo>
                  <a:cubicBezTo>
                    <a:pt x="35060" y="116269"/>
                    <a:pt x="35067" y="116276"/>
                    <a:pt x="35080" y="116276"/>
                  </a:cubicBezTo>
                  <a:cubicBezTo>
                    <a:pt x="35080" y="116282"/>
                    <a:pt x="35080" y="116282"/>
                    <a:pt x="35080" y="116282"/>
                  </a:cubicBezTo>
                  <a:cubicBezTo>
                    <a:pt x="35100" y="116289"/>
                    <a:pt x="35120" y="116296"/>
                    <a:pt x="35140" y="116309"/>
                  </a:cubicBezTo>
                  <a:cubicBezTo>
                    <a:pt x="35146" y="116316"/>
                    <a:pt x="35160" y="116316"/>
                    <a:pt x="35166" y="116322"/>
                  </a:cubicBezTo>
                  <a:lnTo>
                    <a:pt x="35173" y="116322"/>
                  </a:lnTo>
                  <a:cubicBezTo>
                    <a:pt x="35180" y="116329"/>
                    <a:pt x="35186" y="116329"/>
                    <a:pt x="35199" y="116336"/>
                  </a:cubicBezTo>
                  <a:cubicBezTo>
                    <a:pt x="35206" y="116342"/>
                    <a:pt x="35213" y="116342"/>
                    <a:pt x="35226" y="116349"/>
                  </a:cubicBezTo>
                  <a:lnTo>
                    <a:pt x="35233" y="116349"/>
                  </a:lnTo>
                  <a:cubicBezTo>
                    <a:pt x="35239" y="116355"/>
                    <a:pt x="35246" y="116355"/>
                    <a:pt x="35253" y="116362"/>
                  </a:cubicBezTo>
                  <a:lnTo>
                    <a:pt x="35259" y="116362"/>
                  </a:lnTo>
                  <a:cubicBezTo>
                    <a:pt x="35266" y="116369"/>
                    <a:pt x="35272" y="116369"/>
                    <a:pt x="35286" y="116375"/>
                  </a:cubicBezTo>
                  <a:lnTo>
                    <a:pt x="35292" y="116375"/>
                  </a:lnTo>
                  <a:cubicBezTo>
                    <a:pt x="35299" y="116382"/>
                    <a:pt x="35306" y="116382"/>
                    <a:pt x="35312" y="116389"/>
                  </a:cubicBezTo>
                  <a:lnTo>
                    <a:pt x="35319" y="116389"/>
                  </a:lnTo>
                  <a:cubicBezTo>
                    <a:pt x="35326" y="116395"/>
                    <a:pt x="35332" y="116402"/>
                    <a:pt x="35346" y="116402"/>
                  </a:cubicBezTo>
                  <a:cubicBezTo>
                    <a:pt x="35346" y="116402"/>
                    <a:pt x="35346" y="116402"/>
                    <a:pt x="35352" y="116409"/>
                  </a:cubicBezTo>
                  <a:cubicBezTo>
                    <a:pt x="35359" y="116409"/>
                    <a:pt x="35365" y="116409"/>
                    <a:pt x="35372" y="116415"/>
                  </a:cubicBezTo>
                  <a:cubicBezTo>
                    <a:pt x="35372" y="116415"/>
                    <a:pt x="35372" y="116415"/>
                    <a:pt x="35379" y="116422"/>
                  </a:cubicBezTo>
                  <a:cubicBezTo>
                    <a:pt x="35385" y="116422"/>
                    <a:pt x="35392" y="116428"/>
                    <a:pt x="35399" y="116428"/>
                  </a:cubicBezTo>
                  <a:lnTo>
                    <a:pt x="35405" y="116428"/>
                  </a:lnTo>
                  <a:cubicBezTo>
                    <a:pt x="35412" y="116435"/>
                    <a:pt x="35419" y="116442"/>
                    <a:pt x="35432" y="116442"/>
                  </a:cubicBezTo>
                  <a:cubicBezTo>
                    <a:pt x="35432" y="116442"/>
                    <a:pt x="35438" y="116448"/>
                    <a:pt x="35438" y="116448"/>
                  </a:cubicBezTo>
                  <a:cubicBezTo>
                    <a:pt x="35445" y="116448"/>
                    <a:pt x="35452" y="116455"/>
                    <a:pt x="35452" y="116455"/>
                  </a:cubicBezTo>
                  <a:cubicBezTo>
                    <a:pt x="35458" y="116455"/>
                    <a:pt x="35458" y="116455"/>
                    <a:pt x="35465" y="116462"/>
                  </a:cubicBezTo>
                  <a:cubicBezTo>
                    <a:pt x="35472" y="116462"/>
                    <a:pt x="35478" y="116468"/>
                    <a:pt x="35492" y="116468"/>
                  </a:cubicBezTo>
                  <a:cubicBezTo>
                    <a:pt x="35492" y="116475"/>
                    <a:pt x="35498" y="116475"/>
                    <a:pt x="35498" y="116475"/>
                  </a:cubicBezTo>
                  <a:cubicBezTo>
                    <a:pt x="35505" y="116475"/>
                    <a:pt x="35512" y="116482"/>
                    <a:pt x="35512" y="116482"/>
                  </a:cubicBezTo>
                  <a:cubicBezTo>
                    <a:pt x="35518" y="116482"/>
                    <a:pt x="35525" y="116488"/>
                    <a:pt x="35525" y="116488"/>
                  </a:cubicBezTo>
                  <a:cubicBezTo>
                    <a:pt x="35531" y="116488"/>
                    <a:pt x="35538" y="116495"/>
                    <a:pt x="35545" y="116495"/>
                  </a:cubicBezTo>
                  <a:cubicBezTo>
                    <a:pt x="35545" y="116495"/>
                    <a:pt x="35551" y="116502"/>
                    <a:pt x="35558" y="116502"/>
                  </a:cubicBezTo>
                  <a:cubicBezTo>
                    <a:pt x="35565" y="116502"/>
                    <a:pt x="35571" y="116508"/>
                    <a:pt x="35578" y="116508"/>
                  </a:cubicBezTo>
                  <a:cubicBezTo>
                    <a:pt x="35578" y="116515"/>
                    <a:pt x="35585" y="116515"/>
                    <a:pt x="35585" y="116515"/>
                  </a:cubicBezTo>
                  <a:cubicBezTo>
                    <a:pt x="35591" y="116515"/>
                    <a:pt x="35598" y="116521"/>
                    <a:pt x="35598" y="116521"/>
                  </a:cubicBezTo>
                  <a:cubicBezTo>
                    <a:pt x="35604" y="116521"/>
                    <a:pt x="35611" y="116528"/>
                    <a:pt x="35611" y="116528"/>
                  </a:cubicBezTo>
                  <a:cubicBezTo>
                    <a:pt x="35618" y="116528"/>
                    <a:pt x="35624" y="116535"/>
                    <a:pt x="35631" y="116535"/>
                  </a:cubicBezTo>
                  <a:cubicBezTo>
                    <a:pt x="35638" y="116535"/>
                    <a:pt x="35644" y="116541"/>
                    <a:pt x="35651" y="116541"/>
                  </a:cubicBezTo>
                  <a:cubicBezTo>
                    <a:pt x="35651" y="116548"/>
                    <a:pt x="35658" y="116548"/>
                    <a:pt x="35664" y="116548"/>
                  </a:cubicBezTo>
                  <a:cubicBezTo>
                    <a:pt x="35664" y="116548"/>
                    <a:pt x="35671" y="116555"/>
                    <a:pt x="35671" y="116555"/>
                  </a:cubicBezTo>
                  <a:cubicBezTo>
                    <a:pt x="35678" y="116555"/>
                    <a:pt x="35684" y="116561"/>
                    <a:pt x="35684" y="116561"/>
                  </a:cubicBezTo>
                  <a:cubicBezTo>
                    <a:pt x="35691" y="116561"/>
                    <a:pt x="35704" y="116568"/>
                    <a:pt x="35711" y="116575"/>
                  </a:cubicBezTo>
                  <a:lnTo>
                    <a:pt x="35724" y="116575"/>
                  </a:lnTo>
                  <a:cubicBezTo>
                    <a:pt x="35724" y="116581"/>
                    <a:pt x="35731" y="116581"/>
                    <a:pt x="35737" y="116581"/>
                  </a:cubicBezTo>
                  <a:cubicBezTo>
                    <a:pt x="35737" y="116588"/>
                    <a:pt x="35744" y="116588"/>
                    <a:pt x="35744" y="116588"/>
                  </a:cubicBezTo>
                  <a:cubicBezTo>
                    <a:pt x="35751" y="116588"/>
                    <a:pt x="35757" y="116595"/>
                    <a:pt x="35764" y="116595"/>
                  </a:cubicBezTo>
                  <a:cubicBezTo>
                    <a:pt x="35764" y="116595"/>
                    <a:pt x="35770" y="116601"/>
                    <a:pt x="35770" y="116601"/>
                  </a:cubicBezTo>
                  <a:cubicBezTo>
                    <a:pt x="35784" y="116601"/>
                    <a:pt x="35790" y="116608"/>
                    <a:pt x="35797" y="116614"/>
                  </a:cubicBezTo>
                  <a:lnTo>
                    <a:pt x="35810" y="116614"/>
                  </a:lnTo>
                  <a:cubicBezTo>
                    <a:pt x="35810" y="116614"/>
                    <a:pt x="35817" y="116621"/>
                    <a:pt x="35824" y="116621"/>
                  </a:cubicBezTo>
                  <a:cubicBezTo>
                    <a:pt x="35824" y="116628"/>
                    <a:pt x="35830" y="116628"/>
                    <a:pt x="35830" y="116628"/>
                  </a:cubicBezTo>
                  <a:cubicBezTo>
                    <a:pt x="35844" y="116634"/>
                    <a:pt x="35850" y="116634"/>
                    <a:pt x="35863" y="116641"/>
                  </a:cubicBezTo>
                  <a:lnTo>
                    <a:pt x="35870" y="116641"/>
                  </a:lnTo>
                  <a:cubicBezTo>
                    <a:pt x="35877" y="116648"/>
                    <a:pt x="35877" y="116648"/>
                    <a:pt x="35883" y="116648"/>
                  </a:cubicBezTo>
                  <a:cubicBezTo>
                    <a:pt x="35890" y="116654"/>
                    <a:pt x="35890" y="116654"/>
                    <a:pt x="35897" y="116654"/>
                  </a:cubicBezTo>
                  <a:cubicBezTo>
                    <a:pt x="35897" y="116654"/>
                    <a:pt x="35903" y="116661"/>
                    <a:pt x="35910" y="116661"/>
                  </a:cubicBezTo>
                  <a:lnTo>
                    <a:pt x="35917" y="116668"/>
                  </a:lnTo>
                  <a:cubicBezTo>
                    <a:pt x="35923" y="116668"/>
                    <a:pt x="35936" y="116674"/>
                    <a:pt x="35950" y="116681"/>
                  </a:cubicBezTo>
                  <a:lnTo>
                    <a:pt x="35956" y="116681"/>
                  </a:lnTo>
                  <a:cubicBezTo>
                    <a:pt x="35963" y="116687"/>
                    <a:pt x="35963" y="116687"/>
                    <a:pt x="35970" y="116687"/>
                  </a:cubicBezTo>
                  <a:cubicBezTo>
                    <a:pt x="35976" y="116694"/>
                    <a:pt x="35976" y="116694"/>
                    <a:pt x="35976" y="116694"/>
                  </a:cubicBezTo>
                  <a:cubicBezTo>
                    <a:pt x="35996" y="116701"/>
                    <a:pt x="36016" y="116707"/>
                    <a:pt x="36036" y="116721"/>
                  </a:cubicBezTo>
                  <a:cubicBezTo>
                    <a:pt x="36063" y="116727"/>
                    <a:pt x="36076" y="116741"/>
                    <a:pt x="36096" y="116747"/>
                  </a:cubicBezTo>
                  <a:lnTo>
                    <a:pt x="36103" y="116747"/>
                  </a:lnTo>
                  <a:cubicBezTo>
                    <a:pt x="36109" y="116754"/>
                    <a:pt x="36116" y="116754"/>
                    <a:pt x="36122" y="116761"/>
                  </a:cubicBezTo>
                  <a:cubicBezTo>
                    <a:pt x="36142" y="116767"/>
                    <a:pt x="36162" y="116774"/>
                    <a:pt x="36182" y="116787"/>
                  </a:cubicBezTo>
                  <a:cubicBezTo>
                    <a:pt x="37523" y="117385"/>
                    <a:pt x="38885" y="117929"/>
                    <a:pt x="40266" y="118434"/>
                  </a:cubicBezTo>
                  <a:lnTo>
                    <a:pt x="40830" y="116873"/>
                  </a:lnTo>
                  <a:cubicBezTo>
                    <a:pt x="38314" y="115957"/>
                    <a:pt x="35830" y="114868"/>
                    <a:pt x="33453" y="113613"/>
                  </a:cubicBezTo>
                  <a:close/>
                  <a:moveTo>
                    <a:pt x="86050" y="114881"/>
                  </a:moveTo>
                  <a:cubicBezTo>
                    <a:pt x="83613" y="116010"/>
                    <a:pt x="81083" y="116986"/>
                    <a:pt x="78520" y="117776"/>
                  </a:cubicBezTo>
                  <a:lnTo>
                    <a:pt x="79004" y="119363"/>
                  </a:lnTo>
                  <a:cubicBezTo>
                    <a:pt x="79536" y="119197"/>
                    <a:pt x="80054" y="119031"/>
                    <a:pt x="80578" y="118852"/>
                  </a:cubicBezTo>
                  <a:cubicBezTo>
                    <a:pt x="80605" y="118846"/>
                    <a:pt x="80631" y="118832"/>
                    <a:pt x="80665" y="118826"/>
                  </a:cubicBezTo>
                  <a:cubicBezTo>
                    <a:pt x="80691" y="118819"/>
                    <a:pt x="80704" y="118812"/>
                    <a:pt x="80731" y="118806"/>
                  </a:cubicBezTo>
                  <a:cubicBezTo>
                    <a:pt x="80731" y="118806"/>
                    <a:pt x="80731" y="118799"/>
                    <a:pt x="80731" y="118799"/>
                  </a:cubicBezTo>
                  <a:cubicBezTo>
                    <a:pt x="80738" y="118799"/>
                    <a:pt x="80744" y="118799"/>
                    <a:pt x="80751" y="118792"/>
                  </a:cubicBezTo>
                  <a:cubicBezTo>
                    <a:pt x="80777" y="118786"/>
                    <a:pt x="80797" y="118779"/>
                    <a:pt x="80817" y="118772"/>
                  </a:cubicBezTo>
                  <a:lnTo>
                    <a:pt x="80824" y="118772"/>
                  </a:lnTo>
                  <a:cubicBezTo>
                    <a:pt x="80844" y="118766"/>
                    <a:pt x="80864" y="118759"/>
                    <a:pt x="80884" y="118753"/>
                  </a:cubicBezTo>
                  <a:cubicBezTo>
                    <a:pt x="80884" y="118753"/>
                    <a:pt x="80884" y="118746"/>
                    <a:pt x="80890" y="118746"/>
                  </a:cubicBezTo>
                  <a:cubicBezTo>
                    <a:pt x="80897" y="118746"/>
                    <a:pt x="80897" y="118746"/>
                    <a:pt x="80904" y="118739"/>
                  </a:cubicBezTo>
                  <a:lnTo>
                    <a:pt x="80910" y="118739"/>
                  </a:lnTo>
                  <a:cubicBezTo>
                    <a:pt x="80923" y="118739"/>
                    <a:pt x="80937" y="118733"/>
                    <a:pt x="80950" y="118726"/>
                  </a:cubicBezTo>
                  <a:cubicBezTo>
                    <a:pt x="80957" y="118726"/>
                    <a:pt x="80963" y="118719"/>
                    <a:pt x="80970" y="118719"/>
                  </a:cubicBezTo>
                  <a:lnTo>
                    <a:pt x="80977" y="118719"/>
                  </a:lnTo>
                  <a:cubicBezTo>
                    <a:pt x="80983" y="118713"/>
                    <a:pt x="80990" y="118713"/>
                    <a:pt x="80997" y="118713"/>
                  </a:cubicBezTo>
                  <a:cubicBezTo>
                    <a:pt x="81010" y="118706"/>
                    <a:pt x="81023" y="118699"/>
                    <a:pt x="81036" y="118699"/>
                  </a:cubicBezTo>
                  <a:cubicBezTo>
                    <a:pt x="81036" y="118699"/>
                    <a:pt x="81043" y="118693"/>
                    <a:pt x="81043" y="118693"/>
                  </a:cubicBezTo>
                  <a:cubicBezTo>
                    <a:pt x="81050" y="118693"/>
                    <a:pt x="81056" y="118693"/>
                    <a:pt x="81063" y="118686"/>
                  </a:cubicBezTo>
                  <a:lnTo>
                    <a:pt x="81070" y="118686"/>
                  </a:lnTo>
                  <a:cubicBezTo>
                    <a:pt x="81083" y="118680"/>
                    <a:pt x="81089" y="118680"/>
                    <a:pt x="81103" y="118673"/>
                  </a:cubicBezTo>
                  <a:lnTo>
                    <a:pt x="81109" y="118673"/>
                  </a:lnTo>
                  <a:cubicBezTo>
                    <a:pt x="81109" y="118673"/>
                    <a:pt x="81116" y="118666"/>
                    <a:pt x="81123" y="118666"/>
                  </a:cubicBezTo>
                  <a:lnTo>
                    <a:pt x="81136" y="118666"/>
                  </a:lnTo>
                  <a:cubicBezTo>
                    <a:pt x="81143" y="118660"/>
                    <a:pt x="81143" y="118660"/>
                    <a:pt x="81149" y="118660"/>
                  </a:cubicBezTo>
                  <a:cubicBezTo>
                    <a:pt x="81156" y="118660"/>
                    <a:pt x="81156" y="118653"/>
                    <a:pt x="81163" y="118653"/>
                  </a:cubicBezTo>
                  <a:cubicBezTo>
                    <a:pt x="81169" y="118653"/>
                    <a:pt x="81176" y="118646"/>
                    <a:pt x="81182" y="118646"/>
                  </a:cubicBezTo>
                  <a:cubicBezTo>
                    <a:pt x="81189" y="118646"/>
                    <a:pt x="81196" y="118640"/>
                    <a:pt x="81196" y="118640"/>
                  </a:cubicBezTo>
                  <a:cubicBezTo>
                    <a:pt x="81202" y="118640"/>
                    <a:pt x="81209" y="118640"/>
                    <a:pt x="81209" y="118633"/>
                  </a:cubicBezTo>
                  <a:lnTo>
                    <a:pt x="81222" y="118633"/>
                  </a:lnTo>
                  <a:cubicBezTo>
                    <a:pt x="81229" y="118633"/>
                    <a:pt x="81236" y="118626"/>
                    <a:pt x="81242" y="118626"/>
                  </a:cubicBezTo>
                  <a:cubicBezTo>
                    <a:pt x="81249" y="118626"/>
                    <a:pt x="81255" y="118620"/>
                    <a:pt x="81262" y="118620"/>
                  </a:cubicBezTo>
                  <a:cubicBezTo>
                    <a:pt x="81269" y="118620"/>
                    <a:pt x="81269" y="118613"/>
                    <a:pt x="81275" y="118613"/>
                  </a:cubicBezTo>
                  <a:cubicBezTo>
                    <a:pt x="81282" y="118613"/>
                    <a:pt x="81282" y="118613"/>
                    <a:pt x="81289" y="118606"/>
                  </a:cubicBezTo>
                  <a:lnTo>
                    <a:pt x="81302" y="118606"/>
                  </a:lnTo>
                  <a:cubicBezTo>
                    <a:pt x="81309" y="118600"/>
                    <a:pt x="81315" y="118600"/>
                    <a:pt x="81322" y="118600"/>
                  </a:cubicBezTo>
                  <a:cubicBezTo>
                    <a:pt x="81322" y="118593"/>
                    <a:pt x="81329" y="118593"/>
                    <a:pt x="81335" y="118593"/>
                  </a:cubicBezTo>
                  <a:cubicBezTo>
                    <a:pt x="81342" y="118593"/>
                    <a:pt x="81348" y="118587"/>
                    <a:pt x="81355" y="118587"/>
                  </a:cubicBezTo>
                  <a:cubicBezTo>
                    <a:pt x="81355" y="118587"/>
                    <a:pt x="81362" y="118587"/>
                    <a:pt x="81362" y="118580"/>
                  </a:cubicBezTo>
                  <a:cubicBezTo>
                    <a:pt x="81368" y="118580"/>
                    <a:pt x="81375" y="118580"/>
                    <a:pt x="81382" y="118573"/>
                  </a:cubicBezTo>
                  <a:lnTo>
                    <a:pt x="81388" y="118573"/>
                  </a:lnTo>
                  <a:cubicBezTo>
                    <a:pt x="81402" y="118567"/>
                    <a:pt x="81408" y="118567"/>
                    <a:pt x="81415" y="118567"/>
                  </a:cubicBezTo>
                  <a:cubicBezTo>
                    <a:pt x="81421" y="118560"/>
                    <a:pt x="81421" y="118560"/>
                    <a:pt x="81428" y="118560"/>
                  </a:cubicBezTo>
                  <a:cubicBezTo>
                    <a:pt x="81435" y="118560"/>
                    <a:pt x="81441" y="118553"/>
                    <a:pt x="81441" y="118553"/>
                  </a:cubicBezTo>
                  <a:lnTo>
                    <a:pt x="81455" y="118553"/>
                  </a:lnTo>
                  <a:cubicBezTo>
                    <a:pt x="81461" y="118547"/>
                    <a:pt x="81468" y="118547"/>
                    <a:pt x="81475" y="118540"/>
                  </a:cubicBezTo>
                  <a:lnTo>
                    <a:pt x="81481" y="118540"/>
                  </a:lnTo>
                  <a:cubicBezTo>
                    <a:pt x="81488" y="118540"/>
                    <a:pt x="81501" y="118533"/>
                    <a:pt x="81508" y="118533"/>
                  </a:cubicBezTo>
                  <a:cubicBezTo>
                    <a:pt x="81508" y="118533"/>
                    <a:pt x="81514" y="118527"/>
                    <a:pt x="81514" y="118527"/>
                  </a:cubicBezTo>
                  <a:cubicBezTo>
                    <a:pt x="81521" y="118527"/>
                    <a:pt x="81528" y="118527"/>
                    <a:pt x="81534" y="118520"/>
                  </a:cubicBezTo>
                  <a:lnTo>
                    <a:pt x="81548" y="118520"/>
                  </a:lnTo>
                  <a:cubicBezTo>
                    <a:pt x="81554" y="118514"/>
                    <a:pt x="81561" y="118514"/>
                    <a:pt x="81568" y="118507"/>
                  </a:cubicBezTo>
                  <a:lnTo>
                    <a:pt x="81574" y="118507"/>
                  </a:lnTo>
                  <a:cubicBezTo>
                    <a:pt x="81581" y="118507"/>
                    <a:pt x="81594" y="118500"/>
                    <a:pt x="81601" y="118500"/>
                  </a:cubicBezTo>
                  <a:cubicBezTo>
                    <a:pt x="81601" y="118500"/>
                    <a:pt x="81601" y="118500"/>
                    <a:pt x="81607" y="118494"/>
                  </a:cubicBezTo>
                  <a:cubicBezTo>
                    <a:pt x="81614" y="118494"/>
                    <a:pt x="81621" y="118494"/>
                    <a:pt x="81634" y="118487"/>
                  </a:cubicBezTo>
                  <a:cubicBezTo>
                    <a:pt x="81641" y="118480"/>
                    <a:pt x="81654" y="118480"/>
                    <a:pt x="81661" y="118474"/>
                  </a:cubicBezTo>
                  <a:lnTo>
                    <a:pt x="81667" y="118474"/>
                  </a:lnTo>
                  <a:cubicBezTo>
                    <a:pt x="81674" y="118474"/>
                    <a:pt x="81680" y="118467"/>
                    <a:pt x="81694" y="118467"/>
                  </a:cubicBezTo>
                  <a:cubicBezTo>
                    <a:pt x="81707" y="118460"/>
                    <a:pt x="81714" y="118460"/>
                    <a:pt x="81727" y="118454"/>
                  </a:cubicBezTo>
                  <a:cubicBezTo>
                    <a:pt x="81734" y="118447"/>
                    <a:pt x="81747" y="118447"/>
                    <a:pt x="81754" y="118440"/>
                  </a:cubicBezTo>
                  <a:lnTo>
                    <a:pt x="81760" y="118440"/>
                  </a:lnTo>
                  <a:cubicBezTo>
                    <a:pt x="81767" y="118440"/>
                    <a:pt x="81773" y="118434"/>
                    <a:pt x="81787" y="118434"/>
                  </a:cubicBezTo>
                  <a:cubicBezTo>
                    <a:pt x="81793" y="118427"/>
                    <a:pt x="81807" y="118427"/>
                    <a:pt x="81813" y="118421"/>
                  </a:cubicBezTo>
                  <a:lnTo>
                    <a:pt x="81820" y="118421"/>
                  </a:lnTo>
                  <a:cubicBezTo>
                    <a:pt x="81827" y="118414"/>
                    <a:pt x="81833" y="118414"/>
                    <a:pt x="81846" y="118407"/>
                  </a:cubicBezTo>
                  <a:cubicBezTo>
                    <a:pt x="81866" y="118401"/>
                    <a:pt x="81886" y="118394"/>
                    <a:pt x="81906" y="118387"/>
                  </a:cubicBezTo>
                  <a:lnTo>
                    <a:pt x="81913" y="118387"/>
                  </a:lnTo>
                  <a:cubicBezTo>
                    <a:pt x="81920" y="118381"/>
                    <a:pt x="81926" y="118381"/>
                    <a:pt x="81939" y="118374"/>
                  </a:cubicBezTo>
                  <a:cubicBezTo>
                    <a:pt x="81946" y="118374"/>
                    <a:pt x="81959" y="118367"/>
                    <a:pt x="81966" y="118367"/>
                  </a:cubicBezTo>
                  <a:lnTo>
                    <a:pt x="81973" y="118367"/>
                  </a:lnTo>
                  <a:cubicBezTo>
                    <a:pt x="81979" y="118361"/>
                    <a:pt x="81986" y="118361"/>
                    <a:pt x="81999" y="118354"/>
                  </a:cubicBezTo>
                  <a:cubicBezTo>
                    <a:pt x="82019" y="118348"/>
                    <a:pt x="82039" y="118341"/>
                    <a:pt x="82059" y="118334"/>
                  </a:cubicBezTo>
                  <a:cubicBezTo>
                    <a:pt x="82059" y="118334"/>
                    <a:pt x="82059" y="118334"/>
                    <a:pt x="82059" y="118328"/>
                  </a:cubicBezTo>
                  <a:cubicBezTo>
                    <a:pt x="82072" y="118328"/>
                    <a:pt x="82079" y="118321"/>
                    <a:pt x="82092" y="118321"/>
                  </a:cubicBezTo>
                  <a:cubicBezTo>
                    <a:pt x="82112" y="118314"/>
                    <a:pt x="82132" y="118308"/>
                    <a:pt x="82152" y="118301"/>
                  </a:cubicBezTo>
                  <a:lnTo>
                    <a:pt x="82152" y="118294"/>
                  </a:lnTo>
                  <a:cubicBezTo>
                    <a:pt x="82172" y="118288"/>
                    <a:pt x="82192" y="118281"/>
                    <a:pt x="82212" y="118274"/>
                  </a:cubicBezTo>
                  <a:cubicBezTo>
                    <a:pt x="82245" y="118261"/>
                    <a:pt x="82271" y="118255"/>
                    <a:pt x="82305" y="118241"/>
                  </a:cubicBezTo>
                  <a:cubicBezTo>
                    <a:pt x="82358" y="118221"/>
                    <a:pt x="82404" y="118201"/>
                    <a:pt x="82457" y="118181"/>
                  </a:cubicBezTo>
                  <a:cubicBezTo>
                    <a:pt x="83912" y="117637"/>
                    <a:pt x="85346" y="117039"/>
                    <a:pt x="86747" y="116382"/>
                  </a:cubicBezTo>
                  <a:lnTo>
                    <a:pt x="86050" y="114881"/>
                  </a:lnTo>
                  <a:close/>
                  <a:moveTo>
                    <a:pt x="41972" y="117272"/>
                  </a:moveTo>
                  <a:lnTo>
                    <a:pt x="41441" y="118846"/>
                  </a:lnTo>
                  <a:cubicBezTo>
                    <a:pt x="41494" y="118859"/>
                    <a:pt x="41547" y="118879"/>
                    <a:pt x="41594" y="118899"/>
                  </a:cubicBezTo>
                  <a:cubicBezTo>
                    <a:pt x="41614" y="118899"/>
                    <a:pt x="41627" y="118905"/>
                    <a:pt x="41640" y="118912"/>
                  </a:cubicBezTo>
                  <a:cubicBezTo>
                    <a:pt x="41654" y="118919"/>
                    <a:pt x="41674" y="118919"/>
                    <a:pt x="41687" y="118925"/>
                  </a:cubicBezTo>
                  <a:cubicBezTo>
                    <a:pt x="41707" y="118932"/>
                    <a:pt x="41727" y="118938"/>
                    <a:pt x="41747" y="118945"/>
                  </a:cubicBezTo>
                  <a:cubicBezTo>
                    <a:pt x="41780" y="118958"/>
                    <a:pt x="41806" y="118965"/>
                    <a:pt x="41840" y="118978"/>
                  </a:cubicBezTo>
                  <a:cubicBezTo>
                    <a:pt x="41853" y="118985"/>
                    <a:pt x="41873" y="118985"/>
                    <a:pt x="41886" y="118992"/>
                  </a:cubicBezTo>
                  <a:cubicBezTo>
                    <a:pt x="41899" y="118998"/>
                    <a:pt x="41913" y="119005"/>
                    <a:pt x="41926" y="119005"/>
                  </a:cubicBezTo>
                  <a:lnTo>
                    <a:pt x="41933" y="119005"/>
                  </a:lnTo>
                  <a:cubicBezTo>
                    <a:pt x="41946" y="119012"/>
                    <a:pt x="41959" y="119018"/>
                    <a:pt x="41979" y="119025"/>
                  </a:cubicBezTo>
                  <a:lnTo>
                    <a:pt x="41992" y="119025"/>
                  </a:lnTo>
                  <a:cubicBezTo>
                    <a:pt x="42006" y="119031"/>
                    <a:pt x="42026" y="119038"/>
                    <a:pt x="42039" y="119045"/>
                  </a:cubicBezTo>
                  <a:cubicBezTo>
                    <a:pt x="42052" y="119045"/>
                    <a:pt x="42065" y="119051"/>
                    <a:pt x="42085" y="119058"/>
                  </a:cubicBezTo>
                  <a:cubicBezTo>
                    <a:pt x="42099" y="119065"/>
                    <a:pt x="42112" y="119065"/>
                    <a:pt x="42125" y="119071"/>
                  </a:cubicBezTo>
                  <a:lnTo>
                    <a:pt x="42132" y="119071"/>
                  </a:lnTo>
                  <a:cubicBezTo>
                    <a:pt x="42145" y="119078"/>
                    <a:pt x="42158" y="119085"/>
                    <a:pt x="42172" y="119085"/>
                  </a:cubicBezTo>
                  <a:cubicBezTo>
                    <a:pt x="42178" y="119085"/>
                    <a:pt x="42178" y="119085"/>
                    <a:pt x="42178" y="119091"/>
                  </a:cubicBezTo>
                  <a:lnTo>
                    <a:pt x="42192" y="119091"/>
                  </a:lnTo>
                  <a:cubicBezTo>
                    <a:pt x="42205" y="119098"/>
                    <a:pt x="42211" y="119098"/>
                    <a:pt x="42218" y="119104"/>
                  </a:cubicBezTo>
                  <a:lnTo>
                    <a:pt x="42238" y="119104"/>
                  </a:lnTo>
                  <a:cubicBezTo>
                    <a:pt x="42238" y="119104"/>
                    <a:pt x="42238" y="119111"/>
                    <a:pt x="42238" y="119111"/>
                  </a:cubicBezTo>
                  <a:cubicBezTo>
                    <a:pt x="42251" y="119111"/>
                    <a:pt x="42258" y="119111"/>
                    <a:pt x="42265" y="119118"/>
                  </a:cubicBezTo>
                  <a:lnTo>
                    <a:pt x="42271" y="119118"/>
                  </a:lnTo>
                  <a:cubicBezTo>
                    <a:pt x="42271" y="119118"/>
                    <a:pt x="42278" y="119118"/>
                    <a:pt x="42284" y="119124"/>
                  </a:cubicBezTo>
                  <a:cubicBezTo>
                    <a:pt x="42298" y="119131"/>
                    <a:pt x="42311" y="119131"/>
                    <a:pt x="42324" y="119138"/>
                  </a:cubicBezTo>
                  <a:lnTo>
                    <a:pt x="42331" y="119138"/>
                  </a:lnTo>
                  <a:cubicBezTo>
                    <a:pt x="42344" y="119144"/>
                    <a:pt x="42358" y="119144"/>
                    <a:pt x="42371" y="119151"/>
                  </a:cubicBezTo>
                  <a:lnTo>
                    <a:pt x="42377" y="119151"/>
                  </a:lnTo>
                  <a:cubicBezTo>
                    <a:pt x="42384" y="119151"/>
                    <a:pt x="42384" y="119158"/>
                    <a:pt x="42391" y="119158"/>
                  </a:cubicBezTo>
                  <a:lnTo>
                    <a:pt x="42397" y="119158"/>
                  </a:lnTo>
                  <a:cubicBezTo>
                    <a:pt x="42404" y="119158"/>
                    <a:pt x="42411" y="119164"/>
                    <a:pt x="42417" y="119164"/>
                  </a:cubicBezTo>
                  <a:lnTo>
                    <a:pt x="42424" y="119164"/>
                  </a:lnTo>
                  <a:cubicBezTo>
                    <a:pt x="42431" y="119171"/>
                    <a:pt x="42431" y="119171"/>
                    <a:pt x="42437" y="119171"/>
                  </a:cubicBezTo>
                  <a:cubicBezTo>
                    <a:pt x="42450" y="119178"/>
                    <a:pt x="42457" y="119178"/>
                    <a:pt x="42464" y="119178"/>
                  </a:cubicBezTo>
                  <a:cubicBezTo>
                    <a:pt x="42464" y="119184"/>
                    <a:pt x="42464" y="119184"/>
                    <a:pt x="42470" y="119184"/>
                  </a:cubicBezTo>
                  <a:lnTo>
                    <a:pt x="42484" y="119184"/>
                  </a:lnTo>
                  <a:cubicBezTo>
                    <a:pt x="42484" y="119184"/>
                    <a:pt x="42484" y="119184"/>
                    <a:pt x="42484" y="119191"/>
                  </a:cubicBezTo>
                  <a:cubicBezTo>
                    <a:pt x="42497" y="119191"/>
                    <a:pt x="42504" y="119191"/>
                    <a:pt x="42510" y="119197"/>
                  </a:cubicBezTo>
                  <a:cubicBezTo>
                    <a:pt x="42517" y="119197"/>
                    <a:pt x="42524" y="119197"/>
                    <a:pt x="42530" y="119204"/>
                  </a:cubicBezTo>
                  <a:cubicBezTo>
                    <a:pt x="42543" y="119204"/>
                    <a:pt x="42557" y="119211"/>
                    <a:pt x="42570" y="119217"/>
                  </a:cubicBezTo>
                  <a:lnTo>
                    <a:pt x="42577" y="119217"/>
                  </a:lnTo>
                  <a:lnTo>
                    <a:pt x="42616" y="119231"/>
                  </a:lnTo>
                  <a:lnTo>
                    <a:pt x="42623" y="119231"/>
                  </a:lnTo>
                  <a:cubicBezTo>
                    <a:pt x="42630" y="119231"/>
                    <a:pt x="42630" y="119231"/>
                    <a:pt x="42636" y="119237"/>
                  </a:cubicBezTo>
                  <a:cubicBezTo>
                    <a:pt x="42650" y="119237"/>
                    <a:pt x="42656" y="119244"/>
                    <a:pt x="42663" y="119244"/>
                  </a:cubicBezTo>
                  <a:lnTo>
                    <a:pt x="42670" y="119244"/>
                  </a:lnTo>
                  <a:cubicBezTo>
                    <a:pt x="42676" y="119244"/>
                    <a:pt x="42676" y="119251"/>
                    <a:pt x="42683" y="119251"/>
                  </a:cubicBezTo>
                  <a:cubicBezTo>
                    <a:pt x="42696" y="119251"/>
                    <a:pt x="42703" y="119257"/>
                    <a:pt x="42709" y="119257"/>
                  </a:cubicBezTo>
                  <a:lnTo>
                    <a:pt x="42716" y="119257"/>
                  </a:lnTo>
                  <a:lnTo>
                    <a:pt x="42729" y="119264"/>
                  </a:lnTo>
                  <a:lnTo>
                    <a:pt x="42736" y="119264"/>
                  </a:lnTo>
                  <a:cubicBezTo>
                    <a:pt x="42743" y="119270"/>
                    <a:pt x="42749" y="119270"/>
                    <a:pt x="42756" y="119270"/>
                  </a:cubicBezTo>
                  <a:cubicBezTo>
                    <a:pt x="42756" y="119270"/>
                    <a:pt x="42756" y="119277"/>
                    <a:pt x="42763" y="119277"/>
                  </a:cubicBezTo>
                  <a:lnTo>
                    <a:pt x="42776" y="119277"/>
                  </a:lnTo>
                  <a:cubicBezTo>
                    <a:pt x="42782" y="119284"/>
                    <a:pt x="42796" y="119284"/>
                    <a:pt x="42802" y="119284"/>
                  </a:cubicBezTo>
                  <a:cubicBezTo>
                    <a:pt x="42802" y="119290"/>
                    <a:pt x="42802" y="119290"/>
                    <a:pt x="42802" y="119290"/>
                  </a:cubicBezTo>
                  <a:lnTo>
                    <a:pt x="42816" y="119290"/>
                  </a:lnTo>
                  <a:cubicBezTo>
                    <a:pt x="42822" y="119290"/>
                    <a:pt x="42822" y="119290"/>
                    <a:pt x="42822" y="119297"/>
                  </a:cubicBezTo>
                  <a:cubicBezTo>
                    <a:pt x="42836" y="119297"/>
                    <a:pt x="42849" y="119304"/>
                    <a:pt x="42862" y="119304"/>
                  </a:cubicBezTo>
                  <a:cubicBezTo>
                    <a:pt x="42862" y="119310"/>
                    <a:pt x="42869" y="119310"/>
                    <a:pt x="42869" y="119310"/>
                  </a:cubicBezTo>
                  <a:lnTo>
                    <a:pt x="42882" y="119310"/>
                  </a:lnTo>
                  <a:cubicBezTo>
                    <a:pt x="42895" y="119317"/>
                    <a:pt x="42902" y="119317"/>
                    <a:pt x="42909" y="119324"/>
                  </a:cubicBezTo>
                  <a:lnTo>
                    <a:pt x="42929" y="119324"/>
                  </a:lnTo>
                  <a:cubicBezTo>
                    <a:pt x="42929" y="119330"/>
                    <a:pt x="42935" y="119330"/>
                    <a:pt x="42935" y="119330"/>
                  </a:cubicBezTo>
                  <a:cubicBezTo>
                    <a:pt x="42942" y="119330"/>
                    <a:pt x="42948" y="119330"/>
                    <a:pt x="42955" y="119337"/>
                  </a:cubicBezTo>
                  <a:lnTo>
                    <a:pt x="42962" y="119337"/>
                  </a:lnTo>
                  <a:cubicBezTo>
                    <a:pt x="42962" y="119337"/>
                    <a:pt x="42968" y="119337"/>
                    <a:pt x="42975" y="119344"/>
                  </a:cubicBezTo>
                  <a:lnTo>
                    <a:pt x="42982" y="119344"/>
                  </a:lnTo>
                  <a:cubicBezTo>
                    <a:pt x="42988" y="119344"/>
                    <a:pt x="42995" y="119344"/>
                    <a:pt x="43002" y="119350"/>
                  </a:cubicBezTo>
                  <a:lnTo>
                    <a:pt x="43008" y="119350"/>
                  </a:lnTo>
                  <a:cubicBezTo>
                    <a:pt x="43008" y="119350"/>
                    <a:pt x="43015" y="119350"/>
                    <a:pt x="43015" y="119357"/>
                  </a:cubicBezTo>
                  <a:lnTo>
                    <a:pt x="43028" y="119357"/>
                  </a:lnTo>
                  <a:cubicBezTo>
                    <a:pt x="43035" y="119357"/>
                    <a:pt x="43041" y="119363"/>
                    <a:pt x="43048" y="119363"/>
                  </a:cubicBezTo>
                  <a:lnTo>
                    <a:pt x="43055" y="119363"/>
                  </a:lnTo>
                  <a:cubicBezTo>
                    <a:pt x="43055" y="119363"/>
                    <a:pt x="43061" y="119370"/>
                    <a:pt x="43061" y="119370"/>
                  </a:cubicBezTo>
                  <a:lnTo>
                    <a:pt x="43068" y="119370"/>
                  </a:lnTo>
                  <a:cubicBezTo>
                    <a:pt x="43075" y="119370"/>
                    <a:pt x="43081" y="119370"/>
                    <a:pt x="43081" y="119377"/>
                  </a:cubicBezTo>
                  <a:lnTo>
                    <a:pt x="43095" y="119377"/>
                  </a:lnTo>
                  <a:cubicBezTo>
                    <a:pt x="43101" y="119383"/>
                    <a:pt x="43108" y="119383"/>
                    <a:pt x="43108" y="119383"/>
                  </a:cubicBezTo>
                  <a:lnTo>
                    <a:pt x="43114" y="119383"/>
                  </a:lnTo>
                  <a:cubicBezTo>
                    <a:pt x="43121" y="119383"/>
                    <a:pt x="43121" y="119390"/>
                    <a:pt x="43128" y="119390"/>
                  </a:cubicBezTo>
                  <a:lnTo>
                    <a:pt x="43134" y="119390"/>
                  </a:lnTo>
                  <a:cubicBezTo>
                    <a:pt x="43141" y="119390"/>
                    <a:pt x="43148" y="119397"/>
                    <a:pt x="43154" y="119397"/>
                  </a:cubicBezTo>
                  <a:lnTo>
                    <a:pt x="43161" y="119397"/>
                  </a:lnTo>
                  <a:cubicBezTo>
                    <a:pt x="43168" y="119397"/>
                    <a:pt x="43168" y="119403"/>
                    <a:pt x="43174" y="119403"/>
                  </a:cubicBezTo>
                  <a:lnTo>
                    <a:pt x="43181" y="119403"/>
                  </a:lnTo>
                  <a:cubicBezTo>
                    <a:pt x="43188" y="119403"/>
                    <a:pt x="43194" y="119410"/>
                    <a:pt x="43201" y="119410"/>
                  </a:cubicBezTo>
                  <a:lnTo>
                    <a:pt x="43207" y="119410"/>
                  </a:lnTo>
                  <a:cubicBezTo>
                    <a:pt x="43214" y="119417"/>
                    <a:pt x="43214" y="119417"/>
                    <a:pt x="43221" y="119417"/>
                  </a:cubicBezTo>
                  <a:lnTo>
                    <a:pt x="43227" y="119417"/>
                  </a:lnTo>
                  <a:cubicBezTo>
                    <a:pt x="43234" y="119423"/>
                    <a:pt x="43241" y="119423"/>
                    <a:pt x="43247" y="119423"/>
                  </a:cubicBezTo>
                  <a:lnTo>
                    <a:pt x="43254" y="119423"/>
                  </a:lnTo>
                  <a:cubicBezTo>
                    <a:pt x="43254" y="119430"/>
                    <a:pt x="43261" y="119430"/>
                    <a:pt x="43267" y="119430"/>
                  </a:cubicBezTo>
                  <a:lnTo>
                    <a:pt x="43274" y="119430"/>
                  </a:lnTo>
                  <a:cubicBezTo>
                    <a:pt x="43274" y="119436"/>
                    <a:pt x="43280" y="119436"/>
                    <a:pt x="43280" y="119436"/>
                  </a:cubicBezTo>
                  <a:cubicBezTo>
                    <a:pt x="43287" y="119436"/>
                    <a:pt x="43294" y="119436"/>
                    <a:pt x="43300" y="119443"/>
                  </a:cubicBezTo>
                  <a:lnTo>
                    <a:pt x="43320" y="119443"/>
                  </a:lnTo>
                  <a:cubicBezTo>
                    <a:pt x="43320" y="119450"/>
                    <a:pt x="43327" y="119450"/>
                    <a:pt x="43327" y="119450"/>
                  </a:cubicBezTo>
                  <a:cubicBezTo>
                    <a:pt x="43334" y="119450"/>
                    <a:pt x="43340" y="119450"/>
                    <a:pt x="43347" y="119456"/>
                  </a:cubicBezTo>
                  <a:lnTo>
                    <a:pt x="43354" y="119456"/>
                  </a:lnTo>
                  <a:cubicBezTo>
                    <a:pt x="43360" y="119456"/>
                    <a:pt x="43360" y="119456"/>
                    <a:pt x="43367" y="119463"/>
                  </a:cubicBezTo>
                  <a:lnTo>
                    <a:pt x="43373" y="119463"/>
                  </a:lnTo>
                  <a:cubicBezTo>
                    <a:pt x="43380" y="119463"/>
                    <a:pt x="43380" y="119463"/>
                    <a:pt x="43387" y="119470"/>
                  </a:cubicBezTo>
                  <a:lnTo>
                    <a:pt x="43400" y="119470"/>
                  </a:lnTo>
                  <a:cubicBezTo>
                    <a:pt x="43400" y="119470"/>
                    <a:pt x="43407" y="119470"/>
                    <a:pt x="43407" y="119476"/>
                  </a:cubicBezTo>
                  <a:lnTo>
                    <a:pt x="43420" y="119476"/>
                  </a:lnTo>
                  <a:cubicBezTo>
                    <a:pt x="43427" y="119476"/>
                    <a:pt x="43427" y="119476"/>
                    <a:pt x="43433" y="119483"/>
                  </a:cubicBezTo>
                  <a:lnTo>
                    <a:pt x="43447" y="119483"/>
                  </a:lnTo>
                  <a:cubicBezTo>
                    <a:pt x="43447" y="119483"/>
                    <a:pt x="43453" y="119483"/>
                    <a:pt x="43453" y="119490"/>
                  </a:cubicBezTo>
                  <a:lnTo>
                    <a:pt x="43466" y="119490"/>
                  </a:lnTo>
                  <a:cubicBezTo>
                    <a:pt x="43466" y="119490"/>
                    <a:pt x="43473" y="119490"/>
                    <a:pt x="43473" y="119496"/>
                  </a:cubicBezTo>
                  <a:lnTo>
                    <a:pt x="43493" y="119496"/>
                  </a:lnTo>
                  <a:cubicBezTo>
                    <a:pt x="43493" y="119496"/>
                    <a:pt x="43500" y="119503"/>
                    <a:pt x="43500" y="119503"/>
                  </a:cubicBezTo>
                  <a:lnTo>
                    <a:pt x="43513" y="119503"/>
                  </a:lnTo>
                  <a:cubicBezTo>
                    <a:pt x="43513" y="119503"/>
                    <a:pt x="43513" y="119503"/>
                    <a:pt x="43520" y="119510"/>
                  </a:cubicBezTo>
                  <a:lnTo>
                    <a:pt x="43533" y="119510"/>
                  </a:lnTo>
                  <a:cubicBezTo>
                    <a:pt x="43539" y="119510"/>
                    <a:pt x="43539" y="119516"/>
                    <a:pt x="43546" y="119516"/>
                  </a:cubicBezTo>
                  <a:lnTo>
                    <a:pt x="43559" y="119516"/>
                  </a:lnTo>
                  <a:cubicBezTo>
                    <a:pt x="43559" y="119516"/>
                    <a:pt x="43559" y="119516"/>
                    <a:pt x="43566" y="119523"/>
                  </a:cubicBezTo>
                  <a:cubicBezTo>
                    <a:pt x="43579" y="119523"/>
                    <a:pt x="43593" y="119529"/>
                    <a:pt x="43606" y="119529"/>
                  </a:cubicBezTo>
                  <a:cubicBezTo>
                    <a:pt x="43606" y="119533"/>
                    <a:pt x="43606" y="119533"/>
                    <a:pt x="43607" y="119533"/>
                  </a:cubicBezTo>
                  <a:cubicBezTo>
                    <a:pt x="43608" y="119533"/>
                    <a:pt x="43609" y="119533"/>
                    <a:pt x="43613" y="119536"/>
                  </a:cubicBezTo>
                  <a:lnTo>
                    <a:pt x="43619" y="119536"/>
                  </a:lnTo>
                  <a:cubicBezTo>
                    <a:pt x="43626" y="119536"/>
                    <a:pt x="43626" y="119536"/>
                    <a:pt x="43632" y="119543"/>
                  </a:cubicBezTo>
                  <a:lnTo>
                    <a:pt x="43646" y="119543"/>
                  </a:lnTo>
                  <a:cubicBezTo>
                    <a:pt x="43652" y="119543"/>
                    <a:pt x="43652" y="119549"/>
                    <a:pt x="43659" y="119549"/>
                  </a:cubicBezTo>
                  <a:lnTo>
                    <a:pt x="43666" y="119549"/>
                  </a:lnTo>
                  <a:cubicBezTo>
                    <a:pt x="43672" y="119549"/>
                    <a:pt x="43672" y="119549"/>
                    <a:pt x="43679" y="119556"/>
                  </a:cubicBezTo>
                  <a:lnTo>
                    <a:pt x="43692" y="119556"/>
                  </a:lnTo>
                  <a:cubicBezTo>
                    <a:pt x="43699" y="119556"/>
                    <a:pt x="43699" y="119563"/>
                    <a:pt x="43705" y="119563"/>
                  </a:cubicBezTo>
                  <a:lnTo>
                    <a:pt x="43712" y="119563"/>
                  </a:lnTo>
                  <a:cubicBezTo>
                    <a:pt x="43719" y="119563"/>
                    <a:pt x="43719" y="119563"/>
                    <a:pt x="43719" y="119569"/>
                  </a:cubicBezTo>
                  <a:lnTo>
                    <a:pt x="43739" y="119569"/>
                  </a:lnTo>
                  <a:cubicBezTo>
                    <a:pt x="43739" y="119569"/>
                    <a:pt x="43745" y="119576"/>
                    <a:pt x="43745" y="119576"/>
                  </a:cubicBezTo>
                  <a:lnTo>
                    <a:pt x="43759" y="119576"/>
                  </a:lnTo>
                  <a:cubicBezTo>
                    <a:pt x="43765" y="119576"/>
                    <a:pt x="43765" y="119576"/>
                    <a:pt x="43765" y="119583"/>
                  </a:cubicBezTo>
                  <a:lnTo>
                    <a:pt x="43785" y="119583"/>
                  </a:lnTo>
                  <a:cubicBezTo>
                    <a:pt x="43785" y="119583"/>
                    <a:pt x="43792" y="119589"/>
                    <a:pt x="43792" y="119589"/>
                  </a:cubicBezTo>
                  <a:lnTo>
                    <a:pt x="43805" y="119589"/>
                  </a:lnTo>
                  <a:cubicBezTo>
                    <a:pt x="43805" y="119589"/>
                    <a:pt x="43812" y="119589"/>
                    <a:pt x="43812" y="119596"/>
                  </a:cubicBezTo>
                  <a:lnTo>
                    <a:pt x="43825" y="119596"/>
                  </a:lnTo>
                  <a:cubicBezTo>
                    <a:pt x="43825" y="119596"/>
                    <a:pt x="43838" y="119602"/>
                    <a:pt x="43838" y="119602"/>
                  </a:cubicBezTo>
                  <a:lnTo>
                    <a:pt x="43852" y="119602"/>
                  </a:lnTo>
                  <a:cubicBezTo>
                    <a:pt x="43852" y="119602"/>
                    <a:pt x="43852" y="119602"/>
                    <a:pt x="43858" y="119609"/>
                  </a:cubicBezTo>
                  <a:lnTo>
                    <a:pt x="43871" y="119609"/>
                  </a:lnTo>
                  <a:cubicBezTo>
                    <a:pt x="43871" y="119609"/>
                    <a:pt x="43878" y="119609"/>
                    <a:pt x="43878" y="119616"/>
                  </a:cubicBezTo>
                  <a:lnTo>
                    <a:pt x="43898" y="119616"/>
                  </a:lnTo>
                  <a:cubicBezTo>
                    <a:pt x="43898" y="119616"/>
                    <a:pt x="43898" y="119622"/>
                    <a:pt x="43905" y="119622"/>
                  </a:cubicBezTo>
                  <a:lnTo>
                    <a:pt x="43925" y="119622"/>
                  </a:lnTo>
                  <a:cubicBezTo>
                    <a:pt x="43931" y="119629"/>
                    <a:pt x="43938" y="119629"/>
                    <a:pt x="43945" y="119629"/>
                  </a:cubicBezTo>
                  <a:cubicBezTo>
                    <a:pt x="43945" y="119629"/>
                    <a:pt x="43951" y="119636"/>
                    <a:pt x="43951" y="119636"/>
                  </a:cubicBezTo>
                  <a:lnTo>
                    <a:pt x="43971" y="119636"/>
                  </a:lnTo>
                  <a:cubicBezTo>
                    <a:pt x="43978" y="119642"/>
                    <a:pt x="43984" y="119642"/>
                    <a:pt x="43991" y="119642"/>
                  </a:cubicBezTo>
                  <a:cubicBezTo>
                    <a:pt x="43991" y="119642"/>
                    <a:pt x="43991" y="119649"/>
                    <a:pt x="43998" y="119649"/>
                  </a:cubicBezTo>
                  <a:lnTo>
                    <a:pt x="44018" y="119649"/>
                  </a:lnTo>
                  <a:cubicBezTo>
                    <a:pt x="44024" y="119656"/>
                    <a:pt x="44031" y="119656"/>
                    <a:pt x="44037" y="119656"/>
                  </a:cubicBezTo>
                  <a:cubicBezTo>
                    <a:pt x="44037" y="119656"/>
                    <a:pt x="44037" y="119662"/>
                    <a:pt x="44044" y="119662"/>
                  </a:cubicBezTo>
                  <a:lnTo>
                    <a:pt x="44057" y="119662"/>
                  </a:lnTo>
                  <a:cubicBezTo>
                    <a:pt x="44071" y="119669"/>
                    <a:pt x="44084" y="119676"/>
                    <a:pt x="44097" y="119676"/>
                  </a:cubicBezTo>
                  <a:lnTo>
                    <a:pt x="44104" y="119676"/>
                  </a:lnTo>
                  <a:cubicBezTo>
                    <a:pt x="44111" y="119682"/>
                    <a:pt x="44117" y="119682"/>
                    <a:pt x="44117" y="119682"/>
                  </a:cubicBezTo>
                  <a:lnTo>
                    <a:pt x="44124" y="119682"/>
                  </a:lnTo>
                  <a:cubicBezTo>
                    <a:pt x="44130" y="119682"/>
                    <a:pt x="44137" y="119689"/>
                    <a:pt x="44144" y="119689"/>
                  </a:cubicBezTo>
                  <a:lnTo>
                    <a:pt x="44150" y="119689"/>
                  </a:lnTo>
                  <a:cubicBezTo>
                    <a:pt x="44157" y="119695"/>
                    <a:pt x="44164" y="119695"/>
                    <a:pt x="44164" y="119695"/>
                  </a:cubicBezTo>
                  <a:lnTo>
                    <a:pt x="44170" y="119695"/>
                  </a:lnTo>
                  <a:cubicBezTo>
                    <a:pt x="44177" y="119695"/>
                    <a:pt x="44184" y="119702"/>
                    <a:pt x="44190" y="119702"/>
                  </a:cubicBezTo>
                  <a:lnTo>
                    <a:pt x="44197" y="119702"/>
                  </a:lnTo>
                  <a:cubicBezTo>
                    <a:pt x="44203" y="119709"/>
                    <a:pt x="44203" y="119709"/>
                    <a:pt x="44210" y="119709"/>
                  </a:cubicBezTo>
                  <a:lnTo>
                    <a:pt x="44217" y="119709"/>
                  </a:lnTo>
                  <a:cubicBezTo>
                    <a:pt x="44223" y="119709"/>
                    <a:pt x="44230" y="119715"/>
                    <a:pt x="44237" y="119715"/>
                  </a:cubicBezTo>
                  <a:lnTo>
                    <a:pt x="44243" y="119715"/>
                  </a:lnTo>
                  <a:cubicBezTo>
                    <a:pt x="44250" y="119722"/>
                    <a:pt x="44250" y="119722"/>
                    <a:pt x="44257" y="119722"/>
                  </a:cubicBezTo>
                  <a:lnTo>
                    <a:pt x="44263" y="119722"/>
                  </a:lnTo>
                  <a:cubicBezTo>
                    <a:pt x="44277" y="119729"/>
                    <a:pt x="44290" y="119729"/>
                    <a:pt x="44303" y="119735"/>
                  </a:cubicBezTo>
                  <a:lnTo>
                    <a:pt x="44310" y="119735"/>
                  </a:lnTo>
                  <a:cubicBezTo>
                    <a:pt x="44323" y="119742"/>
                    <a:pt x="44336" y="119742"/>
                    <a:pt x="44350" y="119749"/>
                  </a:cubicBezTo>
                  <a:lnTo>
                    <a:pt x="44356" y="119749"/>
                  </a:lnTo>
                  <a:cubicBezTo>
                    <a:pt x="44356" y="119749"/>
                    <a:pt x="44363" y="119749"/>
                    <a:pt x="44369" y="119755"/>
                  </a:cubicBezTo>
                  <a:cubicBezTo>
                    <a:pt x="44376" y="119755"/>
                    <a:pt x="44389" y="119755"/>
                    <a:pt x="44396" y="119762"/>
                  </a:cubicBezTo>
                  <a:lnTo>
                    <a:pt x="44403" y="119762"/>
                  </a:lnTo>
                  <a:cubicBezTo>
                    <a:pt x="44403" y="119762"/>
                    <a:pt x="44409" y="119762"/>
                    <a:pt x="44416" y="119768"/>
                  </a:cubicBezTo>
                  <a:cubicBezTo>
                    <a:pt x="44429" y="119768"/>
                    <a:pt x="44436" y="119768"/>
                    <a:pt x="44443" y="119775"/>
                  </a:cubicBezTo>
                  <a:lnTo>
                    <a:pt x="44449" y="119775"/>
                  </a:lnTo>
                  <a:cubicBezTo>
                    <a:pt x="44449" y="119775"/>
                    <a:pt x="44456" y="119775"/>
                    <a:pt x="44462" y="119782"/>
                  </a:cubicBezTo>
                  <a:cubicBezTo>
                    <a:pt x="44476" y="119782"/>
                    <a:pt x="44482" y="119782"/>
                    <a:pt x="44489" y="119788"/>
                  </a:cubicBezTo>
                  <a:lnTo>
                    <a:pt x="44496" y="119788"/>
                  </a:lnTo>
                  <a:cubicBezTo>
                    <a:pt x="44496" y="119788"/>
                    <a:pt x="44502" y="119788"/>
                    <a:pt x="44509" y="119795"/>
                  </a:cubicBezTo>
                  <a:cubicBezTo>
                    <a:pt x="44522" y="119795"/>
                    <a:pt x="44529" y="119795"/>
                    <a:pt x="44535" y="119802"/>
                  </a:cubicBezTo>
                  <a:lnTo>
                    <a:pt x="44549" y="119802"/>
                  </a:lnTo>
                  <a:cubicBezTo>
                    <a:pt x="44555" y="119808"/>
                    <a:pt x="44555" y="119808"/>
                    <a:pt x="44555" y="119808"/>
                  </a:cubicBezTo>
                  <a:cubicBezTo>
                    <a:pt x="44569" y="119808"/>
                    <a:pt x="44582" y="119815"/>
                    <a:pt x="44602" y="119815"/>
                  </a:cubicBezTo>
                  <a:cubicBezTo>
                    <a:pt x="44602" y="119822"/>
                    <a:pt x="44602" y="119822"/>
                    <a:pt x="44602" y="119822"/>
                  </a:cubicBezTo>
                  <a:lnTo>
                    <a:pt x="44622" y="119822"/>
                  </a:lnTo>
                  <a:cubicBezTo>
                    <a:pt x="44628" y="119828"/>
                    <a:pt x="44635" y="119828"/>
                    <a:pt x="44642" y="119828"/>
                  </a:cubicBezTo>
                  <a:cubicBezTo>
                    <a:pt x="44648" y="119828"/>
                    <a:pt x="44648" y="119835"/>
                    <a:pt x="44648" y="119835"/>
                  </a:cubicBezTo>
                  <a:lnTo>
                    <a:pt x="44668" y="119835"/>
                  </a:lnTo>
                  <a:cubicBezTo>
                    <a:pt x="44675" y="119842"/>
                    <a:pt x="44682" y="119842"/>
                    <a:pt x="44695" y="119842"/>
                  </a:cubicBezTo>
                  <a:cubicBezTo>
                    <a:pt x="44695" y="119842"/>
                    <a:pt x="44695" y="119842"/>
                    <a:pt x="44695" y="119848"/>
                  </a:cubicBezTo>
                  <a:lnTo>
                    <a:pt x="44715" y="119848"/>
                  </a:lnTo>
                  <a:cubicBezTo>
                    <a:pt x="44721" y="119855"/>
                    <a:pt x="44728" y="119855"/>
                    <a:pt x="44741" y="119855"/>
                  </a:cubicBezTo>
                  <a:cubicBezTo>
                    <a:pt x="44748" y="119861"/>
                    <a:pt x="44748" y="119861"/>
                    <a:pt x="44755" y="119861"/>
                  </a:cubicBezTo>
                  <a:lnTo>
                    <a:pt x="44761" y="119861"/>
                  </a:lnTo>
                  <a:cubicBezTo>
                    <a:pt x="44775" y="119868"/>
                    <a:pt x="44788" y="119868"/>
                    <a:pt x="44801" y="119875"/>
                  </a:cubicBezTo>
                  <a:lnTo>
                    <a:pt x="44808" y="119875"/>
                  </a:lnTo>
                  <a:cubicBezTo>
                    <a:pt x="44821" y="119881"/>
                    <a:pt x="44834" y="119881"/>
                    <a:pt x="44848" y="119888"/>
                  </a:cubicBezTo>
                  <a:lnTo>
                    <a:pt x="44854" y="119888"/>
                  </a:lnTo>
                  <a:cubicBezTo>
                    <a:pt x="44867" y="119895"/>
                    <a:pt x="44881" y="119895"/>
                    <a:pt x="44894" y="119901"/>
                  </a:cubicBezTo>
                  <a:lnTo>
                    <a:pt x="44901" y="119901"/>
                  </a:lnTo>
                  <a:cubicBezTo>
                    <a:pt x="44907" y="119901"/>
                    <a:pt x="44907" y="119901"/>
                    <a:pt x="44914" y="119908"/>
                  </a:cubicBezTo>
                  <a:cubicBezTo>
                    <a:pt x="44927" y="119908"/>
                    <a:pt x="44934" y="119908"/>
                    <a:pt x="44941" y="119915"/>
                  </a:cubicBezTo>
                  <a:lnTo>
                    <a:pt x="44960" y="119915"/>
                  </a:lnTo>
                  <a:cubicBezTo>
                    <a:pt x="44960" y="119921"/>
                    <a:pt x="44960" y="119921"/>
                    <a:pt x="44960" y="119921"/>
                  </a:cubicBezTo>
                  <a:cubicBezTo>
                    <a:pt x="44980" y="119921"/>
                    <a:pt x="44994" y="119928"/>
                    <a:pt x="45007" y="119928"/>
                  </a:cubicBezTo>
                  <a:cubicBezTo>
                    <a:pt x="45020" y="119935"/>
                    <a:pt x="45040" y="119941"/>
                    <a:pt x="45053" y="119941"/>
                  </a:cubicBezTo>
                  <a:cubicBezTo>
                    <a:pt x="45067" y="119948"/>
                    <a:pt x="45087" y="119954"/>
                    <a:pt x="45100" y="119954"/>
                  </a:cubicBezTo>
                  <a:cubicBezTo>
                    <a:pt x="45113" y="119961"/>
                    <a:pt x="45133" y="119961"/>
                    <a:pt x="45146" y="119968"/>
                  </a:cubicBezTo>
                  <a:cubicBezTo>
                    <a:pt x="45186" y="119981"/>
                    <a:pt x="45219" y="119988"/>
                    <a:pt x="45259" y="120001"/>
                  </a:cubicBezTo>
                  <a:cubicBezTo>
                    <a:pt x="45273" y="120001"/>
                    <a:pt x="45286" y="120008"/>
                    <a:pt x="45306" y="120008"/>
                  </a:cubicBezTo>
                  <a:cubicBezTo>
                    <a:pt x="45319" y="120014"/>
                    <a:pt x="45339" y="120021"/>
                    <a:pt x="45352" y="120021"/>
                  </a:cubicBezTo>
                  <a:cubicBezTo>
                    <a:pt x="45366" y="120027"/>
                    <a:pt x="45385" y="120034"/>
                    <a:pt x="45399" y="120034"/>
                  </a:cubicBezTo>
                  <a:cubicBezTo>
                    <a:pt x="46733" y="120386"/>
                    <a:pt x="48088" y="120698"/>
                    <a:pt x="49462" y="120964"/>
                  </a:cubicBezTo>
                  <a:lnTo>
                    <a:pt x="49775" y="119330"/>
                  </a:lnTo>
                  <a:cubicBezTo>
                    <a:pt x="47138" y="118826"/>
                    <a:pt x="44516" y="118135"/>
                    <a:pt x="41972" y="117272"/>
                  </a:cubicBezTo>
                  <a:close/>
                  <a:moveTo>
                    <a:pt x="77358" y="118122"/>
                  </a:moveTo>
                  <a:cubicBezTo>
                    <a:pt x="74781" y="118852"/>
                    <a:pt x="72125" y="119417"/>
                    <a:pt x="69469" y="119795"/>
                  </a:cubicBezTo>
                  <a:lnTo>
                    <a:pt x="69702" y="121442"/>
                  </a:lnTo>
                  <a:cubicBezTo>
                    <a:pt x="70372" y="121349"/>
                    <a:pt x="71043" y="121236"/>
                    <a:pt x="71707" y="121123"/>
                  </a:cubicBezTo>
                  <a:cubicBezTo>
                    <a:pt x="71727" y="121116"/>
                    <a:pt x="71740" y="121116"/>
                    <a:pt x="71760" y="121110"/>
                  </a:cubicBezTo>
                  <a:cubicBezTo>
                    <a:pt x="71773" y="121110"/>
                    <a:pt x="71787" y="121110"/>
                    <a:pt x="71807" y="121103"/>
                  </a:cubicBezTo>
                  <a:lnTo>
                    <a:pt x="71826" y="121103"/>
                  </a:lnTo>
                  <a:cubicBezTo>
                    <a:pt x="71833" y="121097"/>
                    <a:pt x="71840" y="121097"/>
                    <a:pt x="71853" y="121097"/>
                  </a:cubicBezTo>
                  <a:cubicBezTo>
                    <a:pt x="71860" y="121097"/>
                    <a:pt x="71866" y="121097"/>
                    <a:pt x="71873" y="121090"/>
                  </a:cubicBezTo>
                  <a:lnTo>
                    <a:pt x="71900" y="121090"/>
                  </a:lnTo>
                  <a:cubicBezTo>
                    <a:pt x="71906" y="121083"/>
                    <a:pt x="71913" y="121083"/>
                    <a:pt x="71919" y="121083"/>
                  </a:cubicBezTo>
                  <a:lnTo>
                    <a:pt x="71926" y="121083"/>
                  </a:lnTo>
                  <a:cubicBezTo>
                    <a:pt x="71933" y="121083"/>
                    <a:pt x="71939" y="121083"/>
                    <a:pt x="71946" y="121077"/>
                  </a:cubicBezTo>
                  <a:lnTo>
                    <a:pt x="71973" y="121077"/>
                  </a:lnTo>
                  <a:cubicBezTo>
                    <a:pt x="71979" y="121070"/>
                    <a:pt x="71986" y="121070"/>
                    <a:pt x="71992" y="121070"/>
                  </a:cubicBezTo>
                  <a:lnTo>
                    <a:pt x="72012" y="121070"/>
                  </a:lnTo>
                  <a:cubicBezTo>
                    <a:pt x="72012" y="121070"/>
                    <a:pt x="72019" y="121063"/>
                    <a:pt x="72019" y="121063"/>
                  </a:cubicBezTo>
                  <a:cubicBezTo>
                    <a:pt x="72032" y="121063"/>
                    <a:pt x="72046" y="121063"/>
                    <a:pt x="72059" y="121057"/>
                  </a:cubicBezTo>
                  <a:lnTo>
                    <a:pt x="72085" y="121057"/>
                  </a:lnTo>
                  <a:cubicBezTo>
                    <a:pt x="72092" y="121050"/>
                    <a:pt x="72099" y="121050"/>
                    <a:pt x="72105" y="121050"/>
                  </a:cubicBezTo>
                  <a:lnTo>
                    <a:pt x="72112" y="121050"/>
                  </a:lnTo>
                  <a:cubicBezTo>
                    <a:pt x="72119" y="121050"/>
                    <a:pt x="72125" y="121043"/>
                    <a:pt x="72132" y="121043"/>
                  </a:cubicBezTo>
                  <a:lnTo>
                    <a:pt x="72152" y="121043"/>
                  </a:lnTo>
                  <a:cubicBezTo>
                    <a:pt x="72158" y="121043"/>
                    <a:pt x="72158" y="121043"/>
                    <a:pt x="72158" y="121037"/>
                  </a:cubicBezTo>
                  <a:lnTo>
                    <a:pt x="72178" y="121037"/>
                  </a:lnTo>
                  <a:cubicBezTo>
                    <a:pt x="72192" y="121037"/>
                    <a:pt x="72192" y="121037"/>
                    <a:pt x="72198" y="121030"/>
                  </a:cubicBezTo>
                  <a:lnTo>
                    <a:pt x="72232" y="121030"/>
                  </a:lnTo>
                  <a:cubicBezTo>
                    <a:pt x="72238" y="121023"/>
                    <a:pt x="72238" y="121023"/>
                    <a:pt x="72245" y="121023"/>
                  </a:cubicBezTo>
                  <a:lnTo>
                    <a:pt x="72258" y="121023"/>
                  </a:lnTo>
                  <a:cubicBezTo>
                    <a:pt x="72258" y="121023"/>
                    <a:pt x="72265" y="121023"/>
                    <a:pt x="72271" y="121017"/>
                  </a:cubicBezTo>
                  <a:lnTo>
                    <a:pt x="72291" y="121017"/>
                  </a:lnTo>
                  <a:cubicBezTo>
                    <a:pt x="72298" y="121017"/>
                    <a:pt x="72298" y="121017"/>
                    <a:pt x="72305" y="121010"/>
                  </a:cubicBezTo>
                  <a:lnTo>
                    <a:pt x="72324" y="121010"/>
                  </a:lnTo>
                  <a:cubicBezTo>
                    <a:pt x="72331" y="121010"/>
                    <a:pt x="72338" y="121010"/>
                    <a:pt x="72338" y="121004"/>
                  </a:cubicBezTo>
                  <a:lnTo>
                    <a:pt x="72371" y="121004"/>
                  </a:lnTo>
                  <a:cubicBezTo>
                    <a:pt x="72378" y="120997"/>
                    <a:pt x="72378" y="120997"/>
                    <a:pt x="72384" y="120997"/>
                  </a:cubicBezTo>
                  <a:lnTo>
                    <a:pt x="72398" y="120997"/>
                  </a:lnTo>
                  <a:cubicBezTo>
                    <a:pt x="72398" y="120997"/>
                    <a:pt x="72404" y="120997"/>
                    <a:pt x="72411" y="120990"/>
                  </a:cubicBezTo>
                  <a:lnTo>
                    <a:pt x="72431" y="120990"/>
                  </a:lnTo>
                  <a:cubicBezTo>
                    <a:pt x="72437" y="120990"/>
                    <a:pt x="72437" y="120990"/>
                    <a:pt x="72444" y="120984"/>
                  </a:cubicBezTo>
                  <a:lnTo>
                    <a:pt x="72477" y="120984"/>
                  </a:lnTo>
                  <a:cubicBezTo>
                    <a:pt x="72484" y="120977"/>
                    <a:pt x="72484" y="120977"/>
                    <a:pt x="72490" y="120977"/>
                  </a:cubicBezTo>
                  <a:lnTo>
                    <a:pt x="72517" y="120977"/>
                  </a:lnTo>
                  <a:cubicBezTo>
                    <a:pt x="72517" y="120970"/>
                    <a:pt x="72517" y="120970"/>
                    <a:pt x="72524" y="120970"/>
                  </a:cubicBezTo>
                  <a:lnTo>
                    <a:pt x="72537" y="120970"/>
                  </a:lnTo>
                  <a:cubicBezTo>
                    <a:pt x="72537" y="120970"/>
                    <a:pt x="72544" y="120970"/>
                    <a:pt x="72550" y="120964"/>
                  </a:cubicBezTo>
                  <a:lnTo>
                    <a:pt x="72583" y="120964"/>
                  </a:lnTo>
                  <a:cubicBezTo>
                    <a:pt x="72583" y="120957"/>
                    <a:pt x="72590" y="120957"/>
                    <a:pt x="72590" y="120957"/>
                  </a:cubicBezTo>
                  <a:lnTo>
                    <a:pt x="72617" y="120957"/>
                  </a:lnTo>
                  <a:cubicBezTo>
                    <a:pt x="72623" y="120950"/>
                    <a:pt x="72623" y="120950"/>
                    <a:pt x="72630" y="120950"/>
                  </a:cubicBezTo>
                  <a:lnTo>
                    <a:pt x="72637" y="120950"/>
                  </a:lnTo>
                  <a:cubicBezTo>
                    <a:pt x="72643" y="120950"/>
                    <a:pt x="72650" y="120950"/>
                    <a:pt x="72657" y="120944"/>
                  </a:cubicBezTo>
                  <a:lnTo>
                    <a:pt x="72683" y="120944"/>
                  </a:lnTo>
                  <a:cubicBezTo>
                    <a:pt x="72690" y="120937"/>
                    <a:pt x="72696" y="120937"/>
                    <a:pt x="72703" y="120937"/>
                  </a:cubicBezTo>
                  <a:lnTo>
                    <a:pt x="72710" y="120937"/>
                  </a:lnTo>
                  <a:cubicBezTo>
                    <a:pt x="72716" y="120937"/>
                    <a:pt x="72723" y="120937"/>
                    <a:pt x="72723" y="120931"/>
                  </a:cubicBezTo>
                  <a:lnTo>
                    <a:pt x="72756" y="120931"/>
                  </a:lnTo>
                  <a:cubicBezTo>
                    <a:pt x="72756" y="120931"/>
                    <a:pt x="72756" y="120924"/>
                    <a:pt x="72756" y="120924"/>
                  </a:cubicBezTo>
                  <a:lnTo>
                    <a:pt x="72783" y="120924"/>
                  </a:lnTo>
                  <a:cubicBezTo>
                    <a:pt x="72783" y="120924"/>
                    <a:pt x="72789" y="120917"/>
                    <a:pt x="72796" y="120917"/>
                  </a:cubicBezTo>
                  <a:lnTo>
                    <a:pt x="72816" y="120917"/>
                  </a:lnTo>
                  <a:cubicBezTo>
                    <a:pt x="72823" y="120917"/>
                    <a:pt x="72823" y="120917"/>
                    <a:pt x="72823" y="120911"/>
                  </a:cubicBezTo>
                  <a:cubicBezTo>
                    <a:pt x="72842" y="120911"/>
                    <a:pt x="72856" y="120911"/>
                    <a:pt x="72869" y="120904"/>
                  </a:cubicBezTo>
                  <a:lnTo>
                    <a:pt x="72876" y="120904"/>
                  </a:lnTo>
                  <a:cubicBezTo>
                    <a:pt x="72889" y="120904"/>
                    <a:pt x="72902" y="120897"/>
                    <a:pt x="72915" y="120897"/>
                  </a:cubicBezTo>
                  <a:lnTo>
                    <a:pt x="72922" y="120897"/>
                  </a:lnTo>
                  <a:cubicBezTo>
                    <a:pt x="72935" y="120891"/>
                    <a:pt x="72949" y="120891"/>
                    <a:pt x="72962" y="120884"/>
                  </a:cubicBezTo>
                  <a:lnTo>
                    <a:pt x="72982" y="120884"/>
                  </a:lnTo>
                  <a:cubicBezTo>
                    <a:pt x="72995" y="120877"/>
                    <a:pt x="73002" y="120877"/>
                    <a:pt x="73008" y="120877"/>
                  </a:cubicBezTo>
                  <a:lnTo>
                    <a:pt x="73015" y="120877"/>
                  </a:lnTo>
                  <a:cubicBezTo>
                    <a:pt x="73022" y="120877"/>
                    <a:pt x="73022" y="120877"/>
                    <a:pt x="73028" y="120871"/>
                  </a:cubicBezTo>
                  <a:lnTo>
                    <a:pt x="73035" y="120871"/>
                  </a:lnTo>
                  <a:cubicBezTo>
                    <a:pt x="73042" y="120871"/>
                    <a:pt x="73048" y="120871"/>
                    <a:pt x="73055" y="120864"/>
                  </a:cubicBezTo>
                  <a:lnTo>
                    <a:pt x="73081" y="120864"/>
                  </a:lnTo>
                  <a:cubicBezTo>
                    <a:pt x="73088" y="120864"/>
                    <a:pt x="73101" y="120857"/>
                    <a:pt x="73108" y="120857"/>
                  </a:cubicBezTo>
                  <a:lnTo>
                    <a:pt x="73121" y="120857"/>
                  </a:lnTo>
                  <a:cubicBezTo>
                    <a:pt x="73128" y="120851"/>
                    <a:pt x="73128" y="120851"/>
                    <a:pt x="73128" y="120851"/>
                  </a:cubicBezTo>
                  <a:cubicBezTo>
                    <a:pt x="73141" y="120851"/>
                    <a:pt x="73155" y="120851"/>
                    <a:pt x="73168" y="120844"/>
                  </a:cubicBezTo>
                  <a:lnTo>
                    <a:pt x="73174" y="120844"/>
                  </a:lnTo>
                  <a:cubicBezTo>
                    <a:pt x="73188" y="120838"/>
                    <a:pt x="73201" y="120838"/>
                    <a:pt x="73221" y="120838"/>
                  </a:cubicBezTo>
                  <a:cubicBezTo>
                    <a:pt x="73234" y="120831"/>
                    <a:pt x="73254" y="120831"/>
                    <a:pt x="73267" y="120824"/>
                  </a:cubicBezTo>
                  <a:cubicBezTo>
                    <a:pt x="73321" y="120811"/>
                    <a:pt x="73374" y="120804"/>
                    <a:pt x="73427" y="120791"/>
                  </a:cubicBezTo>
                  <a:cubicBezTo>
                    <a:pt x="73440" y="120791"/>
                    <a:pt x="73460" y="120784"/>
                    <a:pt x="73473" y="120784"/>
                  </a:cubicBezTo>
                  <a:cubicBezTo>
                    <a:pt x="73493" y="120778"/>
                    <a:pt x="73506" y="120778"/>
                    <a:pt x="73520" y="120771"/>
                  </a:cubicBezTo>
                  <a:cubicBezTo>
                    <a:pt x="73540" y="120771"/>
                    <a:pt x="73553" y="120765"/>
                    <a:pt x="73566" y="120765"/>
                  </a:cubicBezTo>
                  <a:lnTo>
                    <a:pt x="73573" y="120765"/>
                  </a:lnTo>
                  <a:cubicBezTo>
                    <a:pt x="73586" y="120758"/>
                    <a:pt x="73599" y="120758"/>
                    <a:pt x="73619" y="120751"/>
                  </a:cubicBezTo>
                  <a:cubicBezTo>
                    <a:pt x="73633" y="120751"/>
                    <a:pt x="73646" y="120745"/>
                    <a:pt x="73666" y="120745"/>
                  </a:cubicBezTo>
                  <a:cubicBezTo>
                    <a:pt x="73672" y="120745"/>
                    <a:pt x="73672" y="120738"/>
                    <a:pt x="73679" y="120738"/>
                  </a:cubicBezTo>
                  <a:cubicBezTo>
                    <a:pt x="73699" y="120738"/>
                    <a:pt x="73712" y="120731"/>
                    <a:pt x="73726" y="120731"/>
                  </a:cubicBezTo>
                  <a:lnTo>
                    <a:pt x="73732" y="120731"/>
                  </a:lnTo>
                  <a:cubicBezTo>
                    <a:pt x="73745" y="120725"/>
                    <a:pt x="73759" y="120725"/>
                    <a:pt x="73772" y="120718"/>
                  </a:cubicBezTo>
                  <a:lnTo>
                    <a:pt x="73779" y="120718"/>
                  </a:lnTo>
                  <a:cubicBezTo>
                    <a:pt x="73792" y="120718"/>
                    <a:pt x="73805" y="120711"/>
                    <a:pt x="73819" y="120711"/>
                  </a:cubicBezTo>
                  <a:lnTo>
                    <a:pt x="73825" y="120711"/>
                  </a:lnTo>
                  <a:cubicBezTo>
                    <a:pt x="73838" y="120705"/>
                    <a:pt x="73852" y="120705"/>
                    <a:pt x="73872" y="120698"/>
                  </a:cubicBezTo>
                  <a:cubicBezTo>
                    <a:pt x="73885" y="120698"/>
                    <a:pt x="73905" y="120691"/>
                    <a:pt x="73918" y="120691"/>
                  </a:cubicBezTo>
                  <a:cubicBezTo>
                    <a:pt x="73971" y="120678"/>
                    <a:pt x="74024" y="120665"/>
                    <a:pt x="74077" y="120652"/>
                  </a:cubicBezTo>
                  <a:cubicBezTo>
                    <a:pt x="74091" y="120652"/>
                    <a:pt x="74111" y="120645"/>
                    <a:pt x="74124" y="120645"/>
                  </a:cubicBezTo>
                  <a:cubicBezTo>
                    <a:pt x="74144" y="120638"/>
                    <a:pt x="74157" y="120638"/>
                    <a:pt x="74170" y="120632"/>
                  </a:cubicBezTo>
                  <a:cubicBezTo>
                    <a:pt x="74190" y="120632"/>
                    <a:pt x="74204" y="120625"/>
                    <a:pt x="74217" y="120625"/>
                  </a:cubicBezTo>
                  <a:cubicBezTo>
                    <a:pt x="74237" y="120618"/>
                    <a:pt x="74250" y="120618"/>
                    <a:pt x="74263" y="120612"/>
                  </a:cubicBezTo>
                  <a:lnTo>
                    <a:pt x="74283" y="120612"/>
                  </a:lnTo>
                  <a:cubicBezTo>
                    <a:pt x="74290" y="120605"/>
                    <a:pt x="74303" y="120605"/>
                    <a:pt x="74310" y="120605"/>
                  </a:cubicBezTo>
                  <a:lnTo>
                    <a:pt x="74317" y="120605"/>
                  </a:lnTo>
                  <a:cubicBezTo>
                    <a:pt x="74323" y="120599"/>
                    <a:pt x="74323" y="120599"/>
                    <a:pt x="74330" y="120599"/>
                  </a:cubicBezTo>
                  <a:cubicBezTo>
                    <a:pt x="74343" y="120599"/>
                    <a:pt x="74350" y="120592"/>
                    <a:pt x="74363" y="120592"/>
                  </a:cubicBezTo>
                  <a:lnTo>
                    <a:pt x="74376" y="120592"/>
                  </a:lnTo>
                  <a:cubicBezTo>
                    <a:pt x="74376" y="120585"/>
                    <a:pt x="74376" y="120585"/>
                    <a:pt x="74383" y="120585"/>
                  </a:cubicBezTo>
                  <a:cubicBezTo>
                    <a:pt x="74396" y="120585"/>
                    <a:pt x="74410" y="120579"/>
                    <a:pt x="74423" y="120579"/>
                  </a:cubicBezTo>
                  <a:lnTo>
                    <a:pt x="74429" y="120579"/>
                  </a:lnTo>
                  <a:cubicBezTo>
                    <a:pt x="74443" y="120572"/>
                    <a:pt x="74456" y="120572"/>
                    <a:pt x="74469" y="120565"/>
                  </a:cubicBezTo>
                  <a:lnTo>
                    <a:pt x="74476" y="120565"/>
                  </a:lnTo>
                  <a:cubicBezTo>
                    <a:pt x="74489" y="120565"/>
                    <a:pt x="74502" y="120559"/>
                    <a:pt x="74516" y="120559"/>
                  </a:cubicBezTo>
                  <a:lnTo>
                    <a:pt x="74522" y="120559"/>
                  </a:lnTo>
                  <a:cubicBezTo>
                    <a:pt x="74536" y="120552"/>
                    <a:pt x="74549" y="120552"/>
                    <a:pt x="74562" y="120545"/>
                  </a:cubicBezTo>
                  <a:lnTo>
                    <a:pt x="74582" y="120545"/>
                  </a:lnTo>
                  <a:lnTo>
                    <a:pt x="74582" y="120539"/>
                  </a:lnTo>
                  <a:lnTo>
                    <a:pt x="74609" y="120539"/>
                  </a:lnTo>
                  <a:cubicBezTo>
                    <a:pt x="74615" y="120532"/>
                    <a:pt x="74615" y="120532"/>
                    <a:pt x="74615" y="120532"/>
                  </a:cubicBezTo>
                  <a:lnTo>
                    <a:pt x="74635" y="120532"/>
                  </a:lnTo>
                  <a:cubicBezTo>
                    <a:pt x="74642" y="120525"/>
                    <a:pt x="74649" y="120525"/>
                    <a:pt x="74655" y="120525"/>
                  </a:cubicBezTo>
                  <a:lnTo>
                    <a:pt x="74662" y="120525"/>
                  </a:lnTo>
                  <a:cubicBezTo>
                    <a:pt x="74668" y="120525"/>
                    <a:pt x="74668" y="120519"/>
                    <a:pt x="74675" y="120519"/>
                  </a:cubicBezTo>
                  <a:lnTo>
                    <a:pt x="74682" y="120519"/>
                  </a:lnTo>
                  <a:cubicBezTo>
                    <a:pt x="74688" y="120519"/>
                    <a:pt x="74695" y="120519"/>
                    <a:pt x="74708" y="120512"/>
                  </a:cubicBezTo>
                  <a:lnTo>
                    <a:pt x="74722" y="120512"/>
                  </a:lnTo>
                  <a:cubicBezTo>
                    <a:pt x="74722" y="120512"/>
                    <a:pt x="74728" y="120512"/>
                    <a:pt x="74728" y="120506"/>
                  </a:cubicBezTo>
                  <a:lnTo>
                    <a:pt x="74755" y="120506"/>
                  </a:lnTo>
                  <a:cubicBezTo>
                    <a:pt x="74761" y="120499"/>
                    <a:pt x="74761" y="120499"/>
                    <a:pt x="74768" y="120499"/>
                  </a:cubicBezTo>
                  <a:lnTo>
                    <a:pt x="74775" y="120499"/>
                  </a:lnTo>
                  <a:cubicBezTo>
                    <a:pt x="74788" y="120492"/>
                    <a:pt x="74801" y="120492"/>
                    <a:pt x="74815" y="120486"/>
                  </a:cubicBezTo>
                  <a:lnTo>
                    <a:pt x="74841" y="120486"/>
                  </a:lnTo>
                  <a:cubicBezTo>
                    <a:pt x="74848" y="120479"/>
                    <a:pt x="74854" y="120479"/>
                    <a:pt x="74861" y="120479"/>
                  </a:cubicBezTo>
                  <a:lnTo>
                    <a:pt x="74868" y="120479"/>
                  </a:lnTo>
                  <a:cubicBezTo>
                    <a:pt x="74874" y="120472"/>
                    <a:pt x="74874" y="120472"/>
                    <a:pt x="74881" y="120472"/>
                  </a:cubicBezTo>
                  <a:lnTo>
                    <a:pt x="74888" y="120472"/>
                  </a:lnTo>
                  <a:cubicBezTo>
                    <a:pt x="74894" y="120472"/>
                    <a:pt x="74901" y="120466"/>
                    <a:pt x="74908" y="120466"/>
                  </a:cubicBezTo>
                  <a:lnTo>
                    <a:pt x="74927" y="120466"/>
                  </a:lnTo>
                  <a:cubicBezTo>
                    <a:pt x="74927" y="120459"/>
                    <a:pt x="74934" y="120459"/>
                    <a:pt x="74934" y="120459"/>
                  </a:cubicBezTo>
                  <a:lnTo>
                    <a:pt x="74954" y="120459"/>
                  </a:lnTo>
                  <a:cubicBezTo>
                    <a:pt x="74961" y="120452"/>
                    <a:pt x="74961" y="120452"/>
                    <a:pt x="74961" y="120452"/>
                  </a:cubicBezTo>
                  <a:lnTo>
                    <a:pt x="74981" y="120452"/>
                  </a:lnTo>
                  <a:cubicBezTo>
                    <a:pt x="74987" y="120446"/>
                    <a:pt x="74994" y="120446"/>
                    <a:pt x="75000" y="120446"/>
                  </a:cubicBezTo>
                  <a:lnTo>
                    <a:pt x="75007" y="120446"/>
                  </a:lnTo>
                  <a:cubicBezTo>
                    <a:pt x="75014" y="120446"/>
                    <a:pt x="75014" y="120439"/>
                    <a:pt x="75020" y="120439"/>
                  </a:cubicBezTo>
                  <a:lnTo>
                    <a:pt x="75027" y="120439"/>
                  </a:lnTo>
                  <a:cubicBezTo>
                    <a:pt x="75034" y="120439"/>
                    <a:pt x="75040" y="120439"/>
                    <a:pt x="75047" y="120433"/>
                  </a:cubicBezTo>
                  <a:lnTo>
                    <a:pt x="75067" y="120433"/>
                  </a:lnTo>
                  <a:cubicBezTo>
                    <a:pt x="75067" y="120433"/>
                    <a:pt x="75074" y="120426"/>
                    <a:pt x="75080" y="120426"/>
                  </a:cubicBezTo>
                  <a:lnTo>
                    <a:pt x="75087" y="120426"/>
                  </a:lnTo>
                  <a:cubicBezTo>
                    <a:pt x="75093" y="120426"/>
                    <a:pt x="75100" y="120426"/>
                    <a:pt x="75100" y="120419"/>
                  </a:cubicBezTo>
                  <a:lnTo>
                    <a:pt x="75120" y="120419"/>
                  </a:lnTo>
                  <a:cubicBezTo>
                    <a:pt x="75127" y="120419"/>
                    <a:pt x="75127" y="120413"/>
                    <a:pt x="75133" y="120413"/>
                  </a:cubicBezTo>
                  <a:lnTo>
                    <a:pt x="75147" y="120413"/>
                  </a:lnTo>
                  <a:cubicBezTo>
                    <a:pt x="75153" y="120413"/>
                    <a:pt x="75153" y="120406"/>
                    <a:pt x="75160" y="120406"/>
                  </a:cubicBezTo>
                  <a:lnTo>
                    <a:pt x="75180" y="120406"/>
                  </a:lnTo>
                  <a:cubicBezTo>
                    <a:pt x="75186" y="120399"/>
                    <a:pt x="75193" y="120399"/>
                    <a:pt x="75200" y="120399"/>
                  </a:cubicBezTo>
                  <a:lnTo>
                    <a:pt x="75206" y="120399"/>
                  </a:lnTo>
                  <a:cubicBezTo>
                    <a:pt x="75206" y="120399"/>
                    <a:pt x="75213" y="120393"/>
                    <a:pt x="75220" y="120393"/>
                  </a:cubicBezTo>
                  <a:lnTo>
                    <a:pt x="75226" y="120393"/>
                  </a:lnTo>
                  <a:cubicBezTo>
                    <a:pt x="75226" y="120393"/>
                    <a:pt x="75240" y="120393"/>
                    <a:pt x="75240" y="120386"/>
                  </a:cubicBezTo>
                  <a:lnTo>
                    <a:pt x="75266" y="120386"/>
                  </a:lnTo>
                  <a:cubicBezTo>
                    <a:pt x="75266" y="120386"/>
                    <a:pt x="75266" y="120379"/>
                    <a:pt x="75273" y="120379"/>
                  </a:cubicBezTo>
                  <a:lnTo>
                    <a:pt x="75293" y="120379"/>
                  </a:lnTo>
                  <a:cubicBezTo>
                    <a:pt x="75299" y="120373"/>
                    <a:pt x="75306" y="120373"/>
                    <a:pt x="75313" y="120373"/>
                  </a:cubicBezTo>
                  <a:lnTo>
                    <a:pt x="75319" y="120373"/>
                  </a:lnTo>
                  <a:cubicBezTo>
                    <a:pt x="75319" y="120373"/>
                    <a:pt x="75326" y="120366"/>
                    <a:pt x="75332" y="120366"/>
                  </a:cubicBezTo>
                  <a:lnTo>
                    <a:pt x="75339" y="120366"/>
                  </a:lnTo>
                  <a:cubicBezTo>
                    <a:pt x="75346" y="120366"/>
                    <a:pt x="75352" y="120366"/>
                    <a:pt x="75359" y="120359"/>
                  </a:cubicBezTo>
                  <a:lnTo>
                    <a:pt x="75379" y="120359"/>
                  </a:lnTo>
                  <a:cubicBezTo>
                    <a:pt x="75379" y="120353"/>
                    <a:pt x="75379" y="120353"/>
                    <a:pt x="75386" y="120353"/>
                  </a:cubicBezTo>
                  <a:lnTo>
                    <a:pt x="75406" y="120353"/>
                  </a:lnTo>
                  <a:cubicBezTo>
                    <a:pt x="75406" y="120353"/>
                    <a:pt x="75406" y="120346"/>
                    <a:pt x="75412" y="120346"/>
                  </a:cubicBezTo>
                  <a:lnTo>
                    <a:pt x="75432" y="120346"/>
                  </a:lnTo>
                  <a:cubicBezTo>
                    <a:pt x="75439" y="120340"/>
                    <a:pt x="75439" y="120340"/>
                    <a:pt x="75452" y="120340"/>
                  </a:cubicBezTo>
                  <a:lnTo>
                    <a:pt x="75459" y="120340"/>
                  </a:lnTo>
                  <a:cubicBezTo>
                    <a:pt x="75459" y="120340"/>
                    <a:pt x="75465" y="120333"/>
                    <a:pt x="75472" y="120333"/>
                  </a:cubicBezTo>
                  <a:lnTo>
                    <a:pt x="75479" y="120333"/>
                  </a:lnTo>
                  <a:cubicBezTo>
                    <a:pt x="75485" y="120333"/>
                    <a:pt x="75485" y="120333"/>
                    <a:pt x="75498" y="120326"/>
                  </a:cubicBezTo>
                  <a:lnTo>
                    <a:pt x="75505" y="120326"/>
                  </a:lnTo>
                  <a:cubicBezTo>
                    <a:pt x="75505" y="120326"/>
                    <a:pt x="75512" y="120326"/>
                    <a:pt x="75518" y="120320"/>
                  </a:cubicBezTo>
                  <a:lnTo>
                    <a:pt x="75545" y="120320"/>
                  </a:lnTo>
                  <a:cubicBezTo>
                    <a:pt x="75545" y="120313"/>
                    <a:pt x="75545" y="120313"/>
                    <a:pt x="75545" y="120313"/>
                  </a:cubicBezTo>
                  <a:lnTo>
                    <a:pt x="75572" y="120313"/>
                  </a:lnTo>
                  <a:cubicBezTo>
                    <a:pt x="75578" y="120306"/>
                    <a:pt x="75578" y="120306"/>
                    <a:pt x="75591" y="120306"/>
                  </a:cubicBezTo>
                  <a:cubicBezTo>
                    <a:pt x="75598" y="120300"/>
                    <a:pt x="75605" y="120300"/>
                    <a:pt x="75611" y="120300"/>
                  </a:cubicBezTo>
                  <a:lnTo>
                    <a:pt x="75618" y="120300"/>
                  </a:lnTo>
                  <a:cubicBezTo>
                    <a:pt x="75618" y="120300"/>
                    <a:pt x="75625" y="120293"/>
                    <a:pt x="75631" y="120293"/>
                  </a:cubicBezTo>
                  <a:lnTo>
                    <a:pt x="75638" y="120293"/>
                  </a:lnTo>
                  <a:cubicBezTo>
                    <a:pt x="75645" y="120293"/>
                    <a:pt x="75651" y="120293"/>
                    <a:pt x="75658" y="120286"/>
                  </a:cubicBezTo>
                  <a:cubicBezTo>
                    <a:pt x="75664" y="120286"/>
                    <a:pt x="75671" y="120286"/>
                    <a:pt x="75678" y="120280"/>
                  </a:cubicBezTo>
                  <a:lnTo>
                    <a:pt x="75704" y="120280"/>
                  </a:lnTo>
                  <a:cubicBezTo>
                    <a:pt x="75704" y="120273"/>
                    <a:pt x="75704" y="120273"/>
                    <a:pt x="75704" y="120273"/>
                  </a:cubicBezTo>
                  <a:lnTo>
                    <a:pt x="75731" y="120273"/>
                  </a:lnTo>
                  <a:cubicBezTo>
                    <a:pt x="75738" y="120267"/>
                    <a:pt x="75738" y="120267"/>
                    <a:pt x="75751" y="120267"/>
                  </a:cubicBezTo>
                  <a:cubicBezTo>
                    <a:pt x="75757" y="120260"/>
                    <a:pt x="75764" y="120260"/>
                    <a:pt x="75771" y="120260"/>
                  </a:cubicBezTo>
                  <a:lnTo>
                    <a:pt x="75777" y="120260"/>
                  </a:lnTo>
                  <a:cubicBezTo>
                    <a:pt x="75784" y="120260"/>
                    <a:pt x="75791" y="120253"/>
                    <a:pt x="75797" y="120253"/>
                  </a:cubicBezTo>
                  <a:cubicBezTo>
                    <a:pt x="75804" y="120253"/>
                    <a:pt x="75811" y="120253"/>
                    <a:pt x="75817" y="120247"/>
                  </a:cubicBezTo>
                  <a:cubicBezTo>
                    <a:pt x="75830" y="120247"/>
                    <a:pt x="75837" y="120247"/>
                    <a:pt x="75844" y="120240"/>
                  </a:cubicBezTo>
                  <a:lnTo>
                    <a:pt x="75864" y="120240"/>
                  </a:lnTo>
                  <a:cubicBezTo>
                    <a:pt x="75864" y="120233"/>
                    <a:pt x="75864" y="120233"/>
                    <a:pt x="75864" y="120233"/>
                  </a:cubicBezTo>
                  <a:cubicBezTo>
                    <a:pt x="75884" y="120233"/>
                    <a:pt x="75890" y="120227"/>
                    <a:pt x="75910" y="120227"/>
                  </a:cubicBezTo>
                  <a:cubicBezTo>
                    <a:pt x="75930" y="120220"/>
                    <a:pt x="75937" y="120220"/>
                    <a:pt x="75957" y="120213"/>
                  </a:cubicBezTo>
                  <a:cubicBezTo>
                    <a:pt x="75970" y="120207"/>
                    <a:pt x="75983" y="120207"/>
                    <a:pt x="76003" y="120200"/>
                  </a:cubicBezTo>
                  <a:cubicBezTo>
                    <a:pt x="76016" y="120200"/>
                    <a:pt x="76030" y="120193"/>
                    <a:pt x="76050" y="120193"/>
                  </a:cubicBezTo>
                  <a:cubicBezTo>
                    <a:pt x="76050" y="120193"/>
                    <a:pt x="76050" y="120187"/>
                    <a:pt x="76050" y="120187"/>
                  </a:cubicBezTo>
                  <a:cubicBezTo>
                    <a:pt x="76063" y="120187"/>
                    <a:pt x="76076" y="120180"/>
                    <a:pt x="76096" y="120180"/>
                  </a:cubicBezTo>
                  <a:cubicBezTo>
                    <a:pt x="76103" y="120174"/>
                    <a:pt x="76109" y="120174"/>
                    <a:pt x="76116" y="120174"/>
                  </a:cubicBezTo>
                  <a:cubicBezTo>
                    <a:pt x="76687" y="120027"/>
                    <a:pt x="77251" y="119875"/>
                    <a:pt x="77816" y="119715"/>
                  </a:cubicBezTo>
                  <a:lnTo>
                    <a:pt x="77358" y="118122"/>
                  </a:lnTo>
                  <a:close/>
                  <a:moveTo>
                    <a:pt x="50970" y="119543"/>
                  </a:moveTo>
                  <a:lnTo>
                    <a:pt x="50691" y="121183"/>
                  </a:lnTo>
                  <a:cubicBezTo>
                    <a:pt x="53380" y="121641"/>
                    <a:pt x="56136" y="121927"/>
                    <a:pt x="58938" y="122020"/>
                  </a:cubicBezTo>
                  <a:lnTo>
                    <a:pt x="58998" y="120359"/>
                  </a:lnTo>
                  <a:cubicBezTo>
                    <a:pt x="56302" y="120267"/>
                    <a:pt x="53606" y="119994"/>
                    <a:pt x="50970" y="119543"/>
                  </a:cubicBezTo>
                  <a:close/>
                  <a:moveTo>
                    <a:pt x="68267" y="119954"/>
                  </a:moveTo>
                  <a:cubicBezTo>
                    <a:pt x="65884" y="120247"/>
                    <a:pt x="63447" y="120393"/>
                    <a:pt x="61023" y="120393"/>
                  </a:cubicBezTo>
                  <a:cubicBezTo>
                    <a:pt x="60751" y="120393"/>
                    <a:pt x="60478" y="120393"/>
                    <a:pt x="60206" y="120386"/>
                  </a:cubicBezTo>
                  <a:lnTo>
                    <a:pt x="60186" y="122046"/>
                  </a:lnTo>
                  <a:cubicBezTo>
                    <a:pt x="60386" y="122053"/>
                    <a:pt x="60578" y="122053"/>
                    <a:pt x="60777" y="122053"/>
                  </a:cubicBezTo>
                  <a:lnTo>
                    <a:pt x="61760" y="122053"/>
                  </a:lnTo>
                  <a:cubicBezTo>
                    <a:pt x="61773" y="122046"/>
                    <a:pt x="61780" y="122046"/>
                    <a:pt x="61793" y="122046"/>
                  </a:cubicBezTo>
                  <a:lnTo>
                    <a:pt x="62178" y="122046"/>
                  </a:lnTo>
                  <a:cubicBezTo>
                    <a:pt x="62185" y="122046"/>
                    <a:pt x="62192" y="122039"/>
                    <a:pt x="62198" y="122039"/>
                  </a:cubicBezTo>
                  <a:lnTo>
                    <a:pt x="62490" y="122039"/>
                  </a:lnTo>
                  <a:cubicBezTo>
                    <a:pt x="62497" y="122039"/>
                    <a:pt x="62497" y="122039"/>
                    <a:pt x="62497" y="122033"/>
                  </a:cubicBezTo>
                  <a:lnTo>
                    <a:pt x="62736" y="122033"/>
                  </a:lnTo>
                  <a:cubicBezTo>
                    <a:pt x="62743" y="122033"/>
                    <a:pt x="62749" y="122026"/>
                    <a:pt x="62756" y="122026"/>
                  </a:cubicBezTo>
                  <a:lnTo>
                    <a:pt x="62969" y="122026"/>
                  </a:lnTo>
                  <a:cubicBezTo>
                    <a:pt x="62975" y="122020"/>
                    <a:pt x="62988" y="122020"/>
                    <a:pt x="62995" y="122020"/>
                  </a:cubicBezTo>
                  <a:lnTo>
                    <a:pt x="63141" y="122020"/>
                  </a:lnTo>
                  <a:cubicBezTo>
                    <a:pt x="63154" y="122020"/>
                    <a:pt x="63161" y="122020"/>
                    <a:pt x="63168" y="122013"/>
                  </a:cubicBezTo>
                  <a:lnTo>
                    <a:pt x="63347" y="122013"/>
                  </a:lnTo>
                  <a:cubicBezTo>
                    <a:pt x="63347" y="122013"/>
                    <a:pt x="63347" y="122013"/>
                    <a:pt x="63347" y="122006"/>
                  </a:cubicBezTo>
                  <a:lnTo>
                    <a:pt x="63493" y="122006"/>
                  </a:lnTo>
                  <a:cubicBezTo>
                    <a:pt x="63506" y="122006"/>
                    <a:pt x="63513" y="122006"/>
                    <a:pt x="63520" y="122000"/>
                  </a:cubicBezTo>
                  <a:lnTo>
                    <a:pt x="63672" y="122000"/>
                  </a:lnTo>
                  <a:cubicBezTo>
                    <a:pt x="63679" y="121993"/>
                    <a:pt x="63686" y="121993"/>
                    <a:pt x="63699" y="121993"/>
                  </a:cubicBezTo>
                  <a:lnTo>
                    <a:pt x="63818" y="121993"/>
                  </a:lnTo>
                  <a:cubicBezTo>
                    <a:pt x="63825" y="121993"/>
                    <a:pt x="63832" y="121986"/>
                    <a:pt x="63845" y="121986"/>
                  </a:cubicBezTo>
                  <a:lnTo>
                    <a:pt x="63965" y="121986"/>
                  </a:lnTo>
                  <a:cubicBezTo>
                    <a:pt x="63998" y="121980"/>
                    <a:pt x="64038" y="121980"/>
                    <a:pt x="64077" y="121980"/>
                  </a:cubicBezTo>
                  <a:cubicBezTo>
                    <a:pt x="64084" y="121980"/>
                    <a:pt x="64097" y="121980"/>
                    <a:pt x="64104" y="121973"/>
                  </a:cubicBezTo>
                  <a:lnTo>
                    <a:pt x="64224" y="121973"/>
                  </a:lnTo>
                  <a:cubicBezTo>
                    <a:pt x="64230" y="121973"/>
                    <a:pt x="64243" y="121966"/>
                    <a:pt x="64250" y="121966"/>
                  </a:cubicBezTo>
                  <a:cubicBezTo>
                    <a:pt x="64290" y="121966"/>
                    <a:pt x="64330" y="121966"/>
                    <a:pt x="64370" y="121960"/>
                  </a:cubicBezTo>
                  <a:lnTo>
                    <a:pt x="64429" y="121960"/>
                  </a:lnTo>
                  <a:cubicBezTo>
                    <a:pt x="64463" y="121960"/>
                    <a:pt x="64502" y="121953"/>
                    <a:pt x="64542" y="121953"/>
                  </a:cubicBezTo>
                  <a:cubicBezTo>
                    <a:pt x="64595" y="121953"/>
                    <a:pt x="64642" y="121946"/>
                    <a:pt x="64688" y="121946"/>
                  </a:cubicBezTo>
                  <a:cubicBezTo>
                    <a:pt x="64702" y="121946"/>
                    <a:pt x="64708" y="121946"/>
                    <a:pt x="64715" y="121940"/>
                  </a:cubicBezTo>
                  <a:cubicBezTo>
                    <a:pt x="64755" y="121940"/>
                    <a:pt x="64795" y="121940"/>
                    <a:pt x="64834" y="121933"/>
                  </a:cubicBezTo>
                  <a:cubicBezTo>
                    <a:pt x="66056" y="121860"/>
                    <a:pt x="67265" y="121747"/>
                    <a:pt x="68467" y="121601"/>
                  </a:cubicBezTo>
                  <a:lnTo>
                    <a:pt x="68267" y="119954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4611125" y="1112300"/>
              <a:ext cx="169175" cy="125525"/>
            </a:xfrm>
            <a:custGeom>
              <a:avLst/>
              <a:gdLst/>
              <a:ahLst/>
              <a:cxnLst/>
              <a:rect l="l" t="t" r="r" b="b"/>
              <a:pathLst>
                <a:path w="6767" h="5021" extrusionOk="0">
                  <a:moveTo>
                    <a:pt x="1528" y="0"/>
                  </a:moveTo>
                  <a:lnTo>
                    <a:pt x="120" y="1428"/>
                  </a:lnTo>
                  <a:cubicBezTo>
                    <a:pt x="0" y="1560"/>
                    <a:pt x="160" y="1926"/>
                    <a:pt x="478" y="2244"/>
                  </a:cubicBezTo>
                  <a:lnTo>
                    <a:pt x="2909" y="4635"/>
                  </a:lnTo>
                  <a:cubicBezTo>
                    <a:pt x="3154" y="4875"/>
                    <a:pt x="3431" y="5021"/>
                    <a:pt x="3603" y="5021"/>
                  </a:cubicBezTo>
                  <a:cubicBezTo>
                    <a:pt x="3654" y="5021"/>
                    <a:pt x="3696" y="5008"/>
                    <a:pt x="3725" y="4980"/>
                  </a:cubicBezTo>
                  <a:lnTo>
                    <a:pt x="5186" y="3499"/>
                  </a:lnTo>
                  <a:lnTo>
                    <a:pt x="5718" y="4024"/>
                  </a:lnTo>
                  <a:lnTo>
                    <a:pt x="6594" y="3134"/>
                  </a:lnTo>
                  <a:lnTo>
                    <a:pt x="6063" y="2610"/>
                  </a:lnTo>
                  <a:lnTo>
                    <a:pt x="6647" y="2019"/>
                  </a:lnTo>
                  <a:cubicBezTo>
                    <a:pt x="6767" y="1886"/>
                    <a:pt x="6607" y="1521"/>
                    <a:pt x="6289" y="1209"/>
                  </a:cubicBezTo>
                  <a:lnTo>
                    <a:pt x="5153" y="93"/>
                  </a:lnTo>
                  <a:cubicBezTo>
                    <a:pt x="4691" y="565"/>
                    <a:pt x="4072" y="799"/>
                    <a:pt x="3438" y="799"/>
                  </a:cubicBezTo>
                  <a:cubicBezTo>
                    <a:pt x="2761" y="799"/>
                    <a:pt x="2066" y="532"/>
                    <a:pt x="1528" y="0"/>
                  </a:cubicBezTo>
                  <a:close/>
                </a:path>
              </a:pathLst>
            </a:custGeom>
            <a:solidFill>
              <a:srgbClr val="CC00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4519475" y="982625"/>
              <a:ext cx="128350" cy="165075"/>
            </a:xfrm>
            <a:custGeom>
              <a:avLst/>
              <a:gdLst/>
              <a:ahLst/>
              <a:cxnLst/>
              <a:rect l="l" t="t" r="r" b="b"/>
              <a:pathLst>
                <a:path w="5134" h="6603" extrusionOk="0">
                  <a:moveTo>
                    <a:pt x="3161" y="0"/>
                  </a:moveTo>
                  <a:cubicBezTo>
                    <a:pt x="3109" y="0"/>
                    <a:pt x="3066" y="13"/>
                    <a:pt x="3036" y="41"/>
                  </a:cubicBezTo>
                  <a:lnTo>
                    <a:pt x="2451" y="639"/>
                  </a:lnTo>
                  <a:lnTo>
                    <a:pt x="1920" y="114"/>
                  </a:lnTo>
                  <a:lnTo>
                    <a:pt x="1043" y="1004"/>
                  </a:lnTo>
                  <a:lnTo>
                    <a:pt x="1581" y="1522"/>
                  </a:lnTo>
                  <a:lnTo>
                    <a:pt x="121" y="3009"/>
                  </a:lnTo>
                  <a:cubicBezTo>
                    <a:pt x="1" y="3135"/>
                    <a:pt x="160" y="3507"/>
                    <a:pt x="479" y="3819"/>
                  </a:cubicBezTo>
                  <a:lnTo>
                    <a:pt x="2909" y="6216"/>
                  </a:lnTo>
                  <a:cubicBezTo>
                    <a:pt x="3155" y="6456"/>
                    <a:pt x="3431" y="6602"/>
                    <a:pt x="3603" y="6602"/>
                  </a:cubicBezTo>
                  <a:cubicBezTo>
                    <a:pt x="3655" y="6602"/>
                    <a:pt x="3697" y="6589"/>
                    <a:pt x="3726" y="6562"/>
                  </a:cubicBezTo>
                  <a:lnTo>
                    <a:pt x="5134" y="5127"/>
                  </a:lnTo>
                  <a:cubicBezTo>
                    <a:pt x="4091" y="4105"/>
                    <a:pt x="4025" y="2478"/>
                    <a:pt x="4988" y="1502"/>
                  </a:cubicBezTo>
                  <a:lnTo>
                    <a:pt x="3852" y="386"/>
                  </a:lnTo>
                  <a:cubicBezTo>
                    <a:pt x="3607" y="146"/>
                    <a:pt x="3334" y="0"/>
                    <a:pt x="3161" y="0"/>
                  </a:cubicBezTo>
                  <a:close/>
                </a:path>
              </a:pathLst>
            </a:custGeom>
            <a:solidFill>
              <a:srgbClr val="CC00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4337050" y="1073700"/>
              <a:ext cx="254350" cy="251975"/>
            </a:xfrm>
            <a:custGeom>
              <a:avLst/>
              <a:gdLst/>
              <a:ahLst/>
              <a:cxnLst/>
              <a:rect l="l" t="t" r="r" b="b"/>
              <a:pathLst>
                <a:path w="10174" h="10079" extrusionOk="0">
                  <a:moveTo>
                    <a:pt x="7140" y="1"/>
                  </a:moveTo>
                  <a:cubicBezTo>
                    <a:pt x="6924" y="1"/>
                    <a:pt x="6709" y="84"/>
                    <a:pt x="6548" y="249"/>
                  </a:cubicBezTo>
                  <a:lnTo>
                    <a:pt x="319" y="6571"/>
                  </a:lnTo>
                  <a:cubicBezTo>
                    <a:pt x="0" y="6903"/>
                    <a:pt x="0" y="7427"/>
                    <a:pt x="326" y="7746"/>
                  </a:cubicBezTo>
                  <a:lnTo>
                    <a:pt x="2451" y="9838"/>
                  </a:lnTo>
                  <a:cubicBezTo>
                    <a:pt x="2615" y="9999"/>
                    <a:pt x="2826" y="10078"/>
                    <a:pt x="3037" y="10078"/>
                  </a:cubicBezTo>
                  <a:cubicBezTo>
                    <a:pt x="3251" y="10078"/>
                    <a:pt x="3465" y="9995"/>
                    <a:pt x="3626" y="9831"/>
                  </a:cubicBezTo>
                  <a:lnTo>
                    <a:pt x="9854" y="3503"/>
                  </a:lnTo>
                  <a:cubicBezTo>
                    <a:pt x="10173" y="3178"/>
                    <a:pt x="10173" y="2653"/>
                    <a:pt x="9848" y="2334"/>
                  </a:cubicBezTo>
                  <a:lnTo>
                    <a:pt x="7723" y="236"/>
                  </a:lnTo>
                  <a:cubicBezTo>
                    <a:pt x="7560" y="79"/>
                    <a:pt x="7349" y="1"/>
                    <a:pt x="7140" y="1"/>
                  </a:cubicBezTo>
                  <a:close/>
                </a:path>
              </a:pathLst>
            </a:custGeom>
            <a:solidFill>
              <a:srgbClr val="CC00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4167725" y="1286425"/>
              <a:ext cx="204050" cy="207025"/>
            </a:xfrm>
            <a:custGeom>
              <a:avLst/>
              <a:gdLst/>
              <a:ahLst/>
              <a:cxnLst/>
              <a:rect l="l" t="t" r="r" b="b"/>
              <a:pathLst>
                <a:path w="8162" h="8281" extrusionOk="0">
                  <a:moveTo>
                    <a:pt x="7862" y="1"/>
                  </a:moveTo>
                  <a:lnTo>
                    <a:pt x="1" y="7989"/>
                  </a:lnTo>
                  <a:lnTo>
                    <a:pt x="299" y="8281"/>
                  </a:lnTo>
                  <a:lnTo>
                    <a:pt x="8161" y="293"/>
                  </a:lnTo>
                  <a:lnTo>
                    <a:pt x="78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1010675" y="901400"/>
              <a:ext cx="126525" cy="165225"/>
            </a:xfrm>
            <a:custGeom>
              <a:avLst/>
              <a:gdLst/>
              <a:ahLst/>
              <a:cxnLst/>
              <a:rect l="l" t="t" r="r" b="b"/>
              <a:pathLst>
                <a:path w="5061" h="6609" extrusionOk="0">
                  <a:moveTo>
                    <a:pt x="1803" y="0"/>
                  </a:moveTo>
                  <a:cubicBezTo>
                    <a:pt x="1631" y="0"/>
                    <a:pt x="1355" y="153"/>
                    <a:pt x="1116" y="408"/>
                  </a:cubicBezTo>
                  <a:lnTo>
                    <a:pt x="20" y="1563"/>
                  </a:lnTo>
                  <a:cubicBezTo>
                    <a:pt x="1016" y="2506"/>
                    <a:pt x="1003" y="4133"/>
                    <a:pt x="0" y="5196"/>
                  </a:cubicBezTo>
                  <a:lnTo>
                    <a:pt x="1454" y="6570"/>
                  </a:lnTo>
                  <a:cubicBezTo>
                    <a:pt x="1484" y="6596"/>
                    <a:pt x="1524" y="6609"/>
                    <a:pt x="1573" y="6609"/>
                  </a:cubicBezTo>
                  <a:cubicBezTo>
                    <a:pt x="1745" y="6609"/>
                    <a:pt x="2020" y="6452"/>
                    <a:pt x="2258" y="6198"/>
                  </a:cubicBezTo>
                  <a:lnTo>
                    <a:pt x="4608" y="3722"/>
                  </a:lnTo>
                  <a:cubicBezTo>
                    <a:pt x="4914" y="3396"/>
                    <a:pt x="5060" y="3024"/>
                    <a:pt x="4940" y="2898"/>
                  </a:cubicBezTo>
                  <a:lnTo>
                    <a:pt x="3427" y="1471"/>
                  </a:lnTo>
                  <a:lnTo>
                    <a:pt x="3944" y="926"/>
                  </a:lnTo>
                  <a:lnTo>
                    <a:pt x="3041" y="69"/>
                  </a:lnTo>
                  <a:lnTo>
                    <a:pt x="2523" y="614"/>
                  </a:lnTo>
                  <a:lnTo>
                    <a:pt x="1919" y="36"/>
                  </a:lnTo>
                  <a:cubicBezTo>
                    <a:pt x="1890" y="12"/>
                    <a:pt x="1851" y="0"/>
                    <a:pt x="1803" y="0"/>
                  </a:cubicBezTo>
                  <a:close/>
                </a:path>
              </a:pathLst>
            </a:custGeom>
            <a:solidFill>
              <a:srgbClr val="00FF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879850" y="1032775"/>
              <a:ext cx="168850" cy="127225"/>
            </a:xfrm>
            <a:custGeom>
              <a:avLst/>
              <a:gdLst/>
              <a:ahLst/>
              <a:cxnLst/>
              <a:rect l="l" t="t" r="r" b="b"/>
              <a:pathLst>
                <a:path w="6754" h="5089" extrusionOk="0">
                  <a:moveTo>
                    <a:pt x="5173" y="0"/>
                  </a:moveTo>
                  <a:cubicBezTo>
                    <a:pt x="4633" y="569"/>
                    <a:pt x="3911" y="861"/>
                    <a:pt x="3205" y="861"/>
                  </a:cubicBezTo>
                  <a:cubicBezTo>
                    <a:pt x="2600" y="861"/>
                    <a:pt x="2007" y="648"/>
                    <a:pt x="1548" y="213"/>
                  </a:cubicBezTo>
                  <a:lnTo>
                    <a:pt x="459" y="1362"/>
                  </a:lnTo>
                  <a:cubicBezTo>
                    <a:pt x="147" y="1687"/>
                    <a:pt x="1" y="2059"/>
                    <a:pt x="127" y="2185"/>
                  </a:cubicBezTo>
                  <a:lnTo>
                    <a:pt x="731" y="2763"/>
                  </a:lnTo>
                  <a:lnTo>
                    <a:pt x="220" y="3301"/>
                  </a:lnTo>
                  <a:lnTo>
                    <a:pt x="1123" y="4164"/>
                  </a:lnTo>
                  <a:lnTo>
                    <a:pt x="1634" y="3619"/>
                  </a:lnTo>
                  <a:lnTo>
                    <a:pt x="3142" y="5054"/>
                  </a:lnTo>
                  <a:cubicBezTo>
                    <a:pt x="3170" y="5078"/>
                    <a:pt x="3208" y="5089"/>
                    <a:pt x="3255" y="5089"/>
                  </a:cubicBezTo>
                  <a:cubicBezTo>
                    <a:pt x="3427" y="5089"/>
                    <a:pt x="3706" y="4931"/>
                    <a:pt x="3952" y="4675"/>
                  </a:cubicBezTo>
                  <a:lnTo>
                    <a:pt x="6296" y="2198"/>
                  </a:lnTo>
                  <a:cubicBezTo>
                    <a:pt x="6608" y="1873"/>
                    <a:pt x="6754" y="1501"/>
                    <a:pt x="6628" y="1375"/>
                  </a:cubicBezTo>
                  <a:lnTo>
                    <a:pt x="5173" y="0"/>
                  </a:lnTo>
                  <a:close/>
                </a:path>
              </a:pathLst>
            </a:custGeom>
            <a:solidFill>
              <a:srgbClr val="00FF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972325" y="1090425"/>
              <a:ext cx="258150" cy="248450"/>
            </a:xfrm>
            <a:custGeom>
              <a:avLst/>
              <a:gdLst/>
              <a:ahLst/>
              <a:cxnLst/>
              <a:rect l="l" t="t" r="r" b="b"/>
              <a:pathLst>
                <a:path w="10326" h="9938" extrusionOk="0">
                  <a:moveTo>
                    <a:pt x="2969" y="1"/>
                  </a:moveTo>
                  <a:cubicBezTo>
                    <a:pt x="2749" y="1"/>
                    <a:pt x="2529" y="89"/>
                    <a:pt x="2364" y="264"/>
                  </a:cubicBezTo>
                  <a:lnTo>
                    <a:pt x="312" y="2422"/>
                  </a:lnTo>
                  <a:cubicBezTo>
                    <a:pt x="0" y="2754"/>
                    <a:pt x="14" y="3285"/>
                    <a:pt x="346" y="3598"/>
                  </a:cubicBezTo>
                  <a:lnTo>
                    <a:pt x="6780" y="9706"/>
                  </a:lnTo>
                  <a:cubicBezTo>
                    <a:pt x="6941" y="9861"/>
                    <a:pt x="7149" y="9937"/>
                    <a:pt x="7355" y="9937"/>
                  </a:cubicBezTo>
                  <a:cubicBezTo>
                    <a:pt x="7575" y="9937"/>
                    <a:pt x="7794" y="9851"/>
                    <a:pt x="7955" y="9680"/>
                  </a:cubicBezTo>
                  <a:lnTo>
                    <a:pt x="10007" y="7515"/>
                  </a:lnTo>
                  <a:cubicBezTo>
                    <a:pt x="10326" y="7183"/>
                    <a:pt x="10312" y="6659"/>
                    <a:pt x="9980" y="6340"/>
                  </a:cubicBezTo>
                  <a:lnTo>
                    <a:pt x="3540" y="231"/>
                  </a:lnTo>
                  <a:cubicBezTo>
                    <a:pt x="3379" y="77"/>
                    <a:pt x="3174" y="1"/>
                    <a:pt x="2969" y="1"/>
                  </a:cubicBezTo>
                  <a:close/>
                </a:path>
              </a:pathLst>
            </a:custGeom>
            <a:solidFill>
              <a:srgbClr val="00FF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1192775" y="1302375"/>
              <a:ext cx="210350" cy="200375"/>
            </a:xfrm>
            <a:custGeom>
              <a:avLst/>
              <a:gdLst/>
              <a:ahLst/>
              <a:cxnLst/>
              <a:rect l="l" t="t" r="r" b="b"/>
              <a:pathLst>
                <a:path w="8414" h="8015" extrusionOk="0">
                  <a:moveTo>
                    <a:pt x="286" y="0"/>
                  </a:moveTo>
                  <a:lnTo>
                    <a:pt x="0" y="299"/>
                  </a:lnTo>
                  <a:lnTo>
                    <a:pt x="8128" y="8015"/>
                  </a:lnTo>
                  <a:lnTo>
                    <a:pt x="8414" y="771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1067950" y="989625"/>
              <a:ext cx="258150" cy="248350"/>
            </a:xfrm>
            <a:custGeom>
              <a:avLst/>
              <a:gdLst/>
              <a:ahLst/>
              <a:cxnLst/>
              <a:rect l="l" t="t" r="r" b="b"/>
              <a:pathLst>
                <a:path w="10326" h="9934" extrusionOk="0">
                  <a:moveTo>
                    <a:pt x="2974" y="0"/>
                  </a:moveTo>
                  <a:cubicBezTo>
                    <a:pt x="2753" y="0"/>
                    <a:pt x="2532" y="87"/>
                    <a:pt x="2371" y="259"/>
                  </a:cubicBezTo>
                  <a:lnTo>
                    <a:pt x="319" y="2424"/>
                  </a:lnTo>
                  <a:cubicBezTo>
                    <a:pt x="0" y="2756"/>
                    <a:pt x="13" y="3280"/>
                    <a:pt x="345" y="3599"/>
                  </a:cubicBezTo>
                  <a:lnTo>
                    <a:pt x="6786" y="9708"/>
                  </a:lnTo>
                  <a:cubicBezTo>
                    <a:pt x="6946" y="9858"/>
                    <a:pt x="7151" y="9933"/>
                    <a:pt x="7356" y="9933"/>
                  </a:cubicBezTo>
                  <a:cubicBezTo>
                    <a:pt x="7576" y="9933"/>
                    <a:pt x="7796" y="9847"/>
                    <a:pt x="7962" y="9675"/>
                  </a:cubicBezTo>
                  <a:lnTo>
                    <a:pt x="10013" y="7510"/>
                  </a:lnTo>
                  <a:cubicBezTo>
                    <a:pt x="10326" y="7178"/>
                    <a:pt x="10312" y="6653"/>
                    <a:pt x="9980" y="6341"/>
                  </a:cubicBezTo>
                  <a:lnTo>
                    <a:pt x="3546" y="226"/>
                  </a:lnTo>
                  <a:cubicBezTo>
                    <a:pt x="3386" y="75"/>
                    <a:pt x="3180" y="0"/>
                    <a:pt x="2974" y="0"/>
                  </a:cubicBezTo>
                  <a:close/>
                </a:path>
              </a:pathLst>
            </a:custGeom>
            <a:solidFill>
              <a:srgbClr val="00FF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1289725" y="1200100"/>
              <a:ext cx="210350" cy="200400"/>
            </a:xfrm>
            <a:custGeom>
              <a:avLst/>
              <a:gdLst/>
              <a:ahLst/>
              <a:cxnLst/>
              <a:rect l="l" t="t" r="r" b="b"/>
              <a:pathLst>
                <a:path w="8414" h="8016" extrusionOk="0">
                  <a:moveTo>
                    <a:pt x="286" y="1"/>
                  </a:moveTo>
                  <a:lnTo>
                    <a:pt x="0" y="300"/>
                  </a:lnTo>
                  <a:lnTo>
                    <a:pt x="8128" y="8015"/>
                  </a:lnTo>
                  <a:lnTo>
                    <a:pt x="8413" y="771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054500" y="613275"/>
              <a:ext cx="169200" cy="129725"/>
            </a:xfrm>
            <a:custGeom>
              <a:avLst/>
              <a:gdLst/>
              <a:ahLst/>
              <a:cxnLst/>
              <a:rect l="l" t="t" r="r" b="b"/>
              <a:pathLst>
                <a:path w="6768" h="5189" extrusionOk="0">
                  <a:moveTo>
                    <a:pt x="4496" y="1"/>
                  </a:moveTo>
                  <a:cubicBezTo>
                    <a:pt x="4067" y="828"/>
                    <a:pt x="3203" y="1295"/>
                    <a:pt x="2287" y="1295"/>
                  </a:cubicBezTo>
                  <a:cubicBezTo>
                    <a:pt x="1857" y="1295"/>
                    <a:pt x="1417" y="1193"/>
                    <a:pt x="1004" y="977"/>
                  </a:cubicBezTo>
                  <a:lnTo>
                    <a:pt x="81" y="2756"/>
                  </a:lnTo>
                  <a:cubicBezTo>
                    <a:pt x="1" y="2916"/>
                    <a:pt x="260" y="3221"/>
                    <a:pt x="658" y="3427"/>
                  </a:cubicBezTo>
                  <a:lnTo>
                    <a:pt x="3686" y="5007"/>
                  </a:lnTo>
                  <a:cubicBezTo>
                    <a:pt x="3919" y="5127"/>
                    <a:pt x="4151" y="5189"/>
                    <a:pt x="4321" y="5189"/>
                  </a:cubicBezTo>
                  <a:cubicBezTo>
                    <a:pt x="4443" y="5189"/>
                    <a:pt x="4533" y="5157"/>
                    <a:pt x="4569" y="5094"/>
                  </a:cubicBezTo>
                  <a:lnTo>
                    <a:pt x="5532" y="3248"/>
                  </a:lnTo>
                  <a:lnTo>
                    <a:pt x="6190" y="3593"/>
                  </a:lnTo>
                  <a:lnTo>
                    <a:pt x="6767" y="2491"/>
                  </a:lnTo>
                  <a:lnTo>
                    <a:pt x="6103" y="2146"/>
                  </a:lnTo>
                  <a:lnTo>
                    <a:pt x="6488" y="1408"/>
                  </a:lnTo>
                  <a:cubicBezTo>
                    <a:pt x="6568" y="1249"/>
                    <a:pt x="6302" y="944"/>
                    <a:pt x="5911" y="738"/>
                  </a:cubicBezTo>
                  <a:lnTo>
                    <a:pt x="4496" y="1"/>
                  </a:lnTo>
                  <a:close/>
                </a:path>
              </a:pathLst>
            </a:custGeom>
            <a:solidFill>
              <a:srgbClr val="FF6600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3940475" y="528125"/>
              <a:ext cx="137300" cy="155450"/>
            </a:xfrm>
            <a:custGeom>
              <a:avLst/>
              <a:gdLst/>
              <a:ahLst/>
              <a:cxnLst/>
              <a:rect l="l" t="t" r="r" b="b"/>
              <a:pathLst>
                <a:path w="5492" h="6218" extrusionOk="0">
                  <a:moveTo>
                    <a:pt x="2239" y="1"/>
                  </a:moveTo>
                  <a:cubicBezTo>
                    <a:pt x="2121" y="1"/>
                    <a:pt x="2034" y="31"/>
                    <a:pt x="1999" y="93"/>
                  </a:cubicBezTo>
                  <a:lnTo>
                    <a:pt x="1607" y="837"/>
                  </a:lnTo>
                  <a:lnTo>
                    <a:pt x="950" y="492"/>
                  </a:lnTo>
                  <a:lnTo>
                    <a:pt x="372" y="1594"/>
                  </a:lnTo>
                  <a:lnTo>
                    <a:pt x="1036" y="1939"/>
                  </a:lnTo>
                  <a:lnTo>
                    <a:pt x="73" y="3785"/>
                  </a:lnTo>
                  <a:cubicBezTo>
                    <a:pt x="0" y="3945"/>
                    <a:pt x="259" y="4250"/>
                    <a:pt x="658" y="4456"/>
                  </a:cubicBezTo>
                  <a:lnTo>
                    <a:pt x="3685" y="6036"/>
                  </a:lnTo>
                  <a:cubicBezTo>
                    <a:pt x="3914" y="6156"/>
                    <a:pt x="4145" y="6218"/>
                    <a:pt x="4314" y="6218"/>
                  </a:cubicBezTo>
                  <a:cubicBezTo>
                    <a:pt x="4436" y="6218"/>
                    <a:pt x="4526" y="6186"/>
                    <a:pt x="4562" y="6123"/>
                  </a:cubicBezTo>
                  <a:lnTo>
                    <a:pt x="5492" y="4350"/>
                  </a:lnTo>
                  <a:cubicBezTo>
                    <a:pt x="4197" y="3672"/>
                    <a:pt x="3659" y="2138"/>
                    <a:pt x="4290" y="923"/>
                  </a:cubicBezTo>
                  <a:lnTo>
                    <a:pt x="2875" y="186"/>
                  </a:lnTo>
                  <a:cubicBezTo>
                    <a:pt x="2643" y="64"/>
                    <a:pt x="2409" y="1"/>
                    <a:pt x="2239" y="1"/>
                  </a:cubicBezTo>
                  <a:close/>
                </a:path>
              </a:pathLst>
            </a:custGeom>
            <a:solidFill>
              <a:srgbClr val="FF6600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3820275" y="639150"/>
              <a:ext cx="216000" cy="272700"/>
            </a:xfrm>
            <a:custGeom>
              <a:avLst/>
              <a:gdLst/>
              <a:ahLst/>
              <a:cxnLst/>
              <a:rect l="l" t="t" r="r" b="b"/>
              <a:pathLst>
                <a:path w="8640" h="10908" extrusionOk="0">
                  <a:moveTo>
                    <a:pt x="5047" y="0"/>
                  </a:moveTo>
                  <a:cubicBezTo>
                    <a:pt x="4747" y="0"/>
                    <a:pt x="4459" y="163"/>
                    <a:pt x="4310" y="447"/>
                  </a:cubicBezTo>
                  <a:lnTo>
                    <a:pt x="207" y="8315"/>
                  </a:lnTo>
                  <a:cubicBezTo>
                    <a:pt x="1" y="8727"/>
                    <a:pt x="153" y="9225"/>
                    <a:pt x="565" y="9437"/>
                  </a:cubicBezTo>
                  <a:lnTo>
                    <a:pt x="3208" y="10812"/>
                  </a:lnTo>
                  <a:cubicBezTo>
                    <a:pt x="3331" y="10876"/>
                    <a:pt x="3464" y="10907"/>
                    <a:pt x="3594" y="10907"/>
                  </a:cubicBezTo>
                  <a:cubicBezTo>
                    <a:pt x="3893" y="10907"/>
                    <a:pt x="4182" y="10746"/>
                    <a:pt x="4330" y="10460"/>
                  </a:cubicBezTo>
                  <a:lnTo>
                    <a:pt x="8427" y="2591"/>
                  </a:lnTo>
                  <a:cubicBezTo>
                    <a:pt x="8640" y="2180"/>
                    <a:pt x="8480" y="1682"/>
                    <a:pt x="8075" y="1469"/>
                  </a:cubicBezTo>
                  <a:lnTo>
                    <a:pt x="5432" y="95"/>
                  </a:lnTo>
                  <a:cubicBezTo>
                    <a:pt x="5308" y="31"/>
                    <a:pt x="5177" y="0"/>
                    <a:pt x="5047" y="0"/>
                  </a:cubicBezTo>
                  <a:close/>
                </a:path>
              </a:pathLst>
            </a:custGeom>
            <a:solidFill>
              <a:srgbClr val="FF6600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3728800" y="887525"/>
              <a:ext cx="138475" cy="253350"/>
            </a:xfrm>
            <a:custGeom>
              <a:avLst/>
              <a:gdLst/>
              <a:ahLst/>
              <a:cxnLst/>
              <a:rect l="l" t="t" r="r" b="b"/>
              <a:pathLst>
                <a:path w="5539" h="10134" extrusionOk="0">
                  <a:moveTo>
                    <a:pt x="5174" y="0"/>
                  </a:moveTo>
                  <a:lnTo>
                    <a:pt x="1" y="9941"/>
                  </a:lnTo>
                  <a:lnTo>
                    <a:pt x="366" y="10133"/>
                  </a:lnTo>
                  <a:lnTo>
                    <a:pt x="5539" y="193"/>
                  </a:lnTo>
                  <a:lnTo>
                    <a:pt x="51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3260850" y="319125"/>
              <a:ext cx="157400" cy="125850"/>
            </a:xfrm>
            <a:custGeom>
              <a:avLst/>
              <a:gdLst/>
              <a:ahLst/>
              <a:cxnLst/>
              <a:rect l="l" t="t" r="r" b="b"/>
              <a:pathLst>
                <a:path w="6296" h="5034" extrusionOk="0">
                  <a:moveTo>
                    <a:pt x="3360" y="0"/>
                  </a:moveTo>
                  <a:cubicBezTo>
                    <a:pt x="3165" y="1203"/>
                    <a:pt x="2065" y="2057"/>
                    <a:pt x="807" y="2057"/>
                  </a:cubicBezTo>
                  <a:cubicBezTo>
                    <a:pt x="655" y="2057"/>
                    <a:pt x="501" y="2045"/>
                    <a:pt x="346" y="2019"/>
                  </a:cubicBezTo>
                  <a:lnTo>
                    <a:pt x="20" y="3998"/>
                  </a:lnTo>
                  <a:cubicBezTo>
                    <a:pt x="0" y="4170"/>
                    <a:pt x="339" y="4383"/>
                    <a:pt x="784" y="4456"/>
                  </a:cubicBezTo>
                  <a:lnTo>
                    <a:pt x="4150" y="5007"/>
                  </a:lnTo>
                  <a:cubicBezTo>
                    <a:pt x="4258" y="5025"/>
                    <a:pt x="4363" y="5033"/>
                    <a:pt x="4460" y="5033"/>
                  </a:cubicBezTo>
                  <a:cubicBezTo>
                    <a:pt x="4762" y="5033"/>
                    <a:pt x="4990" y="4952"/>
                    <a:pt x="5020" y="4821"/>
                  </a:cubicBezTo>
                  <a:lnTo>
                    <a:pt x="5352" y="2763"/>
                  </a:lnTo>
                  <a:lnTo>
                    <a:pt x="6089" y="2889"/>
                  </a:lnTo>
                  <a:lnTo>
                    <a:pt x="6295" y="1660"/>
                  </a:lnTo>
                  <a:lnTo>
                    <a:pt x="5558" y="1534"/>
                  </a:lnTo>
                  <a:lnTo>
                    <a:pt x="5691" y="711"/>
                  </a:lnTo>
                  <a:cubicBezTo>
                    <a:pt x="5711" y="538"/>
                    <a:pt x="5372" y="332"/>
                    <a:pt x="4927" y="259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rgbClr val="FF99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3124400" y="290250"/>
              <a:ext cx="143100" cy="133875"/>
            </a:xfrm>
            <a:custGeom>
              <a:avLst/>
              <a:gdLst/>
              <a:ahLst/>
              <a:cxnLst/>
              <a:rect l="l" t="t" r="r" b="b"/>
              <a:pathLst>
                <a:path w="5724" h="5355" extrusionOk="0">
                  <a:moveTo>
                    <a:pt x="1633" y="1"/>
                  </a:moveTo>
                  <a:cubicBezTo>
                    <a:pt x="1332" y="1"/>
                    <a:pt x="1101" y="82"/>
                    <a:pt x="1076" y="212"/>
                  </a:cubicBezTo>
                  <a:lnTo>
                    <a:pt x="943" y="1036"/>
                  </a:lnTo>
                  <a:lnTo>
                    <a:pt x="199" y="916"/>
                  </a:lnTo>
                  <a:lnTo>
                    <a:pt x="0" y="2145"/>
                  </a:lnTo>
                  <a:lnTo>
                    <a:pt x="737" y="2271"/>
                  </a:lnTo>
                  <a:lnTo>
                    <a:pt x="399" y="4323"/>
                  </a:lnTo>
                  <a:cubicBezTo>
                    <a:pt x="379" y="4495"/>
                    <a:pt x="724" y="4701"/>
                    <a:pt x="1162" y="4774"/>
                  </a:cubicBezTo>
                  <a:lnTo>
                    <a:pt x="4529" y="5332"/>
                  </a:lnTo>
                  <a:cubicBezTo>
                    <a:pt x="4631" y="5347"/>
                    <a:pt x="4730" y="5354"/>
                    <a:pt x="4822" y="5354"/>
                  </a:cubicBezTo>
                  <a:cubicBezTo>
                    <a:pt x="5134" y="5354"/>
                    <a:pt x="5373" y="5273"/>
                    <a:pt x="5399" y="5139"/>
                  </a:cubicBezTo>
                  <a:lnTo>
                    <a:pt x="5724" y="3161"/>
                  </a:lnTo>
                  <a:cubicBezTo>
                    <a:pt x="4276" y="2922"/>
                    <a:pt x="3287" y="1633"/>
                    <a:pt x="3513" y="286"/>
                  </a:cubicBezTo>
                  <a:lnTo>
                    <a:pt x="1939" y="27"/>
                  </a:lnTo>
                  <a:cubicBezTo>
                    <a:pt x="1833" y="9"/>
                    <a:pt x="1729" y="1"/>
                    <a:pt x="1633" y="1"/>
                  </a:cubicBezTo>
                  <a:close/>
                </a:path>
              </a:pathLst>
            </a:custGeom>
            <a:solidFill>
              <a:srgbClr val="FF99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3091700" y="411475"/>
              <a:ext cx="154075" cy="272475"/>
            </a:xfrm>
            <a:custGeom>
              <a:avLst/>
              <a:gdLst/>
              <a:ahLst/>
              <a:cxnLst/>
              <a:rect l="l" t="t" r="r" b="b"/>
              <a:pathLst>
                <a:path w="6163" h="10899" extrusionOk="0">
                  <a:moveTo>
                    <a:pt x="2330" y="1"/>
                  </a:moveTo>
                  <a:cubicBezTo>
                    <a:pt x="1930" y="1"/>
                    <a:pt x="1573" y="289"/>
                    <a:pt x="1507" y="696"/>
                  </a:cubicBezTo>
                  <a:lnTo>
                    <a:pt x="73" y="9454"/>
                  </a:lnTo>
                  <a:cubicBezTo>
                    <a:pt x="0" y="9905"/>
                    <a:pt x="306" y="10330"/>
                    <a:pt x="757" y="10410"/>
                  </a:cubicBezTo>
                  <a:lnTo>
                    <a:pt x="3699" y="10888"/>
                  </a:lnTo>
                  <a:cubicBezTo>
                    <a:pt x="3744" y="10895"/>
                    <a:pt x="3788" y="10899"/>
                    <a:pt x="3833" y="10899"/>
                  </a:cubicBezTo>
                  <a:cubicBezTo>
                    <a:pt x="4233" y="10899"/>
                    <a:pt x="4589" y="10611"/>
                    <a:pt x="4655" y="10204"/>
                  </a:cubicBezTo>
                  <a:lnTo>
                    <a:pt x="6089" y="1446"/>
                  </a:lnTo>
                  <a:cubicBezTo>
                    <a:pt x="6162" y="994"/>
                    <a:pt x="5857" y="569"/>
                    <a:pt x="5405" y="496"/>
                  </a:cubicBezTo>
                  <a:lnTo>
                    <a:pt x="2464" y="12"/>
                  </a:lnTo>
                  <a:cubicBezTo>
                    <a:pt x="2419" y="4"/>
                    <a:pt x="2374" y="1"/>
                    <a:pt x="2330" y="1"/>
                  </a:cubicBezTo>
                  <a:close/>
                </a:path>
              </a:pathLst>
            </a:custGeom>
            <a:solidFill>
              <a:srgbClr val="FF99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3091850" y="676200"/>
              <a:ext cx="55650" cy="278075"/>
            </a:xfrm>
            <a:custGeom>
              <a:avLst/>
              <a:gdLst/>
              <a:ahLst/>
              <a:cxnLst/>
              <a:rect l="l" t="t" r="r" b="b"/>
              <a:pathLst>
                <a:path w="2226" h="11123" extrusionOk="0">
                  <a:moveTo>
                    <a:pt x="1813" y="0"/>
                  </a:moveTo>
                  <a:lnTo>
                    <a:pt x="1" y="11056"/>
                  </a:lnTo>
                  <a:lnTo>
                    <a:pt x="412" y="11123"/>
                  </a:lnTo>
                  <a:lnTo>
                    <a:pt x="2225" y="67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1579400" y="484150"/>
              <a:ext cx="137300" cy="155975"/>
            </a:xfrm>
            <a:custGeom>
              <a:avLst/>
              <a:gdLst/>
              <a:ahLst/>
              <a:cxnLst/>
              <a:rect l="l" t="t" r="r" b="b"/>
              <a:pathLst>
                <a:path w="5492" h="6239" extrusionOk="0">
                  <a:moveTo>
                    <a:pt x="3215" y="1"/>
                  </a:moveTo>
                  <a:cubicBezTo>
                    <a:pt x="3044" y="1"/>
                    <a:pt x="2807" y="66"/>
                    <a:pt x="2570" y="192"/>
                  </a:cubicBezTo>
                  <a:lnTo>
                    <a:pt x="1169" y="943"/>
                  </a:lnTo>
                  <a:cubicBezTo>
                    <a:pt x="1813" y="2151"/>
                    <a:pt x="1289" y="3692"/>
                    <a:pt x="0" y="4376"/>
                  </a:cubicBezTo>
                  <a:lnTo>
                    <a:pt x="943" y="6148"/>
                  </a:lnTo>
                  <a:cubicBezTo>
                    <a:pt x="980" y="6209"/>
                    <a:pt x="1066" y="6239"/>
                    <a:pt x="1181" y="6239"/>
                  </a:cubicBezTo>
                  <a:cubicBezTo>
                    <a:pt x="1353" y="6239"/>
                    <a:pt x="1591" y="6173"/>
                    <a:pt x="1826" y="6049"/>
                  </a:cubicBezTo>
                  <a:lnTo>
                    <a:pt x="4841" y="4442"/>
                  </a:lnTo>
                  <a:cubicBezTo>
                    <a:pt x="5233" y="4229"/>
                    <a:pt x="5492" y="3924"/>
                    <a:pt x="5412" y="3765"/>
                  </a:cubicBezTo>
                  <a:lnTo>
                    <a:pt x="4436" y="1925"/>
                  </a:lnTo>
                  <a:lnTo>
                    <a:pt x="5093" y="1573"/>
                  </a:lnTo>
                  <a:lnTo>
                    <a:pt x="4509" y="478"/>
                  </a:lnTo>
                  <a:lnTo>
                    <a:pt x="3845" y="830"/>
                  </a:lnTo>
                  <a:lnTo>
                    <a:pt x="3453" y="93"/>
                  </a:lnTo>
                  <a:cubicBezTo>
                    <a:pt x="3418" y="31"/>
                    <a:pt x="3332" y="1"/>
                    <a:pt x="3215" y="1"/>
                  </a:cubicBezTo>
                  <a:close/>
                </a:path>
              </a:pathLst>
            </a:custGeom>
            <a:solidFill>
              <a:srgbClr val="00CC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1433975" y="570950"/>
              <a:ext cx="169175" cy="129775"/>
            </a:xfrm>
            <a:custGeom>
              <a:avLst/>
              <a:gdLst/>
              <a:ahLst/>
              <a:cxnLst/>
              <a:rect l="l" t="t" r="r" b="b"/>
              <a:pathLst>
                <a:path w="6767" h="5191" extrusionOk="0">
                  <a:moveTo>
                    <a:pt x="2238" y="1"/>
                  </a:moveTo>
                  <a:lnTo>
                    <a:pt x="837" y="751"/>
                  </a:lnTo>
                  <a:cubicBezTo>
                    <a:pt x="445" y="963"/>
                    <a:pt x="187" y="1269"/>
                    <a:pt x="266" y="1428"/>
                  </a:cubicBezTo>
                  <a:lnTo>
                    <a:pt x="658" y="2165"/>
                  </a:lnTo>
                  <a:lnTo>
                    <a:pt x="1" y="2517"/>
                  </a:lnTo>
                  <a:lnTo>
                    <a:pt x="585" y="3613"/>
                  </a:lnTo>
                  <a:lnTo>
                    <a:pt x="1242" y="3261"/>
                  </a:lnTo>
                  <a:lnTo>
                    <a:pt x="2225" y="5100"/>
                  </a:lnTo>
                  <a:cubicBezTo>
                    <a:pt x="2260" y="5161"/>
                    <a:pt x="2344" y="5190"/>
                    <a:pt x="2457" y="5190"/>
                  </a:cubicBezTo>
                  <a:cubicBezTo>
                    <a:pt x="2628" y="5190"/>
                    <a:pt x="2866" y="5124"/>
                    <a:pt x="3102" y="5001"/>
                  </a:cubicBezTo>
                  <a:lnTo>
                    <a:pt x="6116" y="3394"/>
                  </a:lnTo>
                  <a:cubicBezTo>
                    <a:pt x="6508" y="3181"/>
                    <a:pt x="6767" y="2869"/>
                    <a:pt x="6687" y="2716"/>
                  </a:cubicBezTo>
                  <a:lnTo>
                    <a:pt x="5744" y="943"/>
                  </a:lnTo>
                  <a:cubicBezTo>
                    <a:pt x="5325" y="1168"/>
                    <a:pt x="4876" y="1275"/>
                    <a:pt x="4438" y="1275"/>
                  </a:cubicBezTo>
                  <a:cubicBezTo>
                    <a:pt x="3531" y="1275"/>
                    <a:pt x="2673" y="816"/>
                    <a:pt x="2238" y="1"/>
                  </a:cubicBezTo>
                  <a:close/>
                </a:path>
              </a:pathLst>
            </a:custGeom>
            <a:solidFill>
              <a:srgbClr val="00CC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1498725" y="660075"/>
              <a:ext cx="217650" cy="272475"/>
            </a:xfrm>
            <a:custGeom>
              <a:avLst/>
              <a:gdLst/>
              <a:ahLst/>
              <a:cxnLst/>
              <a:rect l="l" t="t" r="r" b="b"/>
              <a:pathLst>
                <a:path w="8706" h="10899" extrusionOk="0">
                  <a:moveTo>
                    <a:pt x="3581" y="1"/>
                  </a:moveTo>
                  <a:cubicBezTo>
                    <a:pt x="3448" y="1"/>
                    <a:pt x="3313" y="33"/>
                    <a:pt x="3188" y="101"/>
                  </a:cubicBezTo>
                  <a:lnTo>
                    <a:pt x="558" y="1502"/>
                  </a:lnTo>
                  <a:cubicBezTo>
                    <a:pt x="153" y="1721"/>
                    <a:pt x="0" y="2219"/>
                    <a:pt x="219" y="2624"/>
                  </a:cubicBezTo>
                  <a:lnTo>
                    <a:pt x="4396" y="10460"/>
                  </a:lnTo>
                  <a:cubicBezTo>
                    <a:pt x="4543" y="10739"/>
                    <a:pt x="4828" y="10898"/>
                    <a:pt x="5124" y="10898"/>
                  </a:cubicBezTo>
                  <a:cubicBezTo>
                    <a:pt x="5257" y="10898"/>
                    <a:pt x="5393" y="10866"/>
                    <a:pt x="5518" y="10798"/>
                  </a:cubicBezTo>
                  <a:lnTo>
                    <a:pt x="8148" y="9397"/>
                  </a:lnTo>
                  <a:cubicBezTo>
                    <a:pt x="8553" y="9178"/>
                    <a:pt x="8705" y="8673"/>
                    <a:pt x="8493" y="8268"/>
                  </a:cubicBezTo>
                  <a:lnTo>
                    <a:pt x="4310" y="440"/>
                  </a:lnTo>
                  <a:cubicBezTo>
                    <a:pt x="4163" y="160"/>
                    <a:pt x="3877" y="1"/>
                    <a:pt x="3581" y="1"/>
                  </a:cubicBezTo>
                  <a:close/>
                </a:path>
              </a:pathLst>
            </a:custGeom>
            <a:solidFill>
              <a:srgbClr val="00CC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1664050" y="910600"/>
              <a:ext cx="141125" cy="252025"/>
            </a:xfrm>
            <a:custGeom>
              <a:avLst/>
              <a:gdLst/>
              <a:ahLst/>
              <a:cxnLst/>
              <a:rect l="l" t="t" r="r" b="b"/>
              <a:pathLst>
                <a:path w="5645" h="10081" extrusionOk="0">
                  <a:moveTo>
                    <a:pt x="373" y="0"/>
                  </a:moveTo>
                  <a:lnTo>
                    <a:pt x="1" y="199"/>
                  </a:lnTo>
                  <a:lnTo>
                    <a:pt x="5280" y="10080"/>
                  </a:lnTo>
                  <a:lnTo>
                    <a:pt x="5645" y="988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1621400" y="594625"/>
              <a:ext cx="217650" cy="272400"/>
            </a:xfrm>
            <a:custGeom>
              <a:avLst/>
              <a:gdLst/>
              <a:ahLst/>
              <a:cxnLst/>
              <a:rect l="l" t="t" r="r" b="b"/>
              <a:pathLst>
                <a:path w="8706" h="10896" extrusionOk="0">
                  <a:moveTo>
                    <a:pt x="3575" y="0"/>
                  </a:moveTo>
                  <a:cubicBezTo>
                    <a:pt x="3444" y="0"/>
                    <a:pt x="3311" y="31"/>
                    <a:pt x="3188" y="96"/>
                  </a:cubicBezTo>
                  <a:lnTo>
                    <a:pt x="558" y="1504"/>
                  </a:lnTo>
                  <a:cubicBezTo>
                    <a:pt x="153" y="1716"/>
                    <a:pt x="0" y="2221"/>
                    <a:pt x="213" y="2626"/>
                  </a:cubicBezTo>
                  <a:lnTo>
                    <a:pt x="4396" y="10455"/>
                  </a:lnTo>
                  <a:cubicBezTo>
                    <a:pt x="4544" y="10736"/>
                    <a:pt x="4832" y="10896"/>
                    <a:pt x="5131" y="10896"/>
                  </a:cubicBezTo>
                  <a:cubicBezTo>
                    <a:pt x="5262" y="10896"/>
                    <a:pt x="5395" y="10865"/>
                    <a:pt x="5518" y="10800"/>
                  </a:cubicBezTo>
                  <a:lnTo>
                    <a:pt x="8148" y="9392"/>
                  </a:lnTo>
                  <a:cubicBezTo>
                    <a:pt x="8553" y="9180"/>
                    <a:pt x="8706" y="8675"/>
                    <a:pt x="8493" y="8270"/>
                  </a:cubicBezTo>
                  <a:lnTo>
                    <a:pt x="4310" y="441"/>
                  </a:lnTo>
                  <a:cubicBezTo>
                    <a:pt x="4162" y="160"/>
                    <a:pt x="3874" y="0"/>
                    <a:pt x="3575" y="0"/>
                  </a:cubicBezTo>
                  <a:close/>
                </a:path>
              </a:pathLst>
            </a:custGeom>
            <a:solidFill>
              <a:srgbClr val="00CC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1788550" y="844200"/>
              <a:ext cx="141150" cy="252000"/>
            </a:xfrm>
            <a:custGeom>
              <a:avLst/>
              <a:gdLst/>
              <a:ahLst/>
              <a:cxnLst/>
              <a:rect l="l" t="t" r="r" b="b"/>
              <a:pathLst>
                <a:path w="5646" h="10080" extrusionOk="0">
                  <a:moveTo>
                    <a:pt x="366" y="0"/>
                  </a:moveTo>
                  <a:lnTo>
                    <a:pt x="1" y="199"/>
                  </a:lnTo>
                  <a:lnTo>
                    <a:pt x="5280" y="10080"/>
                  </a:lnTo>
                  <a:lnTo>
                    <a:pt x="5645" y="9887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2255525" y="275175"/>
              <a:ext cx="142625" cy="134850"/>
            </a:xfrm>
            <a:custGeom>
              <a:avLst/>
              <a:gdLst/>
              <a:ahLst/>
              <a:cxnLst/>
              <a:rect l="l" t="t" r="r" b="b"/>
              <a:pathLst>
                <a:path w="5705" h="5394" extrusionOk="0">
                  <a:moveTo>
                    <a:pt x="4072" y="1"/>
                  </a:moveTo>
                  <a:cubicBezTo>
                    <a:pt x="3968" y="1"/>
                    <a:pt x="3855" y="11"/>
                    <a:pt x="3739" y="32"/>
                  </a:cubicBezTo>
                  <a:lnTo>
                    <a:pt x="2172" y="304"/>
                  </a:lnTo>
                  <a:cubicBezTo>
                    <a:pt x="2411" y="1659"/>
                    <a:pt x="1435" y="2960"/>
                    <a:pt x="1" y="3213"/>
                  </a:cubicBezTo>
                  <a:lnTo>
                    <a:pt x="346" y="5185"/>
                  </a:lnTo>
                  <a:cubicBezTo>
                    <a:pt x="376" y="5313"/>
                    <a:pt x="600" y="5394"/>
                    <a:pt x="894" y="5394"/>
                  </a:cubicBezTo>
                  <a:cubicBezTo>
                    <a:pt x="995" y="5394"/>
                    <a:pt x="1104" y="5384"/>
                    <a:pt x="1216" y="5364"/>
                  </a:cubicBezTo>
                  <a:lnTo>
                    <a:pt x="4576" y="4766"/>
                  </a:lnTo>
                  <a:cubicBezTo>
                    <a:pt x="5021" y="4693"/>
                    <a:pt x="5359" y="4481"/>
                    <a:pt x="5333" y="4302"/>
                  </a:cubicBezTo>
                  <a:lnTo>
                    <a:pt x="4968" y="2256"/>
                  </a:lnTo>
                  <a:lnTo>
                    <a:pt x="5705" y="2124"/>
                  </a:lnTo>
                  <a:lnTo>
                    <a:pt x="5492" y="902"/>
                  </a:lnTo>
                  <a:lnTo>
                    <a:pt x="4755" y="1028"/>
                  </a:lnTo>
                  <a:lnTo>
                    <a:pt x="4609" y="205"/>
                  </a:lnTo>
                  <a:cubicBezTo>
                    <a:pt x="4580" y="78"/>
                    <a:pt x="4360" y="1"/>
                    <a:pt x="4072" y="1"/>
                  </a:cubicBezTo>
                  <a:close/>
                </a:path>
              </a:pathLst>
            </a:custGeom>
            <a:solidFill>
              <a:srgbClr val="0066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2104625" y="306350"/>
              <a:ext cx="158225" cy="126125"/>
            </a:xfrm>
            <a:custGeom>
              <a:avLst/>
              <a:gdLst/>
              <a:ahLst/>
              <a:cxnLst/>
              <a:rect l="l" t="t" r="r" b="b"/>
              <a:pathLst>
                <a:path w="6329" h="5045" extrusionOk="0">
                  <a:moveTo>
                    <a:pt x="2909" y="0"/>
                  </a:moveTo>
                  <a:lnTo>
                    <a:pt x="1349" y="279"/>
                  </a:lnTo>
                  <a:cubicBezTo>
                    <a:pt x="904" y="352"/>
                    <a:pt x="565" y="565"/>
                    <a:pt x="592" y="744"/>
                  </a:cubicBezTo>
                  <a:lnTo>
                    <a:pt x="738" y="1567"/>
                  </a:lnTo>
                  <a:lnTo>
                    <a:pt x="1" y="1693"/>
                  </a:lnTo>
                  <a:lnTo>
                    <a:pt x="220" y="2922"/>
                  </a:lnTo>
                  <a:lnTo>
                    <a:pt x="957" y="2789"/>
                  </a:lnTo>
                  <a:lnTo>
                    <a:pt x="1316" y="4841"/>
                  </a:lnTo>
                  <a:cubicBezTo>
                    <a:pt x="1345" y="4968"/>
                    <a:pt x="1564" y="5044"/>
                    <a:pt x="1853" y="5044"/>
                  </a:cubicBezTo>
                  <a:cubicBezTo>
                    <a:pt x="1957" y="5044"/>
                    <a:pt x="2069" y="5035"/>
                    <a:pt x="2185" y="5013"/>
                  </a:cubicBezTo>
                  <a:lnTo>
                    <a:pt x="5545" y="4422"/>
                  </a:lnTo>
                  <a:cubicBezTo>
                    <a:pt x="5990" y="4343"/>
                    <a:pt x="6329" y="4130"/>
                    <a:pt x="6302" y="3958"/>
                  </a:cubicBezTo>
                  <a:lnTo>
                    <a:pt x="5950" y="1979"/>
                  </a:lnTo>
                  <a:cubicBezTo>
                    <a:pt x="5783" y="2009"/>
                    <a:pt x="5616" y="2024"/>
                    <a:pt x="5452" y="2024"/>
                  </a:cubicBezTo>
                  <a:cubicBezTo>
                    <a:pt x="4212" y="2024"/>
                    <a:pt x="3120" y="1191"/>
                    <a:pt x="2909" y="0"/>
                  </a:cubicBezTo>
                  <a:close/>
                </a:path>
              </a:pathLst>
            </a:custGeom>
            <a:solidFill>
              <a:srgbClr val="0066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2140975" y="420400"/>
              <a:ext cx="157075" cy="273075"/>
            </a:xfrm>
            <a:custGeom>
              <a:avLst/>
              <a:gdLst/>
              <a:ahLst/>
              <a:cxnLst/>
              <a:rect l="l" t="t" r="r" b="b"/>
              <a:pathLst>
                <a:path w="6283" h="10923" extrusionOk="0">
                  <a:moveTo>
                    <a:pt x="3832" y="0"/>
                  </a:moveTo>
                  <a:cubicBezTo>
                    <a:pt x="3784" y="0"/>
                    <a:pt x="3735" y="5"/>
                    <a:pt x="3686" y="13"/>
                  </a:cubicBezTo>
                  <a:lnTo>
                    <a:pt x="751" y="538"/>
                  </a:lnTo>
                  <a:cubicBezTo>
                    <a:pt x="300" y="617"/>
                    <a:pt x="1" y="1042"/>
                    <a:pt x="81" y="1494"/>
                  </a:cubicBezTo>
                  <a:lnTo>
                    <a:pt x="1628" y="10239"/>
                  </a:lnTo>
                  <a:cubicBezTo>
                    <a:pt x="1699" y="10641"/>
                    <a:pt x="2049" y="10923"/>
                    <a:pt x="2444" y="10923"/>
                  </a:cubicBezTo>
                  <a:cubicBezTo>
                    <a:pt x="2493" y="10923"/>
                    <a:pt x="2542" y="10918"/>
                    <a:pt x="2591" y="10910"/>
                  </a:cubicBezTo>
                  <a:lnTo>
                    <a:pt x="5526" y="10392"/>
                  </a:lnTo>
                  <a:cubicBezTo>
                    <a:pt x="5977" y="10312"/>
                    <a:pt x="6283" y="9880"/>
                    <a:pt x="6203" y="9429"/>
                  </a:cubicBezTo>
                  <a:lnTo>
                    <a:pt x="4649" y="684"/>
                  </a:lnTo>
                  <a:cubicBezTo>
                    <a:pt x="4578" y="281"/>
                    <a:pt x="4228" y="0"/>
                    <a:pt x="3832" y="0"/>
                  </a:cubicBezTo>
                  <a:close/>
                </a:path>
              </a:pathLst>
            </a:custGeom>
            <a:solidFill>
              <a:srgbClr val="0066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2236450" y="686000"/>
              <a:ext cx="58950" cy="277750"/>
            </a:xfrm>
            <a:custGeom>
              <a:avLst/>
              <a:gdLst/>
              <a:ahLst/>
              <a:cxnLst/>
              <a:rect l="l" t="t" r="r" b="b"/>
              <a:pathLst>
                <a:path w="2358" h="11110" extrusionOk="0">
                  <a:moveTo>
                    <a:pt x="405" y="0"/>
                  </a:moveTo>
                  <a:lnTo>
                    <a:pt x="0" y="73"/>
                  </a:lnTo>
                  <a:lnTo>
                    <a:pt x="1952" y="11109"/>
                  </a:lnTo>
                  <a:lnTo>
                    <a:pt x="2357" y="11036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2277775" y="396150"/>
              <a:ext cx="157075" cy="273100"/>
            </a:xfrm>
            <a:custGeom>
              <a:avLst/>
              <a:gdLst/>
              <a:ahLst/>
              <a:cxnLst/>
              <a:rect l="l" t="t" r="r" b="b"/>
              <a:pathLst>
                <a:path w="6283" h="10924" extrusionOk="0">
                  <a:moveTo>
                    <a:pt x="3839" y="1"/>
                  </a:moveTo>
                  <a:cubicBezTo>
                    <a:pt x="3790" y="1"/>
                    <a:pt x="3742" y="5"/>
                    <a:pt x="3692" y="14"/>
                  </a:cubicBezTo>
                  <a:lnTo>
                    <a:pt x="757" y="532"/>
                  </a:lnTo>
                  <a:cubicBezTo>
                    <a:pt x="306" y="611"/>
                    <a:pt x="0" y="1043"/>
                    <a:pt x="80" y="1494"/>
                  </a:cubicBezTo>
                  <a:lnTo>
                    <a:pt x="1634" y="10240"/>
                  </a:lnTo>
                  <a:cubicBezTo>
                    <a:pt x="1705" y="10642"/>
                    <a:pt x="2055" y="10923"/>
                    <a:pt x="2451" y="10923"/>
                  </a:cubicBezTo>
                  <a:cubicBezTo>
                    <a:pt x="2499" y="10923"/>
                    <a:pt x="2548" y="10919"/>
                    <a:pt x="2597" y="10910"/>
                  </a:cubicBezTo>
                  <a:lnTo>
                    <a:pt x="5532" y="10386"/>
                  </a:lnTo>
                  <a:cubicBezTo>
                    <a:pt x="5983" y="10306"/>
                    <a:pt x="6282" y="9874"/>
                    <a:pt x="6202" y="9429"/>
                  </a:cubicBezTo>
                  <a:lnTo>
                    <a:pt x="4655" y="684"/>
                  </a:lnTo>
                  <a:cubicBezTo>
                    <a:pt x="4584" y="282"/>
                    <a:pt x="4234" y="1"/>
                    <a:pt x="3839" y="1"/>
                  </a:cubicBezTo>
                  <a:close/>
                </a:path>
              </a:pathLst>
            </a:custGeom>
            <a:solidFill>
              <a:srgbClr val="0066FF"/>
            </a:solidFill>
            <a:ln w="415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2375225" y="661425"/>
              <a:ext cx="59125" cy="277575"/>
            </a:xfrm>
            <a:custGeom>
              <a:avLst/>
              <a:gdLst/>
              <a:ahLst/>
              <a:cxnLst/>
              <a:rect l="l" t="t" r="r" b="b"/>
              <a:pathLst>
                <a:path w="2365" h="11103" extrusionOk="0">
                  <a:moveTo>
                    <a:pt x="412" y="0"/>
                  </a:moveTo>
                  <a:lnTo>
                    <a:pt x="0" y="73"/>
                  </a:lnTo>
                  <a:lnTo>
                    <a:pt x="1952" y="11103"/>
                  </a:lnTo>
                  <a:lnTo>
                    <a:pt x="2364" y="1103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611125" y="4392175"/>
              <a:ext cx="169175" cy="125550"/>
            </a:xfrm>
            <a:custGeom>
              <a:avLst/>
              <a:gdLst/>
              <a:ahLst/>
              <a:cxnLst/>
              <a:rect l="l" t="t" r="r" b="b"/>
              <a:pathLst>
                <a:path w="6767" h="5022" extrusionOk="0">
                  <a:moveTo>
                    <a:pt x="3603" y="0"/>
                  </a:moveTo>
                  <a:cubicBezTo>
                    <a:pt x="3431" y="0"/>
                    <a:pt x="3154" y="146"/>
                    <a:pt x="2909" y="386"/>
                  </a:cubicBezTo>
                  <a:lnTo>
                    <a:pt x="478" y="2783"/>
                  </a:lnTo>
                  <a:cubicBezTo>
                    <a:pt x="160" y="3096"/>
                    <a:pt x="0" y="3461"/>
                    <a:pt x="120" y="3594"/>
                  </a:cubicBezTo>
                  <a:lnTo>
                    <a:pt x="1528" y="5021"/>
                  </a:lnTo>
                  <a:cubicBezTo>
                    <a:pt x="2065" y="4490"/>
                    <a:pt x="2758" y="4223"/>
                    <a:pt x="3434" y="4223"/>
                  </a:cubicBezTo>
                  <a:cubicBezTo>
                    <a:pt x="4070" y="4223"/>
                    <a:pt x="4690" y="4459"/>
                    <a:pt x="5153" y="4935"/>
                  </a:cubicBezTo>
                  <a:lnTo>
                    <a:pt x="6289" y="3819"/>
                  </a:lnTo>
                  <a:cubicBezTo>
                    <a:pt x="6607" y="3501"/>
                    <a:pt x="6767" y="3135"/>
                    <a:pt x="6647" y="3003"/>
                  </a:cubicBezTo>
                  <a:lnTo>
                    <a:pt x="6063" y="2412"/>
                  </a:lnTo>
                  <a:lnTo>
                    <a:pt x="6594" y="1887"/>
                  </a:lnTo>
                  <a:lnTo>
                    <a:pt x="5718" y="997"/>
                  </a:lnTo>
                  <a:lnTo>
                    <a:pt x="5186" y="1522"/>
                  </a:lnTo>
                  <a:lnTo>
                    <a:pt x="3725" y="41"/>
                  </a:lnTo>
                  <a:cubicBezTo>
                    <a:pt x="3696" y="14"/>
                    <a:pt x="3654" y="0"/>
                    <a:pt x="3603" y="0"/>
                  </a:cubicBezTo>
                  <a:close/>
                </a:path>
              </a:pathLst>
            </a:custGeom>
            <a:solidFill>
              <a:srgbClr val="0066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4519475" y="4482325"/>
              <a:ext cx="128350" cy="165050"/>
            </a:xfrm>
            <a:custGeom>
              <a:avLst/>
              <a:gdLst/>
              <a:ahLst/>
              <a:cxnLst/>
              <a:rect l="l" t="t" r="r" b="b"/>
              <a:pathLst>
                <a:path w="5134" h="6602" extrusionOk="0">
                  <a:moveTo>
                    <a:pt x="3604" y="0"/>
                  </a:moveTo>
                  <a:cubicBezTo>
                    <a:pt x="3432" y="0"/>
                    <a:pt x="3155" y="147"/>
                    <a:pt x="2909" y="393"/>
                  </a:cubicBezTo>
                  <a:lnTo>
                    <a:pt x="479" y="2783"/>
                  </a:lnTo>
                  <a:cubicBezTo>
                    <a:pt x="160" y="3102"/>
                    <a:pt x="1" y="3467"/>
                    <a:pt x="121" y="3593"/>
                  </a:cubicBezTo>
                  <a:lnTo>
                    <a:pt x="1581" y="5081"/>
                  </a:lnTo>
                  <a:lnTo>
                    <a:pt x="1043" y="5605"/>
                  </a:lnTo>
                  <a:lnTo>
                    <a:pt x="1920" y="6488"/>
                  </a:lnTo>
                  <a:lnTo>
                    <a:pt x="2451" y="5964"/>
                  </a:lnTo>
                  <a:lnTo>
                    <a:pt x="3036" y="6561"/>
                  </a:lnTo>
                  <a:cubicBezTo>
                    <a:pt x="3066" y="6589"/>
                    <a:pt x="3109" y="6602"/>
                    <a:pt x="3161" y="6602"/>
                  </a:cubicBezTo>
                  <a:cubicBezTo>
                    <a:pt x="3334" y="6602"/>
                    <a:pt x="3607" y="6456"/>
                    <a:pt x="3852" y="6216"/>
                  </a:cubicBezTo>
                  <a:lnTo>
                    <a:pt x="4988" y="5100"/>
                  </a:lnTo>
                  <a:cubicBezTo>
                    <a:pt x="4025" y="4124"/>
                    <a:pt x="4091" y="2498"/>
                    <a:pt x="5134" y="1475"/>
                  </a:cubicBezTo>
                  <a:lnTo>
                    <a:pt x="3726" y="41"/>
                  </a:lnTo>
                  <a:cubicBezTo>
                    <a:pt x="3697" y="13"/>
                    <a:pt x="3655" y="0"/>
                    <a:pt x="3604" y="0"/>
                  </a:cubicBezTo>
                  <a:close/>
                </a:path>
              </a:pathLst>
            </a:custGeom>
            <a:solidFill>
              <a:srgbClr val="0066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337050" y="4304325"/>
              <a:ext cx="254350" cy="252025"/>
            </a:xfrm>
            <a:custGeom>
              <a:avLst/>
              <a:gdLst/>
              <a:ahLst/>
              <a:cxnLst/>
              <a:rect l="l" t="t" r="r" b="b"/>
              <a:pathLst>
                <a:path w="10174" h="10081" extrusionOk="0">
                  <a:moveTo>
                    <a:pt x="3038" y="1"/>
                  </a:moveTo>
                  <a:cubicBezTo>
                    <a:pt x="2828" y="1"/>
                    <a:pt x="2618" y="81"/>
                    <a:pt x="2457" y="242"/>
                  </a:cubicBezTo>
                  <a:lnTo>
                    <a:pt x="326" y="2333"/>
                  </a:lnTo>
                  <a:cubicBezTo>
                    <a:pt x="0" y="2652"/>
                    <a:pt x="0" y="3183"/>
                    <a:pt x="319" y="3509"/>
                  </a:cubicBezTo>
                  <a:lnTo>
                    <a:pt x="6548" y="9830"/>
                  </a:lnTo>
                  <a:cubicBezTo>
                    <a:pt x="6709" y="9998"/>
                    <a:pt x="6922" y="10081"/>
                    <a:pt x="7137" y="10081"/>
                  </a:cubicBezTo>
                  <a:cubicBezTo>
                    <a:pt x="7347" y="10081"/>
                    <a:pt x="7559" y="10001"/>
                    <a:pt x="7723" y="9843"/>
                  </a:cubicBezTo>
                  <a:lnTo>
                    <a:pt x="9848" y="7752"/>
                  </a:lnTo>
                  <a:cubicBezTo>
                    <a:pt x="10173" y="7426"/>
                    <a:pt x="10173" y="6902"/>
                    <a:pt x="9854" y="6576"/>
                  </a:cubicBezTo>
                  <a:lnTo>
                    <a:pt x="3626" y="248"/>
                  </a:lnTo>
                  <a:cubicBezTo>
                    <a:pt x="3465" y="84"/>
                    <a:pt x="3251" y="1"/>
                    <a:pt x="3038" y="1"/>
                  </a:cubicBezTo>
                  <a:close/>
                </a:path>
              </a:pathLst>
            </a:custGeom>
            <a:solidFill>
              <a:srgbClr val="0066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4167725" y="4136550"/>
              <a:ext cx="204050" cy="207025"/>
            </a:xfrm>
            <a:custGeom>
              <a:avLst/>
              <a:gdLst/>
              <a:ahLst/>
              <a:cxnLst/>
              <a:rect l="l" t="t" r="r" b="b"/>
              <a:pathLst>
                <a:path w="8162" h="8281" extrusionOk="0">
                  <a:moveTo>
                    <a:pt x="299" y="0"/>
                  </a:moveTo>
                  <a:lnTo>
                    <a:pt x="1" y="293"/>
                  </a:lnTo>
                  <a:lnTo>
                    <a:pt x="7862" y="8281"/>
                  </a:lnTo>
                  <a:lnTo>
                    <a:pt x="8161" y="7989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4054500" y="4874100"/>
              <a:ext cx="169200" cy="129675"/>
            </a:xfrm>
            <a:custGeom>
              <a:avLst/>
              <a:gdLst/>
              <a:ahLst/>
              <a:cxnLst/>
              <a:rect l="l" t="t" r="r" b="b"/>
              <a:pathLst>
                <a:path w="6768" h="5187" extrusionOk="0">
                  <a:moveTo>
                    <a:pt x="4329" y="1"/>
                  </a:moveTo>
                  <a:cubicBezTo>
                    <a:pt x="4158" y="1"/>
                    <a:pt x="3922" y="65"/>
                    <a:pt x="3686" y="187"/>
                  </a:cubicBezTo>
                  <a:lnTo>
                    <a:pt x="658" y="1760"/>
                  </a:lnTo>
                  <a:cubicBezTo>
                    <a:pt x="260" y="1966"/>
                    <a:pt x="1" y="2272"/>
                    <a:pt x="81" y="2431"/>
                  </a:cubicBezTo>
                  <a:lnTo>
                    <a:pt x="1004" y="4210"/>
                  </a:lnTo>
                  <a:cubicBezTo>
                    <a:pt x="1417" y="3994"/>
                    <a:pt x="1857" y="3892"/>
                    <a:pt x="2287" y="3892"/>
                  </a:cubicBezTo>
                  <a:cubicBezTo>
                    <a:pt x="3203" y="3892"/>
                    <a:pt x="4067" y="4359"/>
                    <a:pt x="4496" y="5187"/>
                  </a:cubicBezTo>
                  <a:lnTo>
                    <a:pt x="5911" y="4456"/>
                  </a:lnTo>
                  <a:cubicBezTo>
                    <a:pt x="6302" y="4244"/>
                    <a:pt x="6568" y="3945"/>
                    <a:pt x="6488" y="3785"/>
                  </a:cubicBezTo>
                  <a:lnTo>
                    <a:pt x="6103" y="3042"/>
                  </a:lnTo>
                  <a:lnTo>
                    <a:pt x="6767" y="2697"/>
                  </a:lnTo>
                  <a:lnTo>
                    <a:pt x="6190" y="1594"/>
                  </a:lnTo>
                  <a:lnTo>
                    <a:pt x="5532" y="1940"/>
                  </a:lnTo>
                  <a:lnTo>
                    <a:pt x="4569" y="94"/>
                  </a:lnTo>
                  <a:cubicBezTo>
                    <a:pt x="4534" y="31"/>
                    <a:pt x="4447" y="1"/>
                    <a:pt x="4329" y="1"/>
                  </a:cubicBezTo>
                  <a:close/>
                </a:path>
              </a:pathLst>
            </a:custGeom>
            <a:solidFill>
              <a:srgbClr val="0099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940475" y="4933550"/>
              <a:ext cx="137300" cy="155375"/>
            </a:xfrm>
            <a:custGeom>
              <a:avLst/>
              <a:gdLst/>
              <a:ahLst/>
              <a:cxnLst/>
              <a:rect l="l" t="t" r="r" b="b"/>
              <a:pathLst>
                <a:path w="5492" h="6215" extrusionOk="0">
                  <a:moveTo>
                    <a:pt x="4322" y="0"/>
                  </a:moveTo>
                  <a:cubicBezTo>
                    <a:pt x="4152" y="0"/>
                    <a:pt x="3917" y="64"/>
                    <a:pt x="3685" y="186"/>
                  </a:cubicBezTo>
                  <a:lnTo>
                    <a:pt x="658" y="1759"/>
                  </a:lnTo>
                  <a:cubicBezTo>
                    <a:pt x="259" y="1965"/>
                    <a:pt x="0" y="2271"/>
                    <a:pt x="73" y="2430"/>
                  </a:cubicBezTo>
                  <a:lnTo>
                    <a:pt x="1036" y="4276"/>
                  </a:lnTo>
                  <a:lnTo>
                    <a:pt x="372" y="4621"/>
                  </a:lnTo>
                  <a:lnTo>
                    <a:pt x="950" y="5724"/>
                  </a:lnTo>
                  <a:lnTo>
                    <a:pt x="1607" y="5378"/>
                  </a:lnTo>
                  <a:lnTo>
                    <a:pt x="1999" y="6122"/>
                  </a:lnTo>
                  <a:cubicBezTo>
                    <a:pt x="2034" y="6184"/>
                    <a:pt x="2121" y="6215"/>
                    <a:pt x="2239" y="6215"/>
                  </a:cubicBezTo>
                  <a:cubicBezTo>
                    <a:pt x="2409" y="6215"/>
                    <a:pt x="2643" y="6151"/>
                    <a:pt x="2875" y="6029"/>
                  </a:cubicBezTo>
                  <a:lnTo>
                    <a:pt x="4290" y="5292"/>
                  </a:lnTo>
                  <a:cubicBezTo>
                    <a:pt x="3659" y="4077"/>
                    <a:pt x="4197" y="2543"/>
                    <a:pt x="5492" y="1872"/>
                  </a:cubicBezTo>
                  <a:lnTo>
                    <a:pt x="4562" y="93"/>
                  </a:lnTo>
                  <a:cubicBezTo>
                    <a:pt x="4527" y="30"/>
                    <a:pt x="4440" y="0"/>
                    <a:pt x="4322" y="0"/>
                  </a:cubicBezTo>
                  <a:close/>
                </a:path>
              </a:pathLst>
            </a:custGeom>
            <a:solidFill>
              <a:srgbClr val="0099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820275" y="4705250"/>
              <a:ext cx="216000" cy="272750"/>
            </a:xfrm>
            <a:custGeom>
              <a:avLst/>
              <a:gdLst/>
              <a:ahLst/>
              <a:cxnLst/>
              <a:rect l="l" t="t" r="r" b="b"/>
              <a:pathLst>
                <a:path w="8640" h="10910" extrusionOk="0">
                  <a:moveTo>
                    <a:pt x="3590" y="0"/>
                  </a:moveTo>
                  <a:cubicBezTo>
                    <a:pt x="3461" y="0"/>
                    <a:pt x="3330" y="31"/>
                    <a:pt x="3208" y="95"/>
                  </a:cubicBezTo>
                  <a:lnTo>
                    <a:pt x="565" y="1469"/>
                  </a:lnTo>
                  <a:cubicBezTo>
                    <a:pt x="153" y="1682"/>
                    <a:pt x="1" y="2186"/>
                    <a:pt x="207" y="2591"/>
                  </a:cubicBezTo>
                  <a:lnTo>
                    <a:pt x="4310" y="10460"/>
                  </a:lnTo>
                  <a:cubicBezTo>
                    <a:pt x="4459" y="10748"/>
                    <a:pt x="4748" y="10910"/>
                    <a:pt x="5049" y="10910"/>
                  </a:cubicBezTo>
                  <a:cubicBezTo>
                    <a:pt x="5178" y="10910"/>
                    <a:pt x="5309" y="10880"/>
                    <a:pt x="5432" y="10818"/>
                  </a:cubicBezTo>
                  <a:lnTo>
                    <a:pt x="8075" y="9437"/>
                  </a:lnTo>
                  <a:cubicBezTo>
                    <a:pt x="8480" y="9225"/>
                    <a:pt x="8640" y="8727"/>
                    <a:pt x="8427" y="8315"/>
                  </a:cubicBezTo>
                  <a:lnTo>
                    <a:pt x="4330" y="446"/>
                  </a:lnTo>
                  <a:cubicBezTo>
                    <a:pt x="4182" y="163"/>
                    <a:pt x="3890" y="0"/>
                    <a:pt x="3590" y="0"/>
                  </a:cubicBezTo>
                  <a:close/>
                </a:path>
              </a:pathLst>
            </a:custGeom>
            <a:solidFill>
              <a:srgbClr val="0099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728800" y="4476200"/>
              <a:ext cx="138650" cy="253175"/>
            </a:xfrm>
            <a:custGeom>
              <a:avLst/>
              <a:gdLst/>
              <a:ahLst/>
              <a:cxnLst/>
              <a:rect l="l" t="t" r="r" b="b"/>
              <a:pathLst>
                <a:path w="5546" h="10127" extrusionOk="0">
                  <a:moveTo>
                    <a:pt x="366" y="0"/>
                  </a:moveTo>
                  <a:lnTo>
                    <a:pt x="1" y="193"/>
                  </a:lnTo>
                  <a:lnTo>
                    <a:pt x="5174" y="10126"/>
                  </a:lnTo>
                  <a:lnTo>
                    <a:pt x="5545" y="9934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3260850" y="5214600"/>
              <a:ext cx="157400" cy="125825"/>
            </a:xfrm>
            <a:custGeom>
              <a:avLst/>
              <a:gdLst/>
              <a:ahLst/>
              <a:cxnLst/>
              <a:rect l="l" t="t" r="r" b="b"/>
              <a:pathLst>
                <a:path w="6296" h="5033" extrusionOk="0">
                  <a:moveTo>
                    <a:pt x="4460" y="0"/>
                  </a:moveTo>
                  <a:cubicBezTo>
                    <a:pt x="4363" y="0"/>
                    <a:pt x="4258" y="8"/>
                    <a:pt x="4150" y="26"/>
                  </a:cubicBezTo>
                  <a:lnTo>
                    <a:pt x="784" y="577"/>
                  </a:lnTo>
                  <a:cubicBezTo>
                    <a:pt x="339" y="650"/>
                    <a:pt x="0" y="856"/>
                    <a:pt x="20" y="1029"/>
                  </a:cubicBezTo>
                  <a:lnTo>
                    <a:pt x="346" y="3008"/>
                  </a:lnTo>
                  <a:cubicBezTo>
                    <a:pt x="498" y="2983"/>
                    <a:pt x="649" y="2971"/>
                    <a:pt x="798" y="2971"/>
                  </a:cubicBezTo>
                  <a:cubicBezTo>
                    <a:pt x="2060" y="2971"/>
                    <a:pt x="3164" y="3821"/>
                    <a:pt x="3360" y="5033"/>
                  </a:cubicBezTo>
                  <a:lnTo>
                    <a:pt x="4927" y="4774"/>
                  </a:lnTo>
                  <a:cubicBezTo>
                    <a:pt x="5372" y="4701"/>
                    <a:pt x="5711" y="4495"/>
                    <a:pt x="5691" y="4316"/>
                  </a:cubicBezTo>
                  <a:lnTo>
                    <a:pt x="5558" y="3492"/>
                  </a:lnTo>
                  <a:lnTo>
                    <a:pt x="6295" y="3373"/>
                  </a:lnTo>
                  <a:lnTo>
                    <a:pt x="6089" y="2144"/>
                  </a:lnTo>
                  <a:lnTo>
                    <a:pt x="5352" y="2264"/>
                  </a:lnTo>
                  <a:lnTo>
                    <a:pt x="5020" y="212"/>
                  </a:lnTo>
                  <a:cubicBezTo>
                    <a:pt x="4990" y="81"/>
                    <a:pt x="4762" y="0"/>
                    <a:pt x="4460" y="0"/>
                  </a:cubicBezTo>
                  <a:close/>
                </a:path>
              </a:pathLst>
            </a:custGeom>
            <a:solidFill>
              <a:srgbClr val="00CC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124400" y="5235375"/>
              <a:ext cx="143100" cy="133825"/>
            </a:xfrm>
            <a:custGeom>
              <a:avLst/>
              <a:gdLst/>
              <a:ahLst/>
              <a:cxnLst/>
              <a:rect l="l" t="t" r="r" b="b"/>
              <a:pathLst>
                <a:path w="5724" h="5353" extrusionOk="0">
                  <a:moveTo>
                    <a:pt x="4829" y="0"/>
                  </a:moveTo>
                  <a:cubicBezTo>
                    <a:pt x="4734" y="0"/>
                    <a:pt x="4633" y="8"/>
                    <a:pt x="4529" y="25"/>
                  </a:cubicBezTo>
                  <a:lnTo>
                    <a:pt x="1162" y="576"/>
                  </a:lnTo>
                  <a:cubicBezTo>
                    <a:pt x="724" y="649"/>
                    <a:pt x="379" y="862"/>
                    <a:pt x="399" y="1034"/>
                  </a:cubicBezTo>
                  <a:lnTo>
                    <a:pt x="737" y="3086"/>
                  </a:lnTo>
                  <a:lnTo>
                    <a:pt x="0" y="3206"/>
                  </a:lnTo>
                  <a:lnTo>
                    <a:pt x="199" y="4434"/>
                  </a:lnTo>
                  <a:lnTo>
                    <a:pt x="936" y="4315"/>
                  </a:lnTo>
                  <a:lnTo>
                    <a:pt x="1076" y="5138"/>
                  </a:lnTo>
                  <a:cubicBezTo>
                    <a:pt x="1102" y="5271"/>
                    <a:pt x="1340" y="5353"/>
                    <a:pt x="1649" y="5353"/>
                  </a:cubicBezTo>
                  <a:cubicBezTo>
                    <a:pt x="1741" y="5353"/>
                    <a:pt x="1839" y="5346"/>
                    <a:pt x="1939" y="5331"/>
                  </a:cubicBezTo>
                  <a:lnTo>
                    <a:pt x="3513" y="5072"/>
                  </a:lnTo>
                  <a:cubicBezTo>
                    <a:pt x="3287" y="3717"/>
                    <a:pt x="4276" y="2429"/>
                    <a:pt x="5724" y="2190"/>
                  </a:cubicBezTo>
                  <a:lnTo>
                    <a:pt x="5399" y="218"/>
                  </a:lnTo>
                  <a:cubicBezTo>
                    <a:pt x="5373" y="86"/>
                    <a:pt x="5138" y="0"/>
                    <a:pt x="4829" y="0"/>
                  </a:cubicBezTo>
                  <a:close/>
                </a:path>
              </a:pathLst>
            </a:custGeom>
            <a:solidFill>
              <a:srgbClr val="00CC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3091700" y="4975425"/>
              <a:ext cx="154075" cy="272650"/>
            </a:xfrm>
            <a:custGeom>
              <a:avLst/>
              <a:gdLst/>
              <a:ahLst/>
              <a:cxnLst/>
              <a:rect l="l" t="t" r="r" b="b"/>
              <a:pathLst>
                <a:path w="6163" h="10906" extrusionOk="0">
                  <a:moveTo>
                    <a:pt x="3833" y="1"/>
                  </a:moveTo>
                  <a:cubicBezTo>
                    <a:pt x="3788" y="1"/>
                    <a:pt x="3744" y="4"/>
                    <a:pt x="3699" y="11"/>
                  </a:cubicBezTo>
                  <a:lnTo>
                    <a:pt x="757" y="496"/>
                  </a:lnTo>
                  <a:cubicBezTo>
                    <a:pt x="306" y="569"/>
                    <a:pt x="0" y="994"/>
                    <a:pt x="73" y="1452"/>
                  </a:cubicBezTo>
                  <a:lnTo>
                    <a:pt x="1507" y="10211"/>
                  </a:lnTo>
                  <a:cubicBezTo>
                    <a:pt x="1573" y="10617"/>
                    <a:pt x="1930" y="10905"/>
                    <a:pt x="2330" y="10905"/>
                  </a:cubicBezTo>
                  <a:cubicBezTo>
                    <a:pt x="2374" y="10905"/>
                    <a:pt x="2419" y="10902"/>
                    <a:pt x="2464" y="10895"/>
                  </a:cubicBezTo>
                  <a:lnTo>
                    <a:pt x="5405" y="10410"/>
                  </a:lnTo>
                  <a:cubicBezTo>
                    <a:pt x="5857" y="10337"/>
                    <a:pt x="6162" y="9912"/>
                    <a:pt x="6089" y="9460"/>
                  </a:cubicBezTo>
                  <a:lnTo>
                    <a:pt x="4655" y="695"/>
                  </a:lnTo>
                  <a:cubicBezTo>
                    <a:pt x="4589" y="289"/>
                    <a:pt x="4233" y="1"/>
                    <a:pt x="3833" y="1"/>
                  </a:cubicBezTo>
                  <a:close/>
                </a:path>
              </a:pathLst>
            </a:custGeom>
            <a:solidFill>
              <a:srgbClr val="00CC00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3091850" y="4705275"/>
              <a:ext cx="55650" cy="278075"/>
            </a:xfrm>
            <a:custGeom>
              <a:avLst/>
              <a:gdLst/>
              <a:ahLst/>
              <a:cxnLst/>
              <a:rect l="l" t="t" r="r" b="b"/>
              <a:pathLst>
                <a:path w="2226" h="11123" extrusionOk="0">
                  <a:moveTo>
                    <a:pt x="412" y="1"/>
                  </a:moveTo>
                  <a:lnTo>
                    <a:pt x="1" y="67"/>
                  </a:lnTo>
                  <a:lnTo>
                    <a:pt x="1820" y="11123"/>
                  </a:lnTo>
                  <a:lnTo>
                    <a:pt x="2225" y="11056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2255525" y="5254675"/>
              <a:ext cx="142625" cy="134900"/>
            </a:xfrm>
            <a:custGeom>
              <a:avLst/>
              <a:gdLst/>
              <a:ahLst/>
              <a:cxnLst/>
              <a:rect l="l" t="t" r="r" b="b"/>
              <a:pathLst>
                <a:path w="5705" h="5396" extrusionOk="0">
                  <a:moveTo>
                    <a:pt x="894" y="0"/>
                  </a:moveTo>
                  <a:cubicBezTo>
                    <a:pt x="600" y="0"/>
                    <a:pt x="376" y="81"/>
                    <a:pt x="346" y="209"/>
                  </a:cubicBezTo>
                  <a:lnTo>
                    <a:pt x="1" y="2181"/>
                  </a:lnTo>
                  <a:cubicBezTo>
                    <a:pt x="1435" y="2440"/>
                    <a:pt x="2411" y="3742"/>
                    <a:pt x="2172" y="5090"/>
                  </a:cubicBezTo>
                  <a:lnTo>
                    <a:pt x="3739" y="5369"/>
                  </a:lnTo>
                  <a:cubicBezTo>
                    <a:pt x="3849" y="5387"/>
                    <a:pt x="3957" y="5396"/>
                    <a:pt x="4056" y="5396"/>
                  </a:cubicBezTo>
                  <a:cubicBezTo>
                    <a:pt x="4352" y="5396"/>
                    <a:pt x="4579" y="5319"/>
                    <a:pt x="4609" y="5189"/>
                  </a:cubicBezTo>
                  <a:lnTo>
                    <a:pt x="4755" y="4366"/>
                  </a:lnTo>
                  <a:lnTo>
                    <a:pt x="5492" y="4499"/>
                  </a:lnTo>
                  <a:lnTo>
                    <a:pt x="5705" y="3270"/>
                  </a:lnTo>
                  <a:lnTo>
                    <a:pt x="4968" y="3138"/>
                  </a:lnTo>
                  <a:lnTo>
                    <a:pt x="5333" y="1092"/>
                  </a:lnTo>
                  <a:cubicBezTo>
                    <a:pt x="5359" y="920"/>
                    <a:pt x="5021" y="707"/>
                    <a:pt x="4576" y="628"/>
                  </a:cubicBezTo>
                  <a:lnTo>
                    <a:pt x="1216" y="30"/>
                  </a:lnTo>
                  <a:cubicBezTo>
                    <a:pt x="1104" y="10"/>
                    <a:pt x="995" y="0"/>
                    <a:pt x="894" y="0"/>
                  </a:cubicBezTo>
                  <a:close/>
                </a:path>
              </a:pathLst>
            </a:custGeom>
            <a:solidFill>
              <a:srgbClr val="666666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104625" y="5232250"/>
              <a:ext cx="158225" cy="126100"/>
            </a:xfrm>
            <a:custGeom>
              <a:avLst/>
              <a:gdLst/>
              <a:ahLst/>
              <a:cxnLst/>
              <a:rect l="l" t="t" r="r" b="b"/>
              <a:pathLst>
                <a:path w="6329" h="5044" extrusionOk="0">
                  <a:moveTo>
                    <a:pt x="1863" y="1"/>
                  </a:moveTo>
                  <a:cubicBezTo>
                    <a:pt x="1570" y="1"/>
                    <a:pt x="1345" y="81"/>
                    <a:pt x="1316" y="210"/>
                  </a:cubicBezTo>
                  <a:lnTo>
                    <a:pt x="957" y="2255"/>
                  </a:lnTo>
                  <a:lnTo>
                    <a:pt x="220" y="2122"/>
                  </a:lnTo>
                  <a:lnTo>
                    <a:pt x="1" y="3351"/>
                  </a:lnTo>
                  <a:lnTo>
                    <a:pt x="738" y="3484"/>
                  </a:lnTo>
                  <a:lnTo>
                    <a:pt x="592" y="4307"/>
                  </a:lnTo>
                  <a:cubicBezTo>
                    <a:pt x="565" y="4480"/>
                    <a:pt x="904" y="4692"/>
                    <a:pt x="1349" y="4772"/>
                  </a:cubicBezTo>
                  <a:lnTo>
                    <a:pt x="2909" y="5044"/>
                  </a:lnTo>
                  <a:cubicBezTo>
                    <a:pt x="3121" y="3851"/>
                    <a:pt x="4216" y="3022"/>
                    <a:pt x="5460" y="3022"/>
                  </a:cubicBezTo>
                  <a:cubicBezTo>
                    <a:pt x="5621" y="3022"/>
                    <a:pt x="5785" y="3036"/>
                    <a:pt x="5950" y="3065"/>
                  </a:cubicBezTo>
                  <a:lnTo>
                    <a:pt x="6302" y="1093"/>
                  </a:lnTo>
                  <a:cubicBezTo>
                    <a:pt x="6329" y="914"/>
                    <a:pt x="5990" y="701"/>
                    <a:pt x="5545" y="622"/>
                  </a:cubicBezTo>
                  <a:lnTo>
                    <a:pt x="2185" y="31"/>
                  </a:lnTo>
                  <a:cubicBezTo>
                    <a:pt x="2073" y="10"/>
                    <a:pt x="1964" y="1"/>
                    <a:pt x="1863" y="1"/>
                  </a:cubicBezTo>
                  <a:close/>
                </a:path>
              </a:pathLst>
            </a:custGeom>
            <a:solidFill>
              <a:srgbClr val="666666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140975" y="4971225"/>
              <a:ext cx="157075" cy="273075"/>
            </a:xfrm>
            <a:custGeom>
              <a:avLst/>
              <a:gdLst/>
              <a:ahLst/>
              <a:cxnLst/>
              <a:rect l="l" t="t" r="r" b="b"/>
              <a:pathLst>
                <a:path w="6283" h="10923" extrusionOk="0">
                  <a:moveTo>
                    <a:pt x="2447" y="1"/>
                  </a:moveTo>
                  <a:cubicBezTo>
                    <a:pt x="2051" y="1"/>
                    <a:pt x="1699" y="287"/>
                    <a:pt x="1628" y="684"/>
                  </a:cubicBezTo>
                  <a:lnTo>
                    <a:pt x="81" y="9429"/>
                  </a:lnTo>
                  <a:cubicBezTo>
                    <a:pt x="1" y="9881"/>
                    <a:pt x="300" y="10312"/>
                    <a:pt x="751" y="10392"/>
                  </a:cubicBezTo>
                  <a:lnTo>
                    <a:pt x="3686" y="10910"/>
                  </a:lnTo>
                  <a:cubicBezTo>
                    <a:pt x="3735" y="10919"/>
                    <a:pt x="3784" y="10923"/>
                    <a:pt x="3832" y="10923"/>
                  </a:cubicBezTo>
                  <a:cubicBezTo>
                    <a:pt x="4228" y="10923"/>
                    <a:pt x="4578" y="10642"/>
                    <a:pt x="4649" y="10239"/>
                  </a:cubicBezTo>
                  <a:lnTo>
                    <a:pt x="6203" y="1501"/>
                  </a:lnTo>
                  <a:cubicBezTo>
                    <a:pt x="6283" y="1049"/>
                    <a:pt x="5977" y="618"/>
                    <a:pt x="5526" y="538"/>
                  </a:cubicBezTo>
                  <a:lnTo>
                    <a:pt x="2591" y="13"/>
                  </a:lnTo>
                  <a:cubicBezTo>
                    <a:pt x="2542" y="5"/>
                    <a:pt x="2494" y="1"/>
                    <a:pt x="2447" y="1"/>
                  </a:cubicBezTo>
                  <a:close/>
                </a:path>
              </a:pathLst>
            </a:custGeom>
            <a:solidFill>
              <a:srgbClr val="666666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236450" y="4700950"/>
              <a:ext cx="59100" cy="277750"/>
            </a:xfrm>
            <a:custGeom>
              <a:avLst/>
              <a:gdLst/>
              <a:ahLst/>
              <a:cxnLst/>
              <a:rect l="l" t="t" r="r" b="b"/>
              <a:pathLst>
                <a:path w="2364" h="11110" extrusionOk="0">
                  <a:moveTo>
                    <a:pt x="1952" y="1"/>
                  </a:moveTo>
                  <a:lnTo>
                    <a:pt x="0" y="11037"/>
                  </a:lnTo>
                  <a:lnTo>
                    <a:pt x="405" y="11110"/>
                  </a:lnTo>
                  <a:lnTo>
                    <a:pt x="2364" y="74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277775" y="4995475"/>
              <a:ext cx="157075" cy="273075"/>
            </a:xfrm>
            <a:custGeom>
              <a:avLst/>
              <a:gdLst/>
              <a:ahLst/>
              <a:cxnLst/>
              <a:rect l="l" t="t" r="r" b="b"/>
              <a:pathLst>
                <a:path w="6283" h="10923" extrusionOk="0">
                  <a:moveTo>
                    <a:pt x="2453" y="0"/>
                  </a:moveTo>
                  <a:cubicBezTo>
                    <a:pt x="2057" y="0"/>
                    <a:pt x="1705" y="287"/>
                    <a:pt x="1634" y="690"/>
                  </a:cubicBezTo>
                  <a:lnTo>
                    <a:pt x="80" y="9429"/>
                  </a:lnTo>
                  <a:cubicBezTo>
                    <a:pt x="0" y="9880"/>
                    <a:pt x="306" y="10312"/>
                    <a:pt x="757" y="10391"/>
                  </a:cubicBezTo>
                  <a:lnTo>
                    <a:pt x="3692" y="10909"/>
                  </a:lnTo>
                  <a:cubicBezTo>
                    <a:pt x="3742" y="10918"/>
                    <a:pt x="3790" y="10922"/>
                    <a:pt x="3839" y="10922"/>
                  </a:cubicBezTo>
                  <a:cubicBezTo>
                    <a:pt x="4234" y="10922"/>
                    <a:pt x="4584" y="10641"/>
                    <a:pt x="4655" y="10239"/>
                  </a:cubicBezTo>
                  <a:lnTo>
                    <a:pt x="6202" y="1500"/>
                  </a:lnTo>
                  <a:cubicBezTo>
                    <a:pt x="6282" y="1049"/>
                    <a:pt x="5983" y="617"/>
                    <a:pt x="5532" y="537"/>
                  </a:cubicBezTo>
                  <a:lnTo>
                    <a:pt x="2597" y="13"/>
                  </a:lnTo>
                  <a:cubicBezTo>
                    <a:pt x="2548" y="4"/>
                    <a:pt x="2500" y="0"/>
                    <a:pt x="2453" y="0"/>
                  </a:cubicBezTo>
                  <a:close/>
                </a:path>
              </a:pathLst>
            </a:custGeom>
            <a:solidFill>
              <a:srgbClr val="666666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375225" y="4725700"/>
              <a:ext cx="59125" cy="277750"/>
            </a:xfrm>
            <a:custGeom>
              <a:avLst/>
              <a:gdLst/>
              <a:ahLst/>
              <a:cxnLst/>
              <a:rect l="l" t="t" r="r" b="b"/>
              <a:pathLst>
                <a:path w="2365" h="11110" extrusionOk="0">
                  <a:moveTo>
                    <a:pt x="1952" y="0"/>
                  </a:moveTo>
                  <a:lnTo>
                    <a:pt x="0" y="11036"/>
                  </a:lnTo>
                  <a:lnTo>
                    <a:pt x="405" y="11109"/>
                  </a:lnTo>
                  <a:lnTo>
                    <a:pt x="2364" y="73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1579400" y="5009925"/>
              <a:ext cx="137300" cy="155975"/>
            </a:xfrm>
            <a:custGeom>
              <a:avLst/>
              <a:gdLst/>
              <a:ahLst/>
              <a:cxnLst/>
              <a:rect l="l" t="t" r="r" b="b"/>
              <a:pathLst>
                <a:path w="5492" h="6239" extrusionOk="0">
                  <a:moveTo>
                    <a:pt x="1186" y="0"/>
                  </a:moveTo>
                  <a:cubicBezTo>
                    <a:pt x="1069" y="0"/>
                    <a:pt x="981" y="30"/>
                    <a:pt x="943" y="92"/>
                  </a:cubicBezTo>
                  <a:lnTo>
                    <a:pt x="0" y="1858"/>
                  </a:lnTo>
                  <a:cubicBezTo>
                    <a:pt x="1289" y="2549"/>
                    <a:pt x="1813" y="4090"/>
                    <a:pt x="1169" y="5298"/>
                  </a:cubicBezTo>
                  <a:lnTo>
                    <a:pt x="2570" y="6048"/>
                  </a:lnTo>
                  <a:cubicBezTo>
                    <a:pt x="2809" y="6172"/>
                    <a:pt x="3049" y="6238"/>
                    <a:pt x="3220" y="6238"/>
                  </a:cubicBezTo>
                  <a:cubicBezTo>
                    <a:pt x="3335" y="6238"/>
                    <a:pt x="3419" y="6209"/>
                    <a:pt x="3453" y="6148"/>
                  </a:cubicBezTo>
                  <a:lnTo>
                    <a:pt x="3845" y="5411"/>
                  </a:lnTo>
                  <a:lnTo>
                    <a:pt x="4509" y="5763"/>
                  </a:lnTo>
                  <a:lnTo>
                    <a:pt x="5093" y="4661"/>
                  </a:lnTo>
                  <a:lnTo>
                    <a:pt x="4436" y="4309"/>
                  </a:lnTo>
                  <a:lnTo>
                    <a:pt x="5412" y="2476"/>
                  </a:lnTo>
                  <a:cubicBezTo>
                    <a:pt x="5492" y="2317"/>
                    <a:pt x="5233" y="2011"/>
                    <a:pt x="4841" y="1799"/>
                  </a:cubicBezTo>
                  <a:lnTo>
                    <a:pt x="1826" y="192"/>
                  </a:lnTo>
                  <a:cubicBezTo>
                    <a:pt x="1593" y="65"/>
                    <a:pt x="1358" y="0"/>
                    <a:pt x="1186" y="0"/>
                  </a:cubicBezTo>
                  <a:close/>
                </a:path>
              </a:pathLst>
            </a:custGeom>
            <a:solidFill>
              <a:srgbClr val="999999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1433975" y="4949375"/>
              <a:ext cx="169175" cy="129600"/>
            </a:xfrm>
            <a:custGeom>
              <a:avLst/>
              <a:gdLst/>
              <a:ahLst/>
              <a:cxnLst/>
              <a:rect l="l" t="t" r="r" b="b"/>
              <a:pathLst>
                <a:path w="6767" h="5184" extrusionOk="0">
                  <a:moveTo>
                    <a:pt x="2457" y="0"/>
                  </a:moveTo>
                  <a:cubicBezTo>
                    <a:pt x="2344" y="0"/>
                    <a:pt x="2260" y="30"/>
                    <a:pt x="2225" y="91"/>
                  </a:cubicBezTo>
                  <a:lnTo>
                    <a:pt x="1242" y="1923"/>
                  </a:lnTo>
                  <a:lnTo>
                    <a:pt x="585" y="1571"/>
                  </a:lnTo>
                  <a:lnTo>
                    <a:pt x="1" y="2674"/>
                  </a:lnTo>
                  <a:lnTo>
                    <a:pt x="658" y="3026"/>
                  </a:lnTo>
                  <a:lnTo>
                    <a:pt x="266" y="3763"/>
                  </a:lnTo>
                  <a:cubicBezTo>
                    <a:pt x="187" y="3922"/>
                    <a:pt x="445" y="4227"/>
                    <a:pt x="837" y="4440"/>
                  </a:cubicBezTo>
                  <a:lnTo>
                    <a:pt x="2238" y="5184"/>
                  </a:lnTo>
                  <a:cubicBezTo>
                    <a:pt x="2673" y="4368"/>
                    <a:pt x="3531" y="3912"/>
                    <a:pt x="4439" y="3912"/>
                  </a:cubicBezTo>
                  <a:cubicBezTo>
                    <a:pt x="4876" y="3912"/>
                    <a:pt x="5325" y="4018"/>
                    <a:pt x="5744" y="4241"/>
                  </a:cubicBezTo>
                  <a:lnTo>
                    <a:pt x="6687" y="2474"/>
                  </a:lnTo>
                  <a:cubicBezTo>
                    <a:pt x="6767" y="2315"/>
                    <a:pt x="6508" y="2010"/>
                    <a:pt x="6116" y="1797"/>
                  </a:cubicBezTo>
                  <a:lnTo>
                    <a:pt x="3102" y="190"/>
                  </a:lnTo>
                  <a:cubicBezTo>
                    <a:pt x="2866" y="67"/>
                    <a:pt x="2628" y="0"/>
                    <a:pt x="2457" y="0"/>
                  </a:cubicBezTo>
                  <a:close/>
                </a:path>
              </a:pathLst>
            </a:custGeom>
            <a:solidFill>
              <a:srgbClr val="999999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498725" y="4717550"/>
              <a:ext cx="217650" cy="272350"/>
            </a:xfrm>
            <a:custGeom>
              <a:avLst/>
              <a:gdLst/>
              <a:ahLst/>
              <a:cxnLst/>
              <a:rect l="l" t="t" r="r" b="b"/>
              <a:pathLst>
                <a:path w="8706" h="10894" extrusionOk="0">
                  <a:moveTo>
                    <a:pt x="5124" y="0"/>
                  </a:moveTo>
                  <a:cubicBezTo>
                    <a:pt x="4828" y="0"/>
                    <a:pt x="4543" y="160"/>
                    <a:pt x="4396" y="439"/>
                  </a:cubicBezTo>
                  <a:lnTo>
                    <a:pt x="219" y="8268"/>
                  </a:lnTo>
                  <a:cubicBezTo>
                    <a:pt x="0" y="8673"/>
                    <a:pt x="153" y="9178"/>
                    <a:pt x="558" y="9390"/>
                  </a:cubicBezTo>
                  <a:lnTo>
                    <a:pt x="3188" y="10798"/>
                  </a:lnTo>
                  <a:cubicBezTo>
                    <a:pt x="3312" y="10863"/>
                    <a:pt x="3445" y="10894"/>
                    <a:pt x="3576" y="10894"/>
                  </a:cubicBezTo>
                  <a:cubicBezTo>
                    <a:pt x="3874" y="10894"/>
                    <a:pt x="4162" y="10736"/>
                    <a:pt x="4310" y="10459"/>
                  </a:cubicBezTo>
                  <a:lnTo>
                    <a:pt x="8493" y="2624"/>
                  </a:lnTo>
                  <a:cubicBezTo>
                    <a:pt x="8705" y="2219"/>
                    <a:pt x="8553" y="1721"/>
                    <a:pt x="8148" y="1502"/>
                  </a:cubicBezTo>
                  <a:lnTo>
                    <a:pt x="5518" y="101"/>
                  </a:lnTo>
                  <a:cubicBezTo>
                    <a:pt x="5393" y="33"/>
                    <a:pt x="5257" y="0"/>
                    <a:pt x="5124" y="0"/>
                  </a:cubicBezTo>
                  <a:close/>
                </a:path>
              </a:pathLst>
            </a:custGeom>
            <a:solidFill>
              <a:srgbClr val="999999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1664225" y="4487475"/>
              <a:ext cx="140950" cy="252025"/>
            </a:xfrm>
            <a:custGeom>
              <a:avLst/>
              <a:gdLst/>
              <a:ahLst/>
              <a:cxnLst/>
              <a:rect l="l" t="t" r="r" b="b"/>
              <a:pathLst>
                <a:path w="5638" h="10081" extrusionOk="0">
                  <a:moveTo>
                    <a:pt x="5273" y="1"/>
                  </a:moveTo>
                  <a:lnTo>
                    <a:pt x="0" y="9888"/>
                  </a:lnTo>
                  <a:lnTo>
                    <a:pt x="366" y="10080"/>
                  </a:lnTo>
                  <a:lnTo>
                    <a:pt x="5638" y="193"/>
                  </a:lnTo>
                  <a:lnTo>
                    <a:pt x="52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1621400" y="4782950"/>
              <a:ext cx="217650" cy="272475"/>
            </a:xfrm>
            <a:custGeom>
              <a:avLst/>
              <a:gdLst/>
              <a:ahLst/>
              <a:cxnLst/>
              <a:rect l="l" t="t" r="r" b="b"/>
              <a:pathLst>
                <a:path w="8706" h="10899" extrusionOk="0">
                  <a:moveTo>
                    <a:pt x="5124" y="1"/>
                  </a:moveTo>
                  <a:cubicBezTo>
                    <a:pt x="4828" y="1"/>
                    <a:pt x="4543" y="160"/>
                    <a:pt x="4396" y="439"/>
                  </a:cubicBezTo>
                  <a:lnTo>
                    <a:pt x="213" y="8275"/>
                  </a:lnTo>
                  <a:cubicBezTo>
                    <a:pt x="0" y="8680"/>
                    <a:pt x="153" y="9178"/>
                    <a:pt x="558" y="9397"/>
                  </a:cubicBezTo>
                  <a:lnTo>
                    <a:pt x="3188" y="10798"/>
                  </a:lnTo>
                  <a:cubicBezTo>
                    <a:pt x="3313" y="10866"/>
                    <a:pt x="3448" y="10898"/>
                    <a:pt x="3581" y="10898"/>
                  </a:cubicBezTo>
                  <a:cubicBezTo>
                    <a:pt x="3878" y="10898"/>
                    <a:pt x="4163" y="10739"/>
                    <a:pt x="4310" y="10459"/>
                  </a:cubicBezTo>
                  <a:lnTo>
                    <a:pt x="8493" y="2631"/>
                  </a:lnTo>
                  <a:cubicBezTo>
                    <a:pt x="8706" y="2226"/>
                    <a:pt x="8553" y="1721"/>
                    <a:pt x="8148" y="1502"/>
                  </a:cubicBezTo>
                  <a:lnTo>
                    <a:pt x="5518" y="101"/>
                  </a:lnTo>
                  <a:cubicBezTo>
                    <a:pt x="5393" y="33"/>
                    <a:pt x="5257" y="1"/>
                    <a:pt x="5124" y="1"/>
                  </a:cubicBezTo>
                  <a:close/>
                </a:path>
              </a:pathLst>
            </a:custGeom>
            <a:solidFill>
              <a:srgbClr val="999999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788550" y="4553875"/>
              <a:ext cx="141150" cy="252025"/>
            </a:xfrm>
            <a:custGeom>
              <a:avLst/>
              <a:gdLst/>
              <a:ahLst/>
              <a:cxnLst/>
              <a:rect l="l" t="t" r="r" b="b"/>
              <a:pathLst>
                <a:path w="5646" h="10081" extrusionOk="0">
                  <a:moveTo>
                    <a:pt x="5280" y="1"/>
                  </a:moveTo>
                  <a:lnTo>
                    <a:pt x="1" y="9881"/>
                  </a:lnTo>
                  <a:lnTo>
                    <a:pt x="366" y="10081"/>
                  </a:lnTo>
                  <a:lnTo>
                    <a:pt x="5645" y="193"/>
                  </a:lnTo>
                  <a:lnTo>
                    <a:pt x="52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1010675" y="4617250"/>
              <a:ext cx="126525" cy="165300"/>
            </a:xfrm>
            <a:custGeom>
              <a:avLst/>
              <a:gdLst/>
              <a:ahLst/>
              <a:cxnLst/>
              <a:rect l="l" t="t" r="r" b="b"/>
              <a:pathLst>
                <a:path w="5061" h="6612" extrusionOk="0">
                  <a:moveTo>
                    <a:pt x="1567" y="0"/>
                  </a:moveTo>
                  <a:cubicBezTo>
                    <a:pt x="1521" y="0"/>
                    <a:pt x="1483" y="12"/>
                    <a:pt x="1454" y="35"/>
                  </a:cubicBezTo>
                  <a:lnTo>
                    <a:pt x="0" y="1417"/>
                  </a:lnTo>
                  <a:cubicBezTo>
                    <a:pt x="1003" y="2479"/>
                    <a:pt x="1016" y="4106"/>
                    <a:pt x="20" y="5049"/>
                  </a:cubicBezTo>
                  <a:lnTo>
                    <a:pt x="1116" y="6204"/>
                  </a:lnTo>
                  <a:cubicBezTo>
                    <a:pt x="1356" y="6455"/>
                    <a:pt x="1634" y="6611"/>
                    <a:pt x="1806" y="6611"/>
                  </a:cubicBezTo>
                  <a:cubicBezTo>
                    <a:pt x="1852" y="6611"/>
                    <a:pt x="1891" y="6600"/>
                    <a:pt x="1919" y="6576"/>
                  </a:cubicBezTo>
                  <a:lnTo>
                    <a:pt x="2523" y="5998"/>
                  </a:lnTo>
                  <a:lnTo>
                    <a:pt x="3041" y="6543"/>
                  </a:lnTo>
                  <a:lnTo>
                    <a:pt x="3944" y="5686"/>
                  </a:lnTo>
                  <a:lnTo>
                    <a:pt x="3427" y="5142"/>
                  </a:lnTo>
                  <a:lnTo>
                    <a:pt x="4940" y="3714"/>
                  </a:lnTo>
                  <a:cubicBezTo>
                    <a:pt x="5060" y="3588"/>
                    <a:pt x="4914" y="3216"/>
                    <a:pt x="4608" y="2891"/>
                  </a:cubicBezTo>
                  <a:lnTo>
                    <a:pt x="2258" y="414"/>
                  </a:lnTo>
                  <a:cubicBezTo>
                    <a:pt x="2017" y="158"/>
                    <a:pt x="1739" y="0"/>
                    <a:pt x="1567" y="0"/>
                  </a:cubicBezTo>
                  <a:close/>
                </a:path>
              </a:pathLst>
            </a:custGeom>
            <a:solidFill>
              <a:srgbClr val="CCCCCC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879850" y="4523950"/>
              <a:ext cx="168850" cy="127225"/>
            </a:xfrm>
            <a:custGeom>
              <a:avLst/>
              <a:gdLst/>
              <a:ahLst/>
              <a:cxnLst/>
              <a:rect l="l" t="t" r="r" b="b"/>
              <a:pathLst>
                <a:path w="6754" h="5089" extrusionOk="0">
                  <a:moveTo>
                    <a:pt x="3255" y="0"/>
                  </a:moveTo>
                  <a:cubicBezTo>
                    <a:pt x="3208" y="0"/>
                    <a:pt x="3170" y="12"/>
                    <a:pt x="3142" y="36"/>
                  </a:cubicBezTo>
                  <a:lnTo>
                    <a:pt x="1634" y="1470"/>
                  </a:lnTo>
                  <a:lnTo>
                    <a:pt x="1123" y="926"/>
                  </a:lnTo>
                  <a:lnTo>
                    <a:pt x="220" y="1782"/>
                  </a:lnTo>
                  <a:lnTo>
                    <a:pt x="731" y="2327"/>
                  </a:lnTo>
                  <a:lnTo>
                    <a:pt x="127" y="2904"/>
                  </a:lnTo>
                  <a:cubicBezTo>
                    <a:pt x="1" y="3030"/>
                    <a:pt x="147" y="3402"/>
                    <a:pt x="459" y="3728"/>
                  </a:cubicBezTo>
                  <a:lnTo>
                    <a:pt x="1548" y="4876"/>
                  </a:lnTo>
                  <a:cubicBezTo>
                    <a:pt x="2007" y="4442"/>
                    <a:pt x="2600" y="4229"/>
                    <a:pt x="3205" y="4229"/>
                  </a:cubicBezTo>
                  <a:cubicBezTo>
                    <a:pt x="3911" y="4229"/>
                    <a:pt x="4633" y="4520"/>
                    <a:pt x="5173" y="5089"/>
                  </a:cubicBezTo>
                  <a:lnTo>
                    <a:pt x="6628" y="3708"/>
                  </a:lnTo>
                  <a:cubicBezTo>
                    <a:pt x="6754" y="3582"/>
                    <a:pt x="6608" y="3210"/>
                    <a:pt x="6296" y="2884"/>
                  </a:cubicBezTo>
                  <a:lnTo>
                    <a:pt x="3952" y="414"/>
                  </a:lnTo>
                  <a:cubicBezTo>
                    <a:pt x="3706" y="158"/>
                    <a:pt x="3427" y="0"/>
                    <a:pt x="3255" y="0"/>
                  </a:cubicBezTo>
                  <a:close/>
                </a:path>
              </a:pathLst>
            </a:custGeom>
            <a:solidFill>
              <a:srgbClr val="CCCCCC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972325" y="4345075"/>
              <a:ext cx="258150" cy="248325"/>
            </a:xfrm>
            <a:custGeom>
              <a:avLst/>
              <a:gdLst/>
              <a:ahLst/>
              <a:cxnLst/>
              <a:rect l="l" t="t" r="r" b="b"/>
              <a:pathLst>
                <a:path w="10326" h="9933" extrusionOk="0">
                  <a:moveTo>
                    <a:pt x="7355" y="1"/>
                  </a:moveTo>
                  <a:cubicBezTo>
                    <a:pt x="7149" y="1"/>
                    <a:pt x="6941" y="77"/>
                    <a:pt x="6780" y="232"/>
                  </a:cubicBezTo>
                  <a:lnTo>
                    <a:pt x="346" y="6341"/>
                  </a:lnTo>
                  <a:cubicBezTo>
                    <a:pt x="14" y="6653"/>
                    <a:pt x="0" y="7177"/>
                    <a:pt x="312" y="7509"/>
                  </a:cubicBezTo>
                  <a:lnTo>
                    <a:pt x="2364" y="9674"/>
                  </a:lnTo>
                  <a:cubicBezTo>
                    <a:pt x="2529" y="9846"/>
                    <a:pt x="2750" y="9933"/>
                    <a:pt x="2970" y="9933"/>
                  </a:cubicBezTo>
                  <a:cubicBezTo>
                    <a:pt x="3175" y="9933"/>
                    <a:pt x="3380" y="9858"/>
                    <a:pt x="3540" y="9707"/>
                  </a:cubicBezTo>
                  <a:lnTo>
                    <a:pt x="9980" y="3598"/>
                  </a:lnTo>
                  <a:cubicBezTo>
                    <a:pt x="10312" y="3280"/>
                    <a:pt x="10326" y="2755"/>
                    <a:pt x="10007" y="2423"/>
                  </a:cubicBezTo>
                  <a:lnTo>
                    <a:pt x="7955" y="258"/>
                  </a:lnTo>
                  <a:cubicBezTo>
                    <a:pt x="7794" y="87"/>
                    <a:pt x="7575" y="1"/>
                    <a:pt x="7355" y="1"/>
                  </a:cubicBezTo>
                  <a:close/>
                </a:path>
              </a:pathLst>
            </a:custGeom>
            <a:solidFill>
              <a:srgbClr val="CCCCCC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192600" y="4181200"/>
              <a:ext cx="210350" cy="200400"/>
            </a:xfrm>
            <a:custGeom>
              <a:avLst/>
              <a:gdLst/>
              <a:ahLst/>
              <a:cxnLst/>
              <a:rect l="l" t="t" r="r" b="b"/>
              <a:pathLst>
                <a:path w="8414" h="8016" extrusionOk="0">
                  <a:moveTo>
                    <a:pt x="8128" y="1"/>
                  </a:moveTo>
                  <a:lnTo>
                    <a:pt x="1" y="7716"/>
                  </a:lnTo>
                  <a:lnTo>
                    <a:pt x="286" y="8015"/>
                  </a:lnTo>
                  <a:lnTo>
                    <a:pt x="8414" y="299"/>
                  </a:lnTo>
                  <a:lnTo>
                    <a:pt x="8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067950" y="4446000"/>
              <a:ext cx="258150" cy="248300"/>
            </a:xfrm>
            <a:custGeom>
              <a:avLst/>
              <a:gdLst/>
              <a:ahLst/>
              <a:cxnLst/>
              <a:rect l="l" t="t" r="r" b="b"/>
              <a:pathLst>
                <a:path w="10326" h="9932" extrusionOk="0">
                  <a:moveTo>
                    <a:pt x="7356" y="0"/>
                  </a:moveTo>
                  <a:cubicBezTo>
                    <a:pt x="7151" y="0"/>
                    <a:pt x="6946" y="75"/>
                    <a:pt x="6786" y="225"/>
                  </a:cubicBezTo>
                  <a:lnTo>
                    <a:pt x="345" y="6334"/>
                  </a:lnTo>
                  <a:cubicBezTo>
                    <a:pt x="13" y="6653"/>
                    <a:pt x="0" y="7178"/>
                    <a:pt x="319" y="7510"/>
                  </a:cubicBezTo>
                  <a:lnTo>
                    <a:pt x="2371" y="9674"/>
                  </a:lnTo>
                  <a:cubicBezTo>
                    <a:pt x="2531" y="9845"/>
                    <a:pt x="2750" y="9932"/>
                    <a:pt x="2970" y="9932"/>
                  </a:cubicBezTo>
                  <a:cubicBezTo>
                    <a:pt x="3177" y="9932"/>
                    <a:pt x="3385" y="9855"/>
                    <a:pt x="3546" y="9701"/>
                  </a:cubicBezTo>
                  <a:lnTo>
                    <a:pt x="9980" y="3592"/>
                  </a:lnTo>
                  <a:cubicBezTo>
                    <a:pt x="10312" y="3280"/>
                    <a:pt x="10326" y="2755"/>
                    <a:pt x="10013" y="2423"/>
                  </a:cubicBezTo>
                  <a:lnTo>
                    <a:pt x="7962" y="259"/>
                  </a:lnTo>
                  <a:cubicBezTo>
                    <a:pt x="7796" y="87"/>
                    <a:pt x="7576" y="0"/>
                    <a:pt x="7356" y="0"/>
                  </a:cubicBezTo>
                  <a:close/>
                </a:path>
              </a:pathLst>
            </a:custGeom>
            <a:solidFill>
              <a:srgbClr val="CCCCCC"/>
            </a:solidFill>
            <a:ln w="8300" cap="flat" cmpd="sng">
              <a:solidFill>
                <a:srgbClr val="000000"/>
              </a:solidFill>
              <a:prstDash val="solid"/>
              <a:miter lim="66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1289875" y="4283450"/>
              <a:ext cx="210375" cy="200400"/>
            </a:xfrm>
            <a:custGeom>
              <a:avLst/>
              <a:gdLst/>
              <a:ahLst/>
              <a:cxnLst/>
              <a:rect l="l" t="t" r="r" b="b"/>
              <a:pathLst>
                <a:path w="8415" h="8016" extrusionOk="0">
                  <a:moveTo>
                    <a:pt x="8128" y="1"/>
                  </a:moveTo>
                  <a:lnTo>
                    <a:pt x="1" y="7717"/>
                  </a:lnTo>
                  <a:lnTo>
                    <a:pt x="286" y="8016"/>
                  </a:lnTo>
                  <a:lnTo>
                    <a:pt x="8414" y="306"/>
                  </a:lnTo>
                  <a:lnTo>
                    <a:pt x="8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14"/>
          <p:cNvSpPr txBox="1"/>
          <p:nvPr/>
        </p:nvSpPr>
        <p:spPr>
          <a:xfrm>
            <a:off x="5696325" y="3829975"/>
            <a:ext cx="2456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Antigens, such as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MHC molecules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are found on the surface of all nucleated mammalian cells.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557975" y="2263950"/>
            <a:ext cx="374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BC"/>
                </a:solidFill>
                <a:latin typeface="Cambria"/>
                <a:ea typeface="Cambria"/>
                <a:cs typeface="Cambria"/>
                <a:sym typeface="Cambria"/>
              </a:rPr>
              <a:t>Foreign antigens</a:t>
            </a:r>
            <a:r>
              <a:rPr lang="en">
                <a:solidFill>
                  <a:srgbClr val="FF00B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have specific shapes that stimulate various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white blood cells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5" name="Google Shape;135;p15"/>
          <p:cNvGrpSpPr/>
          <p:nvPr/>
        </p:nvGrpSpPr>
        <p:grpSpPr>
          <a:xfrm>
            <a:off x="4623125" y="1091168"/>
            <a:ext cx="3671490" cy="2961148"/>
            <a:chOff x="337425" y="1831700"/>
            <a:chExt cx="2434675" cy="1962975"/>
          </a:xfrm>
        </p:grpSpPr>
        <p:sp>
          <p:nvSpPr>
            <p:cNvPr id="136" name="Google Shape;136;p15"/>
            <p:cNvSpPr/>
            <p:nvPr/>
          </p:nvSpPr>
          <p:spPr>
            <a:xfrm>
              <a:off x="1147100" y="2038225"/>
              <a:ext cx="1295500" cy="1266700"/>
            </a:xfrm>
            <a:custGeom>
              <a:avLst/>
              <a:gdLst/>
              <a:ahLst/>
              <a:cxnLst/>
              <a:rect l="l" t="t" r="r" b="b"/>
              <a:pathLst>
                <a:path w="51820" h="50668" extrusionOk="0">
                  <a:moveTo>
                    <a:pt x="19771" y="1309"/>
                  </a:moveTo>
                  <a:cubicBezTo>
                    <a:pt x="17401" y="2167"/>
                    <a:pt x="15144" y="3521"/>
                    <a:pt x="13655" y="5575"/>
                  </a:cubicBezTo>
                  <a:cubicBezTo>
                    <a:pt x="12458" y="7290"/>
                    <a:pt x="11984" y="9344"/>
                    <a:pt x="11488" y="11330"/>
                  </a:cubicBezTo>
                  <a:cubicBezTo>
                    <a:pt x="10924" y="13519"/>
                    <a:pt x="10179" y="15731"/>
                    <a:pt x="8689" y="17491"/>
                  </a:cubicBezTo>
                  <a:cubicBezTo>
                    <a:pt x="7651" y="18800"/>
                    <a:pt x="6365" y="19884"/>
                    <a:pt x="5191" y="21080"/>
                  </a:cubicBezTo>
                  <a:cubicBezTo>
                    <a:pt x="3927" y="22321"/>
                    <a:pt x="2663" y="23607"/>
                    <a:pt x="1715" y="25120"/>
                  </a:cubicBezTo>
                  <a:cubicBezTo>
                    <a:pt x="497" y="27083"/>
                    <a:pt x="0" y="29475"/>
                    <a:pt x="361" y="31755"/>
                  </a:cubicBezTo>
                  <a:cubicBezTo>
                    <a:pt x="632" y="33493"/>
                    <a:pt x="1399" y="35073"/>
                    <a:pt x="2212" y="36585"/>
                  </a:cubicBezTo>
                  <a:cubicBezTo>
                    <a:pt x="3205" y="38300"/>
                    <a:pt x="4469" y="39857"/>
                    <a:pt x="5868" y="41256"/>
                  </a:cubicBezTo>
                  <a:cubicBezTo>
                    <a:pt x="7922" y="43265"/>
                    <a:pt x="10269" y="45003"/>
                    <a:pt x="12820" y="46312"/>
                  </a:cubicBezTo>
                  <a:cubicBezTo>
                    <a:pt x="15122" y="47553"/>
                    <a:pt x="17604" y="48411"/>
                    <a:pt x="20132" y="49043"/>
                  </a:cubicBezTo>
                  <a:cubicBezTo>
                    <a:pt x="24059" y="50036"/>
                    <a:pt x="28144" y="50668"/>
                    <a:pt x="32184" y="50216"/>
                  </a:cubicBezTo>
                  <a:cubicBezTo>
                    <a:pt x="35434" y="49855"/>
                    <a:pt x="38661" y="48749"/>
                    <a:pt x="41234" y="46718"/>
                  </a:cubicBezTo>
                  <a:cubicBezTo>
                    <a:pt x="43378" y="45026"/>
                    <a:pt x="45026" y="42814"/>
                    <a:pt x="46448" y="40489"/>
                  </a:cubicBezTo>
                  <a:cubicBezTo>
                    <a:pt x="47983" y="37961"/>
                    <a:pt x="49292" y="35298"/>
                    <a:pt x="50307" y="32522"/>
                  </a:cubicBezTo>
                  <a:cubicBezTo>
                    <a:pt x="51097" y="30198"/>
                    <a:pt x="51526" y="27738"/>
                    <a:pt x="51684" y="25278"/>
                  </a:cubicBezTo>
                  <a:cubicBezTo>
                    <a:pt x="51819" y="22163"/>
                    <a:pt x="51413" y="19026"/>
                    <a:pt x="50623" y="16002"/>
                  </a:cubicBezTo>
                  <a:cubicBezTo>
                    <a:pt x="49878" y="13316"/>
                    <a:pt x="48772" y="10698"/>
                    <a:pt x="47147" y="8418"/>
                  </a:cubicBezTo>
                  <a:cubicBezTo>
                    <a:pt x="45364" y="6004"/>
                    <a:pt x="42904" y="4153"/>
                    <a:pt x="40219" y="2844"/>
                  </a:cubicBezTo>
                  <a:cubicBezTo>
                    <a:pt x="37240" y="1399"/>
                    <a:pt x="33990" y="587"/>
                    <a:pt x="30717" y="294"/>
                  </a:cubicBezTo>
                  <a:cubicBezTo>
                    <a:pt x="27219" y="0"/>
                    <a:pt x="23653" y="316"/>
                    <a:pt x="20245" y="1196"/>
                  </a:cubicBezTo>
                  <a:cubicBezTo>
                    <a:pt x="20087" y="1219"/>
                    <a:pt x="19929" y="1264"/>
                    <a:pt x="19771" y="1309"/>
                  </a:cubicBezTo>
                  <a:close/>
                </a:path>
              </a:pathLst>
            </a:custGeom>
            <a:solidFill>
              <a:srgbClr val="B3B3B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1477175" y="2298900"/>
              <a:ext cx="629700" cy="635900"/>
            </a:xfrm>
            <a:custGeom>
              <a:avLst/>
              <a:gdLst/>
              <a:ahLst/>
              <a:cxnLst/>
              <a:rect l="l" t="t" r="r" b="b"/>
              <a:pathLst>
                <a:path w="25188" h="25436" extrusionOk="0">
                  <a:moveTo>
                    <a:pt x="13880" y="1016"/>
                  </a:moveTo>
                  <a:cubicBezTo>
                    <a:pt x="11330" y="0"/>
                    <a:pt x="8373" y="384"/>
                    <a:pt x="6026" y="1715"/>
                  </a:cubicBezTo>
                  <a:cubicBezTo>
                    <a:pt x="3634" y="3024"/>
                    <a:pt x="1670" y="5146"/>
                    <a:pt x="632" y="7674"/>
                  </a:cubicBezTo>
                  <a:cubicBezTo>
                    <a:pt x="248" y="8734"/>
                    <a:pt x="0" y="9863"/>
                    <a:pt x="181" y="10991"/>
                  </a:cubicBezTo>
                  <a:cubicBezTo>
                    <a:pt x="294" y="11601"/>
                    <a:pt x="474" y="12255"/>
                    <a:pt x="722" y="12842"/>
                  </a:cubicBezTo>
                  <a:cubicBezTo>
                    <a:pt x="1106" y="13835"/>
                    <a:pt x="1625" y="14851"/>
                    <a:pt x="2122" y="15798"/>
                  </a:cubicBezTo>
                  <a:cubicBezTo>
                    <a:pt x="2754" y="16949"/>
                    <a:pt x="3476" y="18055"/>
                    <a:pt x="4130" y="19206"/>
                  </a:cubicBezTo>
                  <a:cubicBezTo>
                    <a:pt x="4695" y="20222"/>
                    <a:pt x="5056" y="21328"/>
                    <a:pt x="5665" y="22321"/>
                  </a:cubicBezTo>
                  <a:cubicBezTo>
                    <a:pt x="6320" y="23246"/>
                    <a:pt x="7268" y="23968"/>
                    <a:pt x="8351" y="24330"/>
                  </a:cubicBezTo>
                  <a:cubicBezTo>
                    <a:pt x="9728" y="24849"/>
                    <a:pt x="11195" y="25029"/>
                    <a:pt x="12639" y="25210"/>
                  </a:cubicBezTo>
                  <a:cubicBezTo>
                    <a:pt x="15483" y="25435"/>
                    <a:pt x="18439" y="24804"/>
                    <a:pt x="20787" y="23133"/>
                  </a:cubicBezTo>
                  <a:cubicBezTo>
                    <a:pt x="23540" y="21238"/>
                    <a:pt x="25188" y="17875"/>
                    <a:pt x="25142" y="14535"/>
                  </a:cubicBezTo>
                  <a:cubicBezTo>
                    <a:pt x="25142" y="13654"/>
                    <a:pt x="25030" y="12752"/>
                    <a:pt x="24668" y="11917"/>
                  </a:cubicBezTo>
                  <a:cubicBezTo>
                    <a:pt x="23766" y="10156"/>
                    <a:pt x="21960" y="9095"/>
                    <a:pt x="20967" y="7358"/>
                  </a:cubicBezTo>
                  <a:cubicBezTo>
                    <a:pt x="20200" y="6116"/>
                    <a:pt x="19500" y="4762"/>
                    <a:pt x="18304" y="3859"/>
                  </a:cubicBezTo>
                  <a:cubicBezTo>
                    <a:pt x="16995" y="2753"/>
                    <a:pt x="15550" y="1873"/>
                    <a:pt x="14061" y="1061"/>
                  </a:cubicBezTo>
                  <a:cubicBezTo>
                    <a:pt x="13993" y="1061"/>
                    <a:pt x="13948" y="1038"/>
                    <a:pt x="13880" y="1016"/>
                  </a:cubicBezTo>
                  <a:close/>
                </a:path>
              </a:pathLst>
            </a:custGeom>
            <a:solidFill>
              <a:srgbClr val="FF808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751575" y="2923500"/>
              <a:ext cx="464375" cy="401175"/>
            </a:xfrm>
            <a:custGeom>
              <a:avLst/>
              <a:gdLst/>
              <a:ahLst/>
              <a:cxnLst/>
              <a:rect l="l" t="t" r="r" b="b"/>
              <a:pathLst>
                <a:path w="18575" h="16047" extrusionOk="0">
                  <a:moveTo>
                    <a:pt x="13655" y="5507"/>
                  </a:moveTo>
                  <a:cubicBezTo>
                    <a:pt x="10698" y="7538"/>
                    <a:pt x="8712" y="8915"/>
                    <a:pt x="8734" y="8937"/>
                  </a:cubicBezTo>
                  <a:cubicBezTo>
                    <a:pt x="8757" y="8960"/>
                    <a:pt x="6681" y="15866"/>
                    <a:pt x="6590" y="16024"/>
                  </a:cubicBezTo>
                  <a:cubicBezTo>
                    <a:pt x="6590" y="16047"/>
                    <a:pt x="6229" y="15956"/>
                    <a:pt x="5530" y="15753"/>
                  </a:cubicBezTo>
                  <a:cubicBezTo>
                    <a:pt x="4943" y="15573"/>
                    <a:pt x="4469" y="15437"/>
                    <a:pt x="4446" y="15437"/>
                  </a:cubicBezTo>
                  <a:cubicBezTo>
                    <a:pt x="4446" y="15437"/>
                    <a:pt x="4875" y="13948"/>
                    <a:pt x="5417" y="12120"/>
                  </a:cubicBezTo>
                  <a:cubicBezTo>
                    <a:pt x="6094" y="9795"/>
                    <a:pt x="6342" y="8825"/>
                    <a:pt x="6319" y="8802"/>
                  </a:cubicBezTo>
                  <a:cubicBezTo>
                    <a:pt x="6297" y="8802"/>
                    <a:pt x="6297" y="8779"/>
                    <a:pt x="6297" y="8734"/>
                  </a:cubicBezTo>
                  <a:cubicBezTo>
                    <a:pt x="6297" y="8712"/>
                    <a:pt x="6274" y="8689"/>
                    <a:pt x="6252" y="8689"/>
                  </a:cubicBezTo>
                  <a:cubicBezTo>
                    <a:pt x="6229" y="8689"/>
                    <a:pt x="4807" y="8351"/>
                    <a:pt x="3115" y="7967"/>
                  </a:cubicBezTo>
                  <a:cubicBezTo>
                    <a:pt x="181" y="7267"/>
                    <a:pt x="0" y="7222"/>
                    <a:pt x="0" y="7155"/>
                  </a:cubicBezTo>
                  <a:cubicBezTo>
                    <a:pt x="0" y="7109"/>
                    <a:pt x="451" y="4965"/>
                    <a:pt x="474" y="4943"/>
                  </a:cubicBezTo>
                  <a:cubicBezTo>
                    <a:pt x="474" y="4943"/>
                    <a:pt x="1986" y="5326"/>
                    <a:pt x="3859" y="5800"/>
                  </a:cubicBezTo>
                  <a:cubicBezTo>
                    <a:pt x="6703" y="6523"/>
                    <a:pt x="7245" y="6635"/>
                    <a:pt x="7267" y="6613"/>
                  </a:cubicBezTo>
                  <a:cubicBezTo>
                    <a:pt x="7313" y="6590"/>
                    <a:pt x="7335" y="6568"/>
                    <a:pt x="7335" y="6590"/>
                  </a:cubicBezTo>
                  <a:cubicBezTo>
                    <a:pt x="7358" y="6613"/>
                    <a:pt x="9208" y="5394"/>
                    <a:pt x="12323" y="3318"/>
                  </a:cubicBezTo>
                  <a:cubicBezTo>
                    <a:pt x="15054" y="1490"/>
                    <a:pt x="17288" y="0"/>
                    <a:pt x="17288" y="23"/>
                  </a:cubicBezTo>
                  <a:cubicBezTo>
                    <a:pt x="17311" y="45"/>
                    <a:pt x="17582" y="497"/>
                    <a:pt x="17920" y="1061"/>
                  </a:cubicBezTo>
                  <a:cubicBezTo>
                    <a:pt x="18259" y="1603"/>
                    <a:pt x="18552" y="2076"/>
                    <a:pt x="18552" y="2099"/>
                  </a:cubicBezTo>
                  <a:cubicBezTo>
                    <a:pt x="18575" y="2122"/>
                    <a:pt x="17085" y="3160"/>
                    <a:pt x="13655" y="5507"/>
                  </a:cubicBezTo>
                  <a:close/>
                </a:path>
              </a:pathLst>
            </a:custGeom>
            <a:solidFill>
              <a:srgbClr val="00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1013925" y="1831700"/>
              <a:ext cx="489775" cy="371300"/>
            </a:xfrm>
            <a:custGeom>
              <a:avLst/>
              <a:gdLst/>
              <a:ahLst/>
              <a:cxnLst/>
              <a:rect l="l" t="t" r="r" b="b"/>
              <a:pathLst>
                <a:path w="19591" h="14852" extrusionOk="0">
                  <a:moveTo>
                    <a:pt x="13046" y="12008"/>
                  </a:moveTo>
                  <a:cubicBezTo>
                    <a:pt x="9886" y="10292"/>
                    <a:pt x="7765" y="9164"/>
                    <a:pt x="7765" y="9186"/>
                  </a:cubicBezTo>
                  <a:cubicBezTo>
                    <a:pt x="7742" y="9232"/>
                    <a:pt x="655" y="10541"/>
                    <a:pt x="475" y="10541"/>
                  </a:cubicBezTo>
                  <a:cubicBezTo>
                    <a:pt x="452" y="10541"/>
                    <a:pt x="362" y="10179"/>
                    <a:pt x="226" y="9457"/>
                  </a:cubicBezTo>
                  <a:cubicBezTo>
                    <a:pt x="114" y="8870"/>
                    <a:pt x="1" y="8374"/>
                    <a:pt x="23" y="8351"/>
                  </a:cubicBezTo>
                  <a:cubicBezTo>
                    <a:pt x="23" y="8351"/>
                    <a:pt x="1536" y="8058"/>
                    <a:pt x="3386" y="7697"/>
                  </a:cubicBezTo>
                  <a:cubicBezTo>
                    <a:pt x="5779" y="7223"/>
                    <a:pt x="6772" y="7020"/>
                    <a:pt x="6772" y="6997"/>
                  </a:cubicBezTo>
                  <a:cubicBezTo>
                    <a:pt x="6772" y="6975"/>
                    <a:pt x="6772" y="6952"/>
                    <a:pt x="6794" y="6930"/>
                  </a:cubicBezTo>
                  <a:cubicBezTo>
                    <a:pt x="6839" y="6930"/>
                    <a:pt x="6839" y="6907"/>
                    <a:pt x="6839" y="6884"/>
                  </a:cubicBezTo>
                  <a:cubicBezTo>
                    <a:pt x="6817" y="6862"/>
                    <a:pt x="6478" y="5440"/>
                    <a:pt x="6049" y="3747"/>
                  </a:cubicBezTo>
                  <a:cubicBezTo>
                    <a:pt x="5327" y="836"/>
                    <a:pt x="5282" y="655"/>
                    <a:pt x="5327" y="610"/>
                  </a:cubicBezTo>
                  <a:cubicBezTo>
                    <a:pt x="5372" y="588"/>
                    <a:pt x="7494" y="1"/>
                    <a:pt x="7516" y="23"/>
                  </a:cubicBezTo>
                  <a:cubicBezTo>
                    <a:pt x="7516" y="23"/>
                    <a:pt x="7877" y="1558"/>
                    <a:pt x="8306" y="3431"/>
                  </a:cubicBezTo>
                  <a:cubicBezTo>
                    <a:pt x="8983" y="6275"/>
                    <a:pt x="9119" y="6817"/>
                    <a:pt x="9164" y="6839"/>
                  </a:cubicBezTo>
                  <a:cubicBezTo>
                    <a:pt x="9187" y="6839"/>
                    <a:pt x="9209" y="6862"/>
                    <a:pt x="9187" y="6884"/>
                  </a:cubicBezTo>
                  <a:cubicBezTo>
                    <a:pt x="9187" y="6930"/>
                    <a:pt x="11105" y="8013"/>
                    <a:pt x="14400" y="9818"/>
                  </a:cubicBezTo>
                  <a:cubicBezTo>
                    <a:pt x="17266" y="11398"/>
                    <a:pt x="19591" y="12730"/>
                    <a:pt x="19591" y="12730"/>
                  </a:cubicBezTo>
                  <a:cubicBezTo>
                    <a:pt x="19568" y="12752"/>
                    <a:pt x="19298" y="13226"/>
                    <a:pt x="18959" y="13768"/>
                  </a:cubicBezTo>
                  <a:cubicBezTo>
                    <a:pt x="18620" y="14310"/>
                    <a:pt x="18350" y="14784"/>
                    <a:pt x="18327" y="14806"/>
                  </a:cubicBezTo>
                  <a:cubicBezTo>
                    <a:pt x="18305" y="14851"/>
                    <a:pt x="16702" y="13994"/>
                    <a:pt x="13046" y="12008"/>
                  </a:cubicBezTo>
                  <a:close/>
                </a:path>
              </a:pathLst>
            </a:custGeom>
            <a:solidFill>
              <a:srgbClr val="00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040825" y="3259775"/>
              <a:ext cx="339700" cy="480750"/>
            </a:xfrm>
            <a:custGeom>
              <a:avLst/>
              <a:gdLst/>
              <a:ahLst/>
              <a:cxnLst/>
              <a:rect l="l" t="t" r="r" b="b"/>
              <a:pathLst>
                <a:path w="13588" h="19230" extrusionOk="0">
                  <a:moveTo>
                    <a:pt x="4673" y="5507"/>
                  </a:moveTo>
                  <a:cubicBezTo>
                    <a:pt x="6050" y="8802"/>
                    <a:pt x="6997" y="11014"/>
                    <a:pt x="7043" y="10991"/>
                  </a:cubicBezTo>
                  <a:cubicBezTo>
                    <a:pt x="7065" y="10991"/>
                    <a:pt x="13407" y="14399"/>
                    <a:pt x="13565" y="14512"/>
                  </a:cubicBezTo>
                  <a:cubicBezTo>
                    <a:pt x="13588" y="14512"/>
                    <a:pt x="13430" y="14851"/>
                    <a:pt x="13069" y="15505"/>
                  </a:cubicBezTo>
                  <a:cubicBezTo>
                    <a:pt x="12798" y="16047"/>
                    <a:pt x="12549" y="16476"/>
                    <a:pt x="12549" y="16498"/>
                  </a:cubicBezTo>
                  <a:cubicBezTo>
                    <a:pt x="12549" y="16498"/>
                    <a:pt x="11173" y="15776"/>
                    <a:pt x="9503" y="14896"/>
                  </a:cubicBezTo>
                  <a:cubicBezTo>
                    <a:pt x="7336" y="13767"/>
                    <a:pt x="6456" y="13316"/>
                    <a:pt x="6433" y="13339"/>
                  </a:cubicBezTo>
                  <a:cubicBezTo>
                    <a:pt x="6411" y="13361"/>
                    <a:pt x="6388" y="13361"/>
                    <a:pt x="6365" y="13361"/>
                  </a:cubicBezTo>
                  <a:cubicBezTo>
                    <a:pt x="6343" y="13361"/>
                    <a:pt x="6298" y="13361"/>
                    <a:pt x="6298" y="13384"/>
                  </a:cubicBezTo>
                  <a:cubicBezTo>
                    <a:pt x="6298" y="13406"/>
                    <a:pt x="5688" y="14738"/>
                    <a:pt x="4966" y="16318"/>
                  </a:cubicBezTo>
                  <a:cubicBezTo>
                    <a:pt x="3702" y="19049"/>
                    <a:pt x="3635" y="19229"/>
                    <a:pt x="3567" y="19207"/>
                  </a:cubicBezTo>
                  <a:cubicBezTo>
                    <a:pt x="3499" y="19207"/>
                    <a:pt x="1491" y="18326"/>
                    <a:pt x="1491" y="18304"/>
                  </a:cubicBezTo>
                  <a:cubicBezTo>
                    <a:pt x="1491" y="18304"/>
                    <a:pt x="2168" y="16882"/>
                    <a:pt x="2980" y="15167"/>
                  </a:cubicBezTo>
                  <a:cubicBezTo>
                    <a:pt x="4267" y="12504"/>
                    <a:pt x="4492" y="12007"/>
                    <a:pt x="4470" y="11962"/>
                  </a:cubicBezTo>
                  <a:cubicBezTo>
                    <a:pt x="4447" y="11939"/>
                    <a:pt x="4447" y="11917"/>
                    <a:pt x="4470" y="11894"/>
                  </a:cubicBezTo>
                  <a:cubicBezTo>
                    <a:pt x="4492" y="11894"/>
                    <a:pt x="3657" y="9818"/>
                    <a:pt x="2235" y="6365"/>
                  </a:cubicBezTo>
                  <a:cubicBezTo>
                    <a:pt x="994" y="3341"/>
                    <a:pt x="1" y="858"/>
                    <a:pt x="1" y="835"/>
                  </a:cubicBezTo>
                  <a:cubicBezTo>
                    <a:pt x="24" y="835"/>
                    <a:pt x="543" y="655"/>
                    <a:pt x="1152" y="429"/>
                  </a:cubicBezTo>
                  <a:cubicBezTo>
                    <a:pt x="1739" y="203"/>
                    <a:pt x="2258" y="23"/>
                    <a:pt x="2280" y="0"/>
                  </a:cubicBezTo>
                  <a:cubicBezTo>
                    <a:pt x="2326" y="0"/>
                    <a:pt x="3048" y="1648"/>
                    <a:pt x="4673" y="5507"/>
                  </a:cubicBezTo>
                  <a:close/>
                </a:path>
              </a:pathLst>
            </a:custGeom>
            <a:solidFill>
              <a:srgbClr val="00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315625" y="1871775"/>
              <a:ext cx="456475" cy="415850"/>
            </a:xfrm>
            <a:custGeom>
              <a:avLst/>
              <a:gdLst/>
              <a:ahLst/>
              <a:cxnLst/>
              <a:rect l="l" t="t" r="r" b="b"/>
              <a:pathLst>
                <a:path w="18259" h="16634" extrusionOk="0">
                  <a:moveTo>
                    <a:pt x="4717" y="10924"/>
                  </a:moveTo>
                  <a:cubicBezTo>
                    <a:pt x="7561" y="8734"/>
                    <a:pt x="9434" y="7245"/>
                    <a:pt x="9434" y="7222"/>
                  </a:cubicBezTo>
                  <a:cubicBezTo>
                    <a:pt x="9412" y="7200"/>
                    <a:pt x="11082" y="181"/>
                    <a:pt x="11149" y="23"/>
                  </a:cubicBezTo>
                  <a:cubicBezTo>
                    <a:pt x="11149" y="0"/>
                    <a:pt x="11511" y="68"/>
                    <a:pt x="12233" y="226"/>
                  </a:cubicBezTo>
                  <a:cubicBezTo>
                    <a:pt x="12820" y="361"/>
                    <a:pt x="13316" y="474"/>
                    <a:pt x="13316" y="474"/>
                  </a:cubicBezTo>
                  <a:cubicBezTo>
                    <a:pt x="13316" y="474"/>
                    <a:pt x="12978" y="1986"/>
                    <a:pt x="12571" y="3837"/>
                  </a:cubicBezTo>
                  <a:cubicBezTo>
                    <a:pt x="12030" y="6207"/>
                    <a:pt x="11804" y="7200"/>
                    <a:pt x="11849" y="7200"/>
                  </a:cubicBezTo>
                  <a:cubicBezTo>
                    <a:pt x="11872" y="7222"/>
                    <a:pt x="11872" y="7245"/>
                    <a:pt x="11872" y="7267"/>
                  </a:cubicBezTo>
                  <a:cubicBezTo>
                    <a:pt x="11872" y="7290"/>
                    <a:pt x="11894" y="7313"/>
                    <a:pt x="11917" y="7313"/>
                  </a:cubicBezTo>
                  <a:cubicBezTo>
                    <a:pt x="11939" y="7313"/>
                    <a:pt x="13384" y="7561"/>
                    <a:pt x="15099" y="7854"/>
                  </a:cubicBezTo>
                  <a:cubicBezTo>
                    <a:pt x="18056" y="8373"/>
                    <a:pt x="18236" y="8419"/>
                    <a:pt x="18259" y="8464"/>
                  </a:cubicBezTo>
                  <a:cubicBezTo>
                    <a:pt x="18259" y="8531"/>
                    <a:pt x="17920" y="10698"/>
                    <a:pt x="17920" y="10721"/>
                  </a:cubicBezTo>
                  <a:cubicBezTo>
                    <a:pt x="17920" y="10721"/>
                    <a:pt x="16363" y="10427"/>
                    <a:pt x="14490" y="10066"/>
                  </a:cubicBezTo>
                  <a:cubicBezTo>
                    <a:pt x="11601" y="9524"/>
                    <a:pt x="11059" y="9412"/>
                    <a:pt x="11014" y="9457"/>
                  </a:cubicBezTo>
                  <a:cubicBezTo>
                    <a:pt x="10991" y="9479"/>
                    <a:pt x="10969" y="9502"/>
                    <a:pt x="10946" y="9479"/>
                  </a:cubicBezTo>
                  <a:cubicBezTo>
                    <a:pt x="10924" y="9457"/>
                    <a:pt x="9163" y="10788"/>
                    <a:pt x="6184" y="13045"/>
                  </a:cubicBezTo>
                  <a:cubicBezTo>
                    <a:pt x="3566" y="15031"/>
                    <a:pt x="1422" y="16634"/>
                    <a:pt x="1399" y="16611"/>
                  </a:cubicBezTo>
                  <a:cubicBezTo>
                    <a:pt x="1399" y="16611"/>
                    <a:pt x="1084" y="16160"/>
                    <a:pt x="722" y="15618"/>
                  </a:cubicBezTo>
                  <a:cubicBezTo>
                    <a:pt x="361" y="15099"/>
                    <a:pt x="45" y="14648"/>
                    <a:pt x="23" y="14625"/>
                  </a:cubicBezTo>
                  <a:cubicBezTo>
                    <a:pt x="0" y="14602"/>
                    <a:pt x="1422" y="13474"/>
                    <a:pt x="4717" y="10924"/>
                  </a:cubicBezTo>
                  <a:close/>
                </a:path>
              </a:pathLst>
            </a:custGeom>
            <a:solidFill>
              <a:srgbClr val="00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644350" y="2982725"/>
              <a:ext cx="157450" cy="168750"/>
            </a:xfrm>
            <a:custGeom>
              <a:avLst/>
              <a:gdLst/>
              <a:ahLst/>
              <a:cxnLst/>
              <a:rect l="l" t="t" r="r" b="b"/>
              <a:pathLst>
                <a:path w="6298" h="6750" extrusionOk="0">
                  <a:moveTo>
                    <a:pt x="1" y="3161"/>
                  </a:moveTo>
                  <a:cubicBezTo>
                    <a:pt x="1" y="3522"/>
                    <a:pt x="1" y="3883"/>
                    <a:pt x="91" y="4221"/>
                  </a:cubicBezTo>
                  <a:cubicBezTo>
                    <a:pt x="159" y="4492"/>
                    <a:pt x="227" y="4763"/>
                    <a:pt x="339" y="5034"/>
                  </a:cubicBezTo>
                  <a:cubicBezTo>
                    <a:pt x="475" y="5327"/>
                    <a:pt x="655" y="5575"/>
                    <a:pt x="881" y="5801"/>
                  </a:cubicBezTo>
                  <a:cubicBezTo>
                    <a:pt x="1084" y="6027"/>
                    <a:pt x="1332" y="6207"/>
                    <a:pt x="1603" y="6343"/>
                  </a:cubicBezTo>
                  <a:cubicBezTo>
                    <a:pt x="1852" y="6478"/>
                    <a:pt x="2122" y="6568"/>
                    <a:pt x="2371" y="6659"/>
                  </a:cubicBezTo>
                  <a:cubicBezTo>
                    <a:pt x="2642" y="6726"/>
                    <a:pt x="2935" y="6749"/>
                    <a:pt x="3206" y="6726"/>
                  </a:cubicBezTo>
                  <a:cubicBezTo>
                    <a:pt x="3477" y="6704"/>
                    <a:pt x="3770" y="6681"/>
                    <a:pt x="4018" y="6591"/>
                  </a:cubicBezTo>
                  <a:cubicBezTo>
                    <a:pt x="4312" y="6523"/>
                    <a:pt x="4582" y="6410"/>
                    <a:pt x="4831" y="6275"/>
                  </a:cubicBezTo>
                  <a:cubicBezTo>
                    <a:pt x="5079" y="6140"/>
                    <a:pt x="5282" y="6004"/>
                    <a:pt x="5485" y="5824"/>
                  </a:cubicBezTo>
                  <a:cubicBezTo>
                    <a:pt x="4966" y="5688"/>
                    <a:pt x="4424" y="5575"/>
                    <a:pt x="3928" y="5395"/>
                  </a:cubicBezTo>
                  <a:cubicBezTo>
                    <a:pt x="3838" y="5350"/>
                    <a:pt x="3680" y="5372"/>
                    <a:pt x="3657" y="5237"/>
                  </a:cubicBezTo>
                  <a:cubicBezTo>
                    <a:pt x="3589" y="4989"/>
                    <a:pt x="3725" y="4718"/>
                    <a:pt x="3747" y="4470"/>
                  </a:cubicBezTo>
                  <a:cubicBezTo>
                    <a:pt x="3883" y="3860"/>
                    <a:pt x="4018" y="3251"/>
                    <a:pt x="4154" y="2619"/>
                  </a:cubicBezTo>
                  <a:cubicBezTo>
                    <a:pt x="4176" y="2393"/>
                    <a:pt x="4267" y="2100"/>
                    <a:pt x="4537" y="2077"/>
                  </a:cubicBezTo>
                  <a:cubicBezTo>
                    <a:pt x="4831" y="2077"/>
                    <a:pt x="5102" y="2213"/>
                    <a:pt x="5395" y="2280"/>
                  </a:cubicBezTo>
                  <a:cubicBezTo>
                    <a:pt x="5666" y="2348"/>
                    <a:pt x="5937" y="2416"/>
                    <a:pt x="6230" y="2461"/>
                  </a:cubicBezTo>
                  <a:cubicBezTo>
                    <a:pt x="6298" y="2461"/>
                    <a:pt x="6230" y="2393"/>
                    <a:pt x="6230" y="2348"/>
                  </a:cubicBezTo>
                  <a:cubicBezTo>
                    <a:pt x="6207" y="2055"/>
                    <a:pt x="6072" y="1784"/>
                    <a:pt x="5959" y="1513"/>
                  </a:cubicBezTo>
                  <a:cubicBezTo>
                    <a:pt x="5824" y="1242"/>
                    <a:pt x="5643" y="994"/>
                    <a:pt x="5395" y="813"/>
                  </a:cubicBezTo>
                  <a:cubicBezTo>
                    <a:pt x="5124" y="610"/>
                    <a:pt x="4808" y="407"/>
                    <a:pt x="4470" y="249"/>
                  </a:cubicBezTo>
                  <a:cubicBezTo>
                    <a:pt x="4221" y="159"/>
                    <a:pt x="3928" y="91"/>
                    <a:pt x="3657" y="46"/>
                  </a:cubicBezTo>
                  <a:cubicBezTo>
                    <a:pt x="3386" y="1"/>
                    <a:pt x="3115" y="46"/>
                    <a:pt x="2845" y="69"/>
                  </a:cubicBezTo>
                  <a:cubicBezTo>
                    <a:pt x="2574" y="91"/>
                    <a:pt x="2326" y="159"/>
                    <a:pt x="2077" y="272"/>
                  </a:cubicBezTo>
                  <a:cubicBezTo>
                    <a:pt x="1829" y="362"/>
                    <a:pt x="1581" y="475"/>
                    <a:pt x="1355" y="633"/>
                  </a:cubicBezTo>
                  <a:cubicBezTo>
                    <a:pt x="1129" y="791"/>
                    <a:pt x="904" y="971"/>
                    <a:pt x="723" y="1174"/>
                  </a:cubicBezTo>
                  <a:cubicBezTo>
                    <a:pt x="543" y="1378"/>
                    <a:pt x="407" y="1648"/>
                    <a:pt x="294" y="1897"/>
                  </a:cubicBezTo>
                  <a:cubicBezTo>
                    <a:pt x="204" y="2167"/>
                    <a:pt x="91" y="2438"/>
                    <a:pt x="46" y="2732"/>
                  </a:cubicBezTo>
                  <a:cubicBezTo>
                    <a:pt x="1" y="2867"/>
                    <a:pt x="1" y="3025"/>
                    <a:pt x="1" y="3161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746475" y="3259775"/>
              <a:ext cx="166475" cy="169300"/>
            </a:xfrm>
            <a:custGeom>
              <a:avLst/>
              <a:gdLst/>
              <a:ahLst/>
              <a:cxnLst/>
              <a:rect l="l" t="t" r="r" b="b"/>
              <a:pathLst>
                <a:path w="6659" h="6772" extrusionOk="0">
                  <a:moveTo>
                    <a:pt x="1039" y="5688"/>
                  </a:moveTo>
                  <a:cubicBezTo>
                    <a:pt x="1310" y="5913"/>
                    <a:pt x="1558" y="6162"/>
                    <a:pt x="1874" y="6297"/>
                  </a:cubicBezTo>
                  <a:cubicBezTo>
                    <a:pt x="2122" y="6455"/>
                    <a:pt x="2393" y="6568"/>
                    <a:pt x="2664" y="6658"/>
                  </a:cubicBezTo>
                  <a:cubicBezTo>
                    <a:pt x="2958" y="6748"/>
                    <a:pt x="3273" y="6771"/>
                    <a:pt x="3589" y="6771"/>
                  </a:cubicBezTo>
                  <a:cubicBezTo>
                    <a:pt x="3883" y="6771"/>
                    <a:pt x="4199" y="6703"/>
                    <a:pt x="4492" y="6590"/>
                  </a:cubicBezTo>
                  <a:cubicBezTo>
                    <a:pt x="4741" y="6500"/>
                    <a:pt x="4989" y="6365"/>
                    <a:pt x="5214" y="6229"/>
                  </a:cubicBezTo>
                  <a:cubicBezTo>
                    <a:pt x="5440" y="6071"/>
                    <a:pt x="5666" y="5868"/>
                    <a:pt x="5824" y="5665"/>
                  </a:cubicBezTo>
                  <a:cubicBezTo>
                    <a:pt x="6004" y="5439"/>
                    <a:pt x="6162" y="5214"/>
                    <a:pt x="6275" y="4943"/>
                  </a:cubicBezTo>
                  <a:cubicBezTo>
                    <a:pt x="6411" y="4695"/>
                    <a:pt x="6501" y="4401"/>
                    <a:pt x="6569" y="4130"/>
                  </a:cubicBezTo>
                  <a:cubicBezTo>
                    <a:pt x="6636" y="3860"/>
                    <a:pt x="6659" y="3611"/>
                    <a:pt x="6659" y="3341"/>
                  </a:cubicBezTo>
                  <a:cubicBezTo>
                    <a:pt x="6208" y="3656"/>
                    <a:pt x="5779" y="3972"/>
                    <a:pt x="5305" y="4221"/>
                  </a:cubicBezTo>
                  <a:cubicBezTo>
                    <a:pt x="5214" y="4266"/>
                    <a:pt x="5124" y="4401"/>
                    <a:pt x="5011" y="4311"/>
                  </a:cubicBezTo>
                  <a:cubicBezTo>
                    <a:pt x="4763" y="4198"/>
                    <a:pt x="4673" y="3927"/>
                    <a:pt x="4492" y="3747"/>
                  </a:cubicBezTo>
                  <a:cubicBezTo>
                    <a:pt x="4131" y="3250"/>
                    <a:pt x="3770" y="2731"/>
                    <a:pt x="3386" y="2235"/>
                  </a:cubicBezTo>
                  <a:cubicBezTo>
                    <a:pt x="3228" y="2054"/>
                    <a:pt x="3070" y="1783"/>
                    <a:pt x="3251" y="1580"/>
                  </a:cubicBezTo>
                  <a:cubicBezTo>
                    <a:pt x="3431" y="1332"/>
                    <a:pt x="3725" y="1242"/>
                    <a:pt x="3973" y="1061"/>
                  </a:cubicBezTo>
                  <a:cubicBezTo>
                    <a:pt x="4199" y="903"/>
                    <a:pt x="4425" y="745"/>
                    <a:pt x="4650" y="565"/>
                  </a:cubicBezTo>
                  <a:cubicBezTo>
                    <a:pt x="4695" y="497"/>
                    <a:pt x="4605" y="519"/>
                    <a:pt x="4583" y="474"/>
                  </a:cubicBezTo>
                  <a:cubicBezTo>
                    <a:pt x="4334" y="316"/>
                    <a:pt x="4041" y="226"/>
                    <a:pt x="3747" y="136"/>
                  </a:cubicBezTo>
                  <a:cubicBezTo>
                    <a:pt x="3454" y="45"/>
                    <a:pt x="3161" y="0"/>
                    <a:pt x="2867" y="91"/>
                  </a:cubicBezTo>
                  <a:cubicBezTo>
                    <a:pt x="2506" y="158"/>
                    <a:pt x="2168" y="249"/>
                    <a:pt x="1829" y="407"/>
                  </a:cubicBezTo>
                  <a:cubicBezTo>
                    <a:pt x="1581" y="519"/>
                    <a:pt x="1355" y="677"/>
                    <a:pt x="1129" y="858"/>
                  </a:cubicBezTo>
                  <a:cubicBezTo>
                    <a:pt x="926" y="1038"/>
                    <a:pt x="768" y="1264"/>
                    <a:pt x="610" y="1490"/>
                  </a:cubicBezTo>
                  <a:cubicBezTo>
                    <a:pt x="452" y="1693"/>
                    <a:pt x="339" y="1941"/>
                    <a:pt x="249" y="2212"/>
                  </a:cubicBezTo>
                  <a:cubicBezTo>
                    <a:pt x="159" y="2460"/>
                    <a:pt x="69" y="2731"/>
                    <a:pt x="46" y="3002"/>
                  </a:cubicBezTo>
                  <a:cubicBezTo>
                    <a:pt x="1" y="3273"/>
                    <a:pt x="1" y="3544"/>
                    <a:pt x="46" y="3814"/>
                  </a:cubicBezTo>
                  <a:cubicBezTo>
                    <a:pt x="69" y="4085"/>
                    <a:pt x="159" y="4356"/>
                    <a:pt x="294" y="4604"/>
                  </a:cubicBezTo>
                  <a:cubicBezTo>
                    <a:pt x="407" y="4875"/>
                    <a:pt x="565" y="5123"/>
                    <a:pt x="746" y="5372"/>
                  </a:cubicBezTo>
                  <a:cubicBezTo>
                    <a:pt x="813" y="5485"/>
                    <a:pt x="926" y="5597"/>
                    <a:pt x="1039" y="5688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702475" y="3640050"/>
              <a:ext cx="169300" cy="154625"/>
            </a:xfrm>
            <a:custGeom>
              <a:avLst/>
              <a:gdLst/>
              <a:ahLst/>
              <a:cxnLst/>
              <a:rect l="l" t="t" r="r" b="b"/>
              <a:pathLst>
                <a:path w="6772" h="6185" extrusionOk="0">
                  <a:moveTo>
                    <a:pt x="2528" y="136"/>
                  </a:moveTo>
                  <a:cubicBezTo>
                    <a:pt x="2190" y="272"/>
                    <a:pt x="1851" y="362"/>
                    <a:pt x="1558" y="565"/>
                  </a:cubicBezTo>
                  <a:cubicBezTo>
                    <a:pt x="1332" y="723"/>
                    <a:pt x="1084" y="881"/>
                    <a:pt x="881" y="1084"/>
                  </a:cubicBezTo>
                  <a:cubicBezTo>
                    <a:pt x="655" y="1287"/>
                    <a:pt x="474" y="1558"/>
                    <a:pt x="317" y="1829"/>
                  </a:cubicBezTo>
                  <a:cubicBezTo>
                    <a:pt x="181" y="2100"/>
                    <a:pt x="91" y="2393"/>
                    <a:pt x="46" y="2709"/>
                  </a:cubicBezTo>
                  <a:cubicBezTo>
                    <a:pt x="1" y="2980"/>
                    <a:pt x="1" y="3251"/>
                    <a:pt x="23" y="3522"/>
                  </a:cubicBezTo>
                  <a:cubicBezTo>
                    <a:pt x="46" y="3793"/>
                    <a:pt x="91" y="4086"/>
                    <a:pt x="204" y="4334"/>
                  </a:cubicBezTo>
                  <a:cubicBezTo>
                    <a:pt x="317" y="4582"/>
                    <a:pt x="452" y="4853"/>
                    <a:pt x="610" y="5079"/>
                  </a:cubicBezTo>
                  <a:cubicBezTo>
                    <a:pt x="768" y="5305"/>
                    <a:pt x="971" y="5530"/>
                    <a:pt x="1174" y="5733"/>
                  </a:cubicBezTo>
                  <a:cubicBezTo>
                    <a:pt x="1377" y="5914"/>
                    <a:pt x="1603" y="6072"/>
                    <a:pt x="1829" y="6185"/>
                  </a:cubicBezTo>
                  <a:cubicBezTo>
                    <a:pt x="1761" y="5643"/>
                    <a:pt x="1716" y="5124"/>
                    <a:pt x="1716" y="4582"/>
                  </a:cubicBezTo>
                  <a:cubicBezTo>
                    <a:pt x="1716" y="4470"/>
                    <a:pt x="1648" y="4334"/>
                    <a:pt x="1784" y="4266"/>
                  </a:cubicBezTo>
                  <a:cubicBezTo>
                    <a:pt x="1987" y="4108"/>
                    <a:pt x="2280" y="4154"/>
                    <a:pt x="2506" y="4108"/>
                  </a:cubicBezTo>
                  <a:cubicBezTo>
                    <a:pt x="3138" y="4018"/>
                    <a:pt x="3770" y="3950"/>
                    <a:pt x="4402" y="3883"/>
                  </a:cubicBezTo>
                  <a:cubicBezTo>
                    <a:pt x="4627" y="3838"/>
                    <a:pt x="4921" y="3815"/>
                    <a:pt x="5033" y="4063"/>
                  </a:cubicBezTo>
                  <a:cubicBezTo>
                    <a:pt x="5146" y="4357"/>
                    <a:pt x="5101" y="4650"/>
                    <a:pt x="5124" y="4944"/>
                  </a:cubicBezTo>
                  <a:cubicBezTo>
                    <a:pt x="5146" y="5237"/>
                    <a:pt x="5191" y="5508"/>
                    <a:pt x="5237" y="5779"/>
                  </a:cubicBezTo>
                  <a:cubicBezTo>
                    <a:pt x="5259" y="5846"/>
                    <a:pt x="5304" y="5756"/>
                    <a:pt x="5327" y="5756"/>
                  </a:cubicBezTo>
                  <a:cubicBezTo>
                    <a:pt x="5620" y="5643"/>
                    <a:pt x="5823" y="5417"/>
                    <a:pt x="6049" y="5214"/>
                  </a:cubicBezTo>
                  <a:cubicBezTo>
                    <a:pt x="6252" y="5011"/>
                    <a:pt x="6433" y="4763"/>
                    <a:pt x="6523" y="4470"/>
                  </a:cubicBezTo>
                  <a:cubicBezTo>
                    <a:pt x="6636" y="4131"/>
                    <a:pt x="6726" y="3770"/>
                    <a:pt x="6749" y="3409"/>
                  </a:cubicBezTo>
                  <a:cubicBezTo>
                    <a:pt x="6771" y="3138"/>
                    <a:pt x="6726" y="2845"/>
                    <a:pt x="6681" y="2574"/>
                  </a:cubicBezTo>
                  <a:cubicBezTo>
                    <a:pt x="6636" y="2303"/>
                    <a:pt x="6501" y="2055"/>
                    <a:pt x="6388" y="1806"/>
                  </a:cubicBezTo>
                  <a:cubicBezTo>
                    <a:pt x="6275" y="1558"/>
                    <a:pt x="6117" y="1355"/>
                    <a:pt x="5936" y="1152"/>
                  </a:cubicBezTo>
                  <a:cubicBezTo>
                    <a:pt x="5756" y="949"/>
                    <a:pt x="5575" y="746"/>
                    <a:pt x="5349" y="588"/>
                  </a:cubicBezTo>
                  <a:cubicBezTo>
                    <a:pt x="5146" y="407"/>
                    <a:pt x="4898" y="272"/>
                    <a:pt x="4650" y="181"/>
                  </a:cubicBezTo>
                  <a:cubicBezTo>
                    <a:pt x="4379" y="69"/>
                    <a:pt x="4108" y="23"/>
                    <a:pt x="3837" y="1"/>
                  </a:cubicBezTo>
                  <a:cubicBezTo>
                    <a:pt x="3544" y="1"/>
                    <a:pt x="3251" y="1"/>
                    <a:pt x="2957" y="23"/>
                  </a:cubicBezTo>
                  <a:cubicBezTo>
                    <a:pt x="2799" y="46"/>
                    <a:pt x="2664" y="91"/>
                    <a:pt x="2528" y="136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429950" y="3477000"/>
              <a:ext cx="165900" cy="168175"/>
            </a:xfrm>
            <a:custGeom>
              <a:avLst/>
              <a:gdLst/>
              <a:ahLst/>
              <a:cxnLst/>
              <a:rect l="l" t="t" r="r" b="b"/>
              <a:pathLst>
                <a:path w="6636" h="6727" extrusionOk="0">
                  <a:moveTo>
                    <a:pt x="1287" y="5868"/>
                  </a:moveTo>
                  <a:cubicBezTo>
                    <a:pt x="1580" y="6072"/>
                    <a:pt x="1874" y="6275"/>
                    <a:pt x="2212" y="6410"/>
                  </a:cubicBezTo>
                  <a:cubicBezTo>
                    <a:pt x="2483" y="6500"/>
                    <a:pt x="2754" y="6591"/>
                    <a:pt x="3025" y="6658"/>
                  </a:cubicBezTo>
                  <a:cubicBezTo>
                    <a:pt x="3341" y="6726"/>
                    <a:pt x="3657" y="6703"/>
                    <a:pt x="3950" y="6658"/>
                  </a:cubicBezTo>
                  <a:cubicBezTo>
                    <a:pt x="4266" y="6636"/>
                    <a:pt x="4560" y="6523"/>
                    <a:pt x="4830" y="6387"/>
                  </a:cubicBezTo>
                  <a:cubicBezTo>
                    <a:pt x="5079" y="6252"/>
                    <a:pt x="5304" y="6094"/>
                    <a:pt x="5507" y="5914"/>
                  </a:cubicBezTo>
                  <a:cubicBezTo>
                    <a:pt x="5733" y="5733"/>
                    <a:pt x="5914" y="5530"/>
                    <a:pt x="6049" y="5282"/>
                  </a:cubicBezTo>
                  <a:cubicBezTo>
                    <a:pt x="6207" y="5056"/>
                    <a:pt x="6320" y="4808"/>
                    <a:pt x="6410" y="4537"/>
                  </a:cubicBezTo>
                  <a:cubicBezTo>
                    <a:pt x="6501" y="4266"/>
                    <a:pt x="6591" y="3973"/>
                    <a:pt x="6613" y="3679"/>
                  </a:cubicBezTo>
                  <a:cubicBezTo>
                    <a:pt x="6636" y="3431"/>
                    <a:pt x="6636" y="3160"/>
                    <a:pt x="6613" y="2889"/>
                  </a:cubicBezTo>
                  <a:cubicBezTo>
                    <a:pt x="6207" y="3250"/>
                    <a:pt x="5801" y="3611"/>
                    <a:pt x="5372" y="3927"/>
                  </a:cubicBezTo>
                  <a:cubicBezTo>
                    <a:pt x="5282" y="3973"/>
                    <a:pt x="5192" y="4131"/>
                    <a:pt x="5079" y="4063"/>
                  </a:cubicBezTo>
                  <a:cubicBezTo>
                    <a:pt x="4830" y="3973"/>
                    <a:pt x="4718" y="3724"/>
                    <a:pt x="4514" y="3566"/>
                  </a:cubicBezTo>
                  <a:cubicBezTo>
                    <a:pt x="4086" y="3092"/>
                    <a:pt x="3657" y="2618"/>
                    <a:pt x="3228" y="2167"/>
                  </a:cubicBezTo>
                  <a:cubicBezTo>
                    <a:pt x="3047" y="2009"/>
                    <a:pt x="2867" y="1761"/>
                    <a:pt x="3002" y="1535"/>
                  </a:cubicBezTo>
                  <a:cubicBezTo>
                    <a:pt x="3160" y="1287"/>
                    <a:pt x="3454" y="1151"/>
                    <a:pt x="3657" y="948"/>
                  </a:cubicBezTo>
                  <a:cubicBezTo>
                    <a:pt x="3882" y="768"/>
                    <a:pt x="4086" y="565"/>
                    <a:pt x="4289" y="384"/>
                  </a:cubicBezTo>
                  <a:cubicBezTo>
                    <a:pt x="4334" y="316"/>
                    <a:pt x="4221" y="339"/>
                    <a:pt x="4198" y="294"/>
                  </a:cubicBezTo>
                  <a:cubicBezTo>
                    <a:pt x="3928" y="158"/>
                    <a:pt x="3634" y="113"/>
                    <a:pt x="3341" y="46"/>
                  </a:cubicBezTo>
                  <a:cubicBezTo>
                    <a:pt x="3047" y="0"/>
                    <a:pt x="2754" y="0"/>
                    <a:pt x="2461" y="91"/>
                  </a:cubicBezTo>
                  <a:cubicBezTo>
                    <a:pt x="2122" y="204"/>
                    <a:pt x="1784" y="362"/>
                    <a:pt x="1468" y="542"/>
                  </a:cubicBezTo>
                  <a:cubicBezTo>
                    <a:pt x="1242" y="677"/>
                    <a:pt x="1016" y="881"/>
                    <a:pt x="836" y="1084"/>
                  </a:cubicBezTo>
                  <a:cubicBezTo>
                    <a:pt x="633" y="1287"/>
                    <a:pt x="520" y="1535"/>
                    <a:pt x="384" y="1761"/>
                  </a:cubicBezTo>
                  <a:cubicBezTo>
                    <a:pt x="249" y="1986"/>
                    <a:pt x="159" y="2257"/>
                    <a:pt x="113" y="2528"/>
                  </a:cubicBezTo>
                  <a:cubicBezTo>
                    <a:pt x="46" y="2776"/>
                    <a:pt x="1" y="3047"/>
                    <a:pt x="1" y="3318"/>
                  </a:cubicBezTo>
                  <a:cubicBezTo>
                    <a:pt x="1" y="3589"/>
                    <a:pt x="23" y="3882"/>
                    <a:pt x="91" y="4131"/>
                  </a:cubicBezTo>
                  <a:cubicBezTo>
                    <a:pt x="136" y="4424"/>
                    <a:pt x="271" y="4672"/>
                    <a:pt x="429" y="4898"/>
                  </a:cubicBezTo>
                  <a:cubicBezTo>
                    <a:pt x="587" y="5146"/>
                    <a:pt x="768" y="5372"/>
                    <a:pt x="971" y="5598"/>
                  </a:cubicBezTo>
                  <a:cubicBezTo>
                    <a:pt x="1061" y="5710"/>
                    <a:pt x="1174" y="5801"/>
                    <a:pt x="1287" y="5868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1085025" y="3545825"/>
              <a:ext cx="157450" cy="168750"/>
            </a:xfrm>
            <a:custGeom>
              <a:avLst/>
              <a:gdLst/>
              <a:ahLst/>
              <a:cxnLst/>
              <a:rect l="l" t="t" r="r" b="b"/>
              <a:pathLst>
                <a:path w="6298" h="6750" extrusionOk="0">
                  <a:moveTo>
                    <a:pt x="1" y="3161"/>
                  </a:moveTo>
                  <a:cubicBezTo>
                    <a:pt x="1" y="3522"/>
                    <a:pt x="1" y="3883"/>
                    <a:pt x="91" y="4221"/>
                  </a:cubicBezTo>
                  <a:cubicBezTo>
                    <a:pt x="159" y="4492"/>
                    <a:pt x="226" y="4786"/>
                    <a:pt x="339" y="5034"/>
                  </a:cubicBezTo>
                  <a:cubicBezTo>
                    <a:pt x="474" y="5327"/>
                    <a:pt x="655" y="5575"/>
                    <a:pt x="858" y="5801"/>
                  </a:cubicBezTo>
                  <a:cubicBezTo>
                    <a:pt x="1084" y="6027"/>
                    <a:pt x="1332" y="6207"/>
                    <a:pt x="1603" y="6343"/>
                  </a:cubicBezTo>
                  <a:cubicBezTo>
                    <a:pt x="1851" y="6478"/>
                    <a:pt x="2099" y="6568"/>
                    <a:pt x="2370" y="6659"/>
                  </a:cubicBezTo>
                  <a:cubicBezTo>
                    <a:pt x="2641" y="6726"/>
                    <a:pt x="2912" y="6749"/>
                    <a:pt x="3205" y="6726"/>
                  </a:cubicBezTo>
                  <a:cubicBezTo>
                    <a:pt x="3476" y="6726"/>
                    <a:pt x="3747" y="6681"/>
                    <a:pt x="4018" y="6591"/>
                  </a:cubicBezTo>
                  <a:cubicBezTo>
                    <a:pt x="4311" y="6523"/>
                    <a:pt x="4582" y="6410"/>
                    <a:pt x="4830" y="6275"/>
                  </a:cubicBezTo>
                  <a:cubicBezTo>
                    <a:pt x="5056" y="6140"/>
                    <a:pt x="5282" y="6004"/>
                    <a:pt x="5485" y="5824"/>
                  </a:cubicBezTo>
                  <a:cubicBezTo>
                    <a:pt x="4966" y="5688"/>
                    <a:pt x="4424" y="5575"/>
                    <a:pt x="3928" y="5395"/>
                  </a:cubicBezTo>
                  <a:cubicBezTo>
                    <a:pt x="3837" y="5350"/>
                    <a:pt x="3679" y="5372"/>
                    <a:pt x="3657" y="5237"/>
                  </a:cubicBezTo>
                  <a:cubicBezTo>
                    <a:pt x="3589" y="4989"/>
                    <a:pt x="3724" y="4740"/>
                    <a:pt x="3747" y="4470"/>
                  </a:cubicBezTo>
                  <a:cubicBezTo>
                    <a:pt x="3882" y="3860"/>
                    <a:pt x="4018" y="3251"/>
                    <a:pt x="4153" y="2641"/>
                  </a:cubicBezTo>
                  <a:cubicBezTo>
                    <a:pt x="4176" y="2393"/>
                    <a:pt x="4266" y="2100"/>
                    <a:pt x="4537" y="2100"/>
                  </a:cubicBezTo>
                  <a:cubicBezTo>
                    <a:pt x="4830" y="2077"/>
                    <a:pt x="5101" y="2213"/>
                    <a:pt x="5395" y="2303"/>
                  </a:cubicBezTo>
                  <a:cubicBezTo>
                    <a:pt x="5665" y="2348"/>
                    <a:pt x="5936" y="2416"/>
                    <a:pt x="6207" y="2461"/>
                  </a:cubicBezTo>
                  <a:cubicBezTo>
                    <a:pt x="6297" y="2461"/>
                    <a:pt x="6207" y="2393"/>
                    <a:pt x="6230" y="2348"/>
                  </a:cubicBezTo>
                  <a:cubicBezTo>
                    <a:pt x="6207" y="2055"/>
                    <a:pt x="6072" y="1784"/>
                    <a:pt x="5936" y="1513"/>
                  </a:cubicBezTo>
                  <a:cubicBezTo>
                    <a:pt x="5823" y="1242"/>
                    <a:pt x="5643" y="994"/>
                    <a:pt x="5395" y="813"/>
                  </a:cubicBezTo>
                  <a:cubicBezTo>
                    <a:pt x="5101" y="610"/>
                    <a:pt x="4808" y="407"/>
                    <a:pt x="4469" y="272"/>
                  </a:cubicBezTo>
                  <a:cubicBezTo>
                    <a:pt x="4221" y="159"/>
                    <a:pt x="3928" y="91"/>
                    <a:pt x="3657" y="46"/>
                  </a:cubicBezTo>
                  <a:cubicBezTo>
                    <a:pt x="3386" y="1"/>
                    <a:pt x="3115" y="46"/>
                    <a:pt x="2844" y="69"/>
                  </a:cubicBezTo>
                  <a:cubicBezTo>
                    <a:pt x="2573" y="91"/>
                    <a:pt x="2325" y="159"/>
                    <a:pt x="2077" y="272"/>
                  </a:cubicBezTo>
                  <a:cubicBezTo>
                    <a:pt x="1806" y="385"/>
                    <a:pt x="1558" y="475"/>
                    <a:pt x="1355" y="633"/>
                  </a:cubicBezTo>
                  <a:cubicBezTo>
                    <a:pt x="1106" y="791"/>
                    <a:pt x="903" y="971"/>
                    <a:pt x="723" y="1174"/>
                  </a:cubicBezTo>
                  <a:cubicBezTo>
                    <a:pt x="542" y="1378"/>
                    <a:pt x="407" y="1648"/>
                    <a:pt x="294" y="1897"/>
                  </a:cubicBezTo>
                  <a:cubicBezTo>
                    <a:pt x="181" y="2167"/>
                    <a:pt x="91" y="2438"/>
                    <a:pt x="23" y="2732"/>
                  </a:cubicBezTo>
                  <a:cubicBezTo>
                    <a:pt x="1" y="2867"/>
                    <a:pt x="1" y="3025"/>
                    <a:pt x="1" y="3161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506125" y="2748575"/>
              <a:ext cx="169300" cy="155750"/>
            </a:xfrm>
            <a:custGeom>
              <a:avLst/>
              <a:gdLst/>
              <a:ahLst/>
              <a:cxnLst/>
              <a:rect l="l" t="t" r="r" b="b"/>
              <a:pathLst>
                <a:path w="6772" h="6230" extrusionOk="0">
                  <a:moveTo>
                    <a:pt x="4289" y="6072"/>
                  </a:moveTo>
                  <a:cubicBezTo>
                    <a:pt x="4627" y="5936"/>
                    <a:pt x="4966" y="5823"/>
                    <a:pt x="5237" y="5620"/>
                  </a:cubicBezTo>
                  <a:cubicBezTo>
                    <a:pt x="5485" y="5462"/>
                    <a:pt x="5710" y="5304"/>
                    <a:pt x="5936" y="5101"/>
                  </a:cubicBezTo>
                  <a:cubicBezTo>
                    <a:pt x="6139" y="4876"/>
                    <a:pt x="6320" y="4627"/>
                    <a:pt x="6455" y="4357"/>
                  </a:cubicBezTo>
                  <a:cubicBezTo>
                    <a:pt x="6613" y="4086"/>
                    <a:pt x="6681" y="3770"/>
                    <a:pt x="6726" y="3476"/>
                  </a:cubicBezTo>
                  <a:cubicBezTo>
                    <a:pt x="6771" y="3205"/>
                    <a:pt x="6771" y="2912"/>
                    <a:pt x="6749" y="2641"/>
                  </a:cubicBezTo>
                  <a:cubicBezTo>
                    <a:pt x="6726" y="2370"/>
                    <a:pt x="6658" y="2100"/>
                    <a:pt x="6546" y="1829"/>
                  </a:cubicBezTo>
                  <a:cubicBezTo>
                    <a:pt x="6433" y="1581"/>
                    <a:pt x="6297" y="1332"/>
                    <a:pt x="6139" y="1107"/>
                  </a:cubicBezTo>
                  <a:cubicBezTo>
                    <a:pt x="5959" y="881"/>
                    <a:pt x="5778" y="655"/>
                    <a:pt x="5552" y="452"/>
                  </a:cubicBezTo>
                  <a:cubicBezTo>
                    <a:pt x="5349" y="294"/>
                    <a:pt x="5124" y="136"/>
                    <a:pt x="4898" y="1"/>
                  </a:cubicBezTo>
                  <a:cubicBezTo>
                    <a:pt x="4966" y="542"/>
                    <a:pt x="5033" y="1084"/>
                    <a:pt x="5033" y="1626"/>
                  </a:cubicBezTo>
                  <a:cubicBezTo>
                    <a:pt x="5033" y="1716"/>
                    <a:pt x="5101" y="1874"/>
                    <a:pt x="4966" y="1919"/>
                  </a:cubicBezTo>
                  <a:cubicBezTo>
                    <a:pt x="4763" y="2077"/>
                    <a:pt x="4492" y="2032"/>
                    <a:pt x="4243" y="2100"/>
                  </a:cubicBezTo>
                  <a:cubicBezTo>
                    <a:pt x="3612" y="2190"/>
                    <a:pt x="2980" y="2280"/>
                    <a:pt x="2370" y="2370"/>
                  </a:cubicBezTo>
                  <a:cubicBezTo>
                    <a:pt x="2145" y="2416"/>
                    <a:pt x="1829" y="2416"/>
                    <a:pt x="1716" y="2190"/>
                  </a:cubicBezTo>
                  <a:cubicBezTo>
                    <a:pt x="1603" y="1896"/>
                    <a:pt x="1648" y="1603"/>
                    <a:pt x="1625" y="1310"/>
                  </a:cubicBezTo>
                  <a:cubicBezTo>
                    <a:pt x="1580" y="1016"/>
                    <a:pt x="1558" y="745"/>
                    <a:pt x="1513" y="475"/>
                  </a:cubicBezTo>
                  <a:cubicBezTo>
                    <a:pt x="1467" y="407"/>
                    <a:pt x="1445" y="497"/>
                    <a:pt x="1400" y="497"/>
                  </a:cubicBezTo>
                  <a:cubicBezTo>
                    <a:pt x="1129" y="633"/>
                    <a:pt x="903" y="836"/>
                    <a:pt x="700" y="1039"/>
                  </a:cubicBezTo>
                  <a:cubicBezTo>
                    <a:pt x="497" y="1265"/>
                    <a:pt x="316" y="1513"/>
                    <a:pt x="226" y="1806"/>
                  </a:cubicBezTo>
                  <a:cubicBezTo>
                    <a:pt x="136" y="2145"/>
                    <a:pt x="46" y="2506"/>
                    <a:pt x="23" y="2867"/>
                  </a:cubicBezTo>
                  <a:cubicBezTo>
                    <a:pt x="0" y="3138"/>
                    <a:pt x="46" y="3431"/>
                    <a:pt x="91" y="3702"/>
                  </a:cubicBezTo>
                  <a:cubicBezTo>
                    <a:pt x="158" y="3973"/>
                    <a:pt x="294" y="4199"/>
                    <a:pt x="384" y="4447"/>
                  </a:cubicBezTo>
                  <a:cubicBezTo>
                    <a:pt x="520" y="4695"/>
                    <a:pt x="678" y="4921"/>
                    <a:pt x="858" y="5124"/>
                  </a:cubicBezTo>
                  <a:cubicBezTo>
                    <a:pt x="1039" y="5327"/>
                    <a:pt x="1219" y="5508"/>
                    <a:pt x="1445" y="5666"/>
                  </a:cubicBezTo>
                  <a:cubicBezTo>
                    <a:pt x="1671" y="5823"/>
                    <a:pt x="1919" y="5959"/>
                    <a:pt x="2167" y="6072"/>
                  </a:cubicBezTo>
                  <a:cubicBezTo>
                    <a:pt x="2438" y="6185"/>
                    <a:pt x="2709" y="6207"/>
                    <a:pt x="2980" y="6230"/>
                  </a:cubicBezTo>
                  <a:cubicBezTo>
                    <a:pt x="3273" y="6230"/>
                    <a:pt x="3566" y="6230"/>
                    <a:pt x="3860" y="6185"/>
                  </a:cubicBezTo>
                  <a:cubicBezTo>
                    <a:pt x="4018" y="6162"/>
                    <a:pt x="4153" y="6117"/>
                    <a:pt x="4289" y="6072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337425" y="2974825"/>
              <a:ext cx="165900" cy="165925"/>
            </a:xfrm>
            <a:custGeom>
              <a:avLst/>
              <a:gdLst/>
              <a:ahLst/>
              <a:cxnLst/>
              <a:rect l="l" t="t" r="r" b="b"/>
              <a:pathLst>
                <a:path w="6636" h="6637" extrusionOk="0">
                  <a:moveTo>
                    <a:pt x="1603" y="6049"/>
                  </a:moveTo>
                  <a:cubicBezTo>
                    <a:pt x="1919" y="6207"/>
                    <a:pt x="2235" y="6388"/>
                    <a:pt x="2573" y="6456"/>
                  </a:cubicBezTo>
                  <a:cubicBezTo>
                    <a:pt x="2844" y="6546"/>
                    <a:pt x="3137" y="6591"/>
                    <a:pt x="3408" y="6636"/>
                  </a:cubicBezTo>
                  <a:cubicBezTo>
                    <a:pt x="3724" y="6636"/>
                    <a:pt x="4040" y="6591"/>
                    <a:pt x="4334" y="6523"/>
                  </a:cubicBezTo>
                  <a:cubicBezTo>
                    <a:pt x="4649" y="6456"/>
                    <a:pt x="4920" y="6320"/>
                    <a:pt x="5169" y="6140"/>
                  </a:cubicBezTo>
                  <a:cubicBezTo>
                    <a:pt x="5417" y="5982"/>
                    <a:pt x="5620" y="5801"/>
                    <a:pt x="5801" y="5621"/>
                  </a:cubicBezTo>
                  <a:cubicBezTo>
                    <a:pt x="5981" y="5395"/>
                    <a:pt x="6162" y="5169"/>
                    <a:pt x="6274" y="4921"/>
                  </a:cubicBezTo>
                  <a:cubicBezTo>
                    <a:pt x="6387" y="4673"/>
                    <a:pt x="6500" y="4402"/>
                    <a:pt x="6545" y="4131"/>
                  </a:cubicBezTo>
                  <a:cubicBezTo>
                    <a:pt x="6613" y="3838"/>
                    <a:pt x="6636" y="3544"/>
                    <a:pt x="6636" y="3273"/>
                  </a:cubicBezTo>
                  <a:cubicBezTo>
                    <a:pt x="6636" y="3003"/>
                    <a:pt x="6613" y="2732"/>
                    <a:pt x="6545" y="2483"/>
                  </a:cubicBezTo>
                  <a:cubicBezTo>
                    <a:pt x="6184" y="2890"/>
                    <a:pt x="5823" y="3296"/>
                    <a:pt x="5439" y="3657"/>
                  </a:cubicBezTo>
                  <a:cubicBezTo>
                    <a:pt x="5349" y="3702"/>
                    <a:pt x="5281" y="3860"/>
                    <a:pt x="5169" y="3815"/>
                  </a:cubicBezTo>
                  <a:cubicBezTo>
                    <a:pt x="4920" y="3747"/>
                    <a:pt x="4762" y="3522"/>
                    <a:pt x="4537" y="3364"/>
                  </a:cubicBezTo>
                  <a:cubicBezTo>
                    <a:pt x="4063" y="2957"/>
                    <a:pt x="3589" y="2551"/>
                    <a:pt x="3115" y="2145"/>
                  </a:cubicBezTo>
                  <a:cubicBezTo>
                    <a:pt x="2912" y="2010"/>
                    <a:pt x="2709" y="1784"/>
                    <a:pt x="2821" y="1536"/>
                  </a:cubicBezTo>
                  <a:cubicBezTo>
                    <a:pt x="2957" y="1265"/>
                    <a:pt x="3205" y="1107"/>
                    <a:pt x="3408" y="881"/>
                  </a:cubicBezTo>
                  <a:cubicBezTo>
                    <a:pt x="3589" y="678"/>
                    <a:pt x="3792" y="452"/>
                    <a:pt x="3950" y="249"/>
                  </a:cubicBezTo>
                  <a:cubicBezTo>
                    <a:pt x="3995" y="159"/>
                    <a:pt x="3905" y="204"/>
                    <a:pt x="3860" y="181"/>
                  </a:cubicBezTo>
                  <a:cubicBezTo>
                    <a:pt x="3589" y="69"/>
                    <a:pt x="3273" y="46"/>
                    <a:pt x="2979" y="23"/>
                  </a:cubicBezTo>
                  <a:cubicBezTo>
                    <a:pt x="2686" y="1"/>
                    <a:pt x="2393" y="46"/>
                    <a:pt x="2122" y="181"/>
                  </a:cubicBezTo>
                  <a:cubicBezTo>
                    <a:pt x="1783" y="317"/>
                    <a:pt x="1467" y="497"/>
                    <a:pt x="1174" y="723"/>
                  </a:cubicBezTo>
                  <a:cubicBezTo>
                    <a:pt x="971" y="904"/>
                    <a:pt x="768" y="1107"/>
                    <a:pt x="610" y="1332"/>
                  </a:cubicBezTo>
                  <a:cubicBezTo>
                    <a:pt x="429" y="1558"/>
                    <a:pt x="339" y="1806"/>
                    <a:pt x="226" y="2055"/>
                  </a:cubicBezTo>
                  <a:cubicBezTo>
                    <a:pt x="136" y="2303"/>
                    <a:pt x="68" y="2574"/>
                    <a:pt x="45" y="2845"/>
                  </a:cubicBezTo>
                  <a:cubicBezTo>
                    <a:pt x="23" y="3115"/>
                    <a:pt x="0" y="3386"/>
                    <a:pt x="23" y="3657"/>
                  </a:cubicBezTo>
                  <a:cubicBezTo>
                    <a:pt x="45" y="3928"/>
                    <a:pt x="113" y="4199"/>
                    <a:pt x="203" y="4447"/>
                  </a:cubicBezTo>
                  <a:cubicBezTo>
                    <a:pt x="294" y="4718"/>
                    <a:pt x="452" y="4944"/>
                    <a:pt x="632" y="5169"/>
                  </a:cubicBezTo>
                  <a:cubicBezTo>
                    <a:pt x="813" y="5395"/>
                    <a:pt x="1016" y="5621"/>
                    <a:pt x="1242" y="5801"/>
                  </a:cubicBezTo>
                  <a:cubicBezTo>
                    <a:pt x="1354" y="5891"/>
                    <a:pt x="1490" y="5982"/>
                    <a:pt x="1603" y="6049"/>
                  </a:cubicBezTo>
                  <a:close/>
                </a:path>
              </a:pathLst>
            </a:custGeom>
            <a:solidFill>
              <a:srgbClr val="FF00B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Pathogens, Cancer and Toxins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Pathogens are microorganisms that </a:t>
            </a:r>
            <a:r>
              <a:rPr lang="en" b="1">
                <a:solidFill>
                  <a:srgbClr val="CCCCCC"/>
                </a:solidFill>
              </a:rPr>
              <a:t>cause disease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Bacteria, fungi and viruses all have </a:t>
            </a:r>
            <a:r>
              <a:rPr lang="en" b="1">
                <a:solidFill>
                  <a:srgbClr val="CCCCCC"/>
                </a:solidFill>
              </a:rPr>
              <a:t>pathogenic capabilities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All pathogens have </a:t>
            </a:r>
            <a:r>
              <a:rPr lang="en" b="1">
                <a:solidFill>
                  <a:srgbClr val="CCCCCC"/>
                </a:solidFill>
              </a:rPr>
              <a:t>antigens </a:t>
            </a:r>
            <a:r>
              <a:rPr lang="en">
                <a:solidFill>
                  <a:srgbClr val="CCCCCC"/>
                </a:solidFill>
              </a:rPr>
              <a:t>on their surface.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antigens are </a:t>
            </a:r>
            <a:r>
              <a:rPr lang="en" b="1">
                <a:solidFill>
                  <a:srgbClr val="CCCCCC"/>
                </a:solidFill>
              </a:rPr>
              <a:t>recognised </a:t>
            </a:r>
            <a:r>
              <a:rPr lang="en">
                <a:solidFill>
                  <a:srgbClr val="CCCCCC"/>
                </a:solidFill>
              </a:rPr>
              <a:t>by the immune system which then destroys the pathogen.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Abnormal body cells can turn </a:t>
            </a:r>
            <a:r>
              <a:rPr lang="en" b="1">
                <a:solidFill>
                  <a:srgbClr val="CCCCCC"/>
                </a:solidFill>
              </a:rPr>
              <a:t>cancerous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Cancerous cells have </a:t>
            </a:r>
            <a:r>
              <a:rPr lang="en" b="1">
                <a:solidFill>
                  <a:srgbClr val="CCCCCC"/>
                </a:solidFill>
              </a:rPr>
              <a:t>abnormal </a:t>
            </a:r>
            <a:r>
              <a:rPr lang="en">
                <a:solidFill>
                  <a:srgbClr val="CCCCCC"/>
                </a:solidFill>
              </a:rPr>
              <a:t>antigens on their surface.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also stimulate the immune response.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pathogens can produce </a:t>
            </a:r>
            <a:r>
              <a:rPr lang="en" b="1">
                <a:solidFill>
                  <a:srgbClr val="CCCCCC"/>
                </a:solidFill>
              </a:rPr>
              <a:t>toxins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Toxins are </a:t>
            </a:r>
            <a:r>
              <a:rPr lang="en" b="1">
                <a:solidFill>
                  <a:srgbClr val="CCCCCC"/>
                </a:solidFill>
              </a:rPr>
              <a:t>molecules </a:t>
            </a:r>
            <a:r>
              <a:rPr lang="en">
                <a:solidFill>
                  <a:srgbClr val="CCCCCC"/>
                </a:solidFill>
              </a:rPr>
              <a:t>that are poisonous to the body.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immune system can respond to toxins, as well as the pathogens responsible for releasing them.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55" name="Google Shape;15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717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5906250" y="1956600"/>
            <a:ext cx="27396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pathogen is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microorganism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that causes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disease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Bacteria, fungi and viruses all have pathogenic capabilities.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3" name="Google Shape;163;p17"/>
          <p:cNvCxnSpPr/>
          <p:nvPr/>
        </p:nvCxnSpPr>
        <p:spPr>
          <a:xfrm>
            <a:off x="5371750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l="11402"/>
          <a:stretch/>
        </p:blipFill>
        <p:spPr>
          <a:xfrm>
            <a:off x="789450" y="0"/>
            <a:ext cx="3533136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4939350" y="2293500"/>
            <a:ext cx="35331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Clostridium botulinum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 bacterium that releases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toxin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that affects the nervous system, leading to the symptoms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botulism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Blood Transfusions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 recipient receives cells from a donor, such as from a </a:t>
            </a:r>
            <a:r>
              <a:rPr lang="en" b="1">
                <a:solidFill>
                  <a:srgbClr val="F31819"/>
                </a:solidFill>
              </a:rPr>
              <a:t>blood transfusion</a:t>
            </a:r>
            <a:r>
              <a:rPr lang="en">
                <a:solidFill>
                  <a:srgbClr val="CCCCCC"/>
                </a:solidFill>
              </a:rPr>
              <a:t>, those cells will contain antigens </a:t>
            </a:r>
            <a:r>
              <a:rPr lang="en" b="1">
                <a:solidFill>
                  <a:srgbClr val="CCCCCC"/>
                </a:solidFill>
              </a:rPr>
              <a:t>foreign </a:t>
            </a:r>
            <a:r>
              <a:rPr lang="en">
                <a:solidFill>
                  <a:srgbClr val="CCCCCC"/>
                </a:solidFill>
              </a:rPr>
              <a:t>to the recipient.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foreign antigens will trigger the immune response.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these cells are </a:t>
            </a:r>
            <a:r>
              <a:rPr lang="en" b="1">
                <a:solidFill>
                  <a:srgbClr val="CCCCCC"/>
                </a:solidFill>
              </a:rPr>
              <a:t>too different </a:t>
            </a:r>
            <a:r>
              <a:rPr lang="en">
                <a:solidFill>
                  <a:srgbClr val="CCCCCC"/>
                </a:solidFill>
              </a:rPr>
              <a:t>to the recipients, they will be </a:t>
            </a:r>
            <a:r>
              <a:rPr lang="en" b="1">
                <a:solidFill>
                  <a:srgbClr val="CCCCCC"/>
                </a:solidFill>
              </a:rPr>
              <a:t>rejected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most important antigens on the surface of red blood cells are the </a:t>
            </a:r>
            <a:r>
              <a:rPr lang="en" b="1">
                <a:solidFill>
                  <a:srgbClr val="CCCCCC"/>
                </a:solidFill>
              </a:rPr>
              <a:t>A</a:t>
            </a:r>
            <a:r>
              <a:rPr lang="en">
                <a:solidFill>
                  <a:srgbClr val="CCCCCC"/>
                </a:solidFill>
              </a:rPr>
              <a:t> and </a:t>
            </a:r>
            <a:r>
              <a:rPr lang="en" b="1">
                <a:solidFill>
                  <a:srgbClr val="CCCCCC"/>
                </a:solidFill>
              </a:rPr>
              <a:t>B </a:t>
            </a:r>
            <a:r>
              <a:rPr lang="en">
                <a:solidFill>
                  <a:srgbClr val="CCCCCC"/>
                </a:solidFill>
              </a:rPr>
              <a:t>antigens.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group O </a:t>
            </a:r>
            <a:r>
              <a:rPr lang="en">
                <a:solidFill>
                  <a:srgbClr val="CCCCCC"/>
                </a:solidFill>
              </a:rPr>
              <a:t>individual has </a:t>
            </a:r>
            <a:r>
              <a:rPr lang="en" b="1">
                <a:solidFill>
                  <a:srgbClr val="CCCCCC"/>
                </a:solidFill>
              </a:rPr>
              <a:t>no antigens </a:t>
            </a:r>
            <a:r>
              <a:rPr lang="en">
                <a:solidFill>
                  <a:srgbClr val="CCCCCC"/>
                </a:solidFill>
              </a:rPr>
              <a:t>on the surface of their red blood cells.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It is thus important for </a:t>
            </a:r>
            <a:r>
              <a:rPr lang="en" b="1">
                <a:solidFill>
                  <a:srgbClr val="CCCCCC"/>
                </a:solidFill>
              </a:rPr>
              <a:t>blood typing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recipient with </a:t>
            </a:r>
            <a:r>
              <a:rPr lang="en" b="1">
                <a:solidFill>
                  <a:srgbClr val="CCCCCC"/>
                </a:solidFill>
              </a:rPr>
              <a:t>group B </a:t>
            </a:r>
            <a:r>
              <a:rPr lang="en">
                <a:solidFill>
                  <a:srgbClr val="CCCCCC"/>
                </a:solidFill>
              </a:rPr>
              <a:t>blood should only receive transfusions from a</a:t>
            </a:r>
            <a:r>
              <a:rPr lang="en" b="1">
                <a:solidFill>
                  <a:srgbClr val="CCCCCC"/>
                </a:solidFill>
              </a:rPr>
              <a:t> type B</a:t>
            </a:r>
            <a:r>
              <a:rPr lang="en">
                <a:solidFill>
                  <a:srgbClr val="CCCCCC"/>
                </a:solidFill>
              </a:rPr>
              <a:t> donor.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7" name="Google Shape;17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83" name="Google Shape;183;p20"/>
          <p:cNvGrpSpPr/>
          <p:nvPr/>
        </p:nvGrpSpPr>
        <p:grpSpPr>
          <a:xfrm>
            <a:off x="1046075" y="314537"/>
            <a:ext cx="7051850" cy="4514448"/>
            <a:chOff x="1420600" y="314537"/>
            <a:chExt cx="7051850" cy="4514448"/>
          </a:xfrm>
        </p:grpSpPr>
        <p:sp>
          <p:nvSpPr>
            <p:cNvPr id="184" name="Google Shape;184;p20"/>
            <p:cNvSpPr txBox="1"/>
            <p:nvPr/>
          </p:nvSpPr>
          <p:spPr>
            <a:xfrm>
              <a:off x="3848850" y="2044200"/>
              <a:ext cx="4623600" cy="10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Red blood cells have </a:t>
              </a:r>
              <a:r>
                <a:rPr lang="en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4 major types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Type A, type B and type AB have different combinations of antigens whereas type O has no antigens at all.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85" name="Google Shape;185;p20"/>
            <p:cNvGrpSpPr/>
            <p:nvPr/>
          </p:nvGrpSpPr>
          <p:grpSpPr>
            <a:xfrm>
              <a:off x="1420600" y="314537"/>
              <a:ext cx="1898516" cy="4514448"/>
              <a:chOff x="540850" y="314537"/>
              <a:chExt cx="1898516" cy="4514448"/>
            </a:xfrm>
          </p:grpSpPr>
          <p:grpSp>
            <p:nvGrpSpPr>
              <p:cNvPr id="186" name="Google Shape;186;p20"/>
              <p:cNvGrpSpPr/>
              <p:nvPr/>
            </p:nvGrpSpPr>
            <p:grpSpPr>
              <a:xfrm>
                <a:off x="1421350" y="314537"/>
                <a:ext cx="995316" cy="992763"/>
                <a:chOff x="1093800" y="1645621"/>
                <a:chExt cx="796253" cy="791867"/>
              </a:xfrm>
            </p:grpSpPr>
            <p:sp>
              <p:nvSpPr>
                <p:cNvPr id="187" name="Google Shape;187;p20"/>
                <p:cNvSpPr/>
                <p:nvPr/>
              </p:nvSpPr>
              <p:spPr>
                <a:xfrm>
                  <a:off x="1158901" y="1709750"/>
                  <a:ext cx="666298" cy="663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2" h="41126" fill="none" extrusionOk="0">
                      <a:moveTo>
                        <a:pt x="25079" y="36569"/>
                      </a:moveTo>
                      <a:lnTo>
                        <a:pt x="26736" y="39994"/>
                      </a:lnTo>
                      <a:moveTo>
                        <a:pt x="13092" y="35685"/>
                      </a:moveTo>
                      <a:lnTo>
                        <a:pt x="11545" y="39165"/>
                      </a:lnTo>
                      <a:moveTo>
                        <a:pt x="36071" y="27372"/>
                      </a:moveTo>
                      <a:lnTo>
                        <a:pt x="39551" y="28918"/>
                      </a:lnTo>
                      <a:moveTo>
                        <a:pt x="4226" y="25107"/>
                      </a:moveTo>
                      <a:lnTo>
                        <a:pt x="773" y="26736"/>
                      </a:lnTo>
                      <a:moveTo>
                        <a:pt x="37480" y="20798"/>
                      </a:moveTo>
                      <a:lnTo>
                        <a:pt x="41291" y="21102"/>
                      </a:lnTo>
                      <a:moveTo>
                        <a:pt x="31707" y="33089"/>
                      </a:moveTo>
                      <a:lnTo>
                        <a:pt x="34193" y="35989"/>
                      </a:lnTo>
                      <a:moveTo>
                        <a:pt x="8093" y="31956"/>
                      </a:moveTo>
                      <a:lnTo>
                        <a:pt x="5579" y="34829"/>
                      </a:lnTo>
                      <a:moveTo>
                        <a:pt x="19278" y="37314"/>
                      </a:moveTo>
                      <a:lnTo>
                        <a:pt x="19140" y="41126"/>
                      </a:lnTo>
                      <a:moveTo>
                        <a:pt x="35878" y="12706"/>
                      </a:moveTo>
                      <a:lnTo>
                        <a:pt x="39192" y="10800"/>
                      </a:lnTo>
                      <a:moveTo>
                        <a:pt x="3784" y="18589"/>
                      </a:moveTo>
                      <a:lnTo>
                        <a:pt x="0" y="18230"/>
                      </a:lnTo>
                      <a:moveTo>
                        <a:pt x="5966" y="12236"/>
                      </a:moveTo>
                      <a:lnTo>
                        <a:pt x="2569" y="10524"/>
                      </a:lnTo>
                      <a:moveTo>
                        <a:pt x="31155" y="6906"/>
                      </a:moveTo>
                      <a:lnTo>
                        <a:pt x="32867" y="3481"/>
                      </a:lnTo>
                      <a:moveTo>
                        <a:pt x="24581" y="3757"/>
                      </a:moveTo>
                      <a:lnTo>
                        <a:pt x="25272" y="1"/>
                      </a:lnTo>
                      <a:moveTo>
                        <a:pt x="16572" y="4061"/>
                      </a:moveTo>
                      <a:lnTo>
                        <a:pt x="15633" y="360"/>
                      </a:lnTo>
                      <a:moveTo>
                        <a:pt x="10302" y="7099"/>
                      </a:moveTo>
                      <a:lnTo>
                        <a:pt x="7872" y="417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0"/>
                <p:cNvSpPr/>
                <p:nvPr/>
              </p:nvSpPr>
              <p:spPr>
                <a:xfrm>
                  <a:off x="1215964" y="1762753"/>
                  <a:ext cx="551311" cy="550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6" h="34166" extrusionOk="0">
                      <a:moveTo>
                        <a:pt x="34166" y="17097"/>
                      </a:moveTo>
                      <a:cubicBezTo>
                        <a:pt x="34166" y="26515"/>
                        <a:pt x="26515" y="34166"/>
                        <a:pt x="17097" y="34166"/>
                      </a:cubicBezTo>
                      <a:cubicBezTo>
                        <a:pt x="7651" y="34166"/>
                        <a:pt x="0" y="26515"/>
                        <a:pt x="0" y="17097"/>
                      </a:cubicBezTo>
                      <a:cubicBezTo>
                        <a:pt x="0" y="7651"/>
                        <a:pt x="7651" y="0"/>
                        <a:pt x="17097" y="0"/>
                      </a:cubicBezTo>
                      <a:cubicBezTo>
                        <a:pt x="26515" y="0"/>
                        <a:pt x="34166" y="7651"/>
                        <a:pt x="34166" y="17097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0"/>
                <p:cNvSpPr/>
                <p:nvPr/>
              </p:nvSpPr>
              <p:spPr>
                <a:xfrm>
                  <a:off x="1542310" y="1645621"/>
                  <a:ext cx="63303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3" extrusionOk="0">
                      <a:moveTo>
                        <a:pt x="1962" y="1"/>
                      </a:moveTo>
                      <a:cubicBezTo>
                        <a:pt x="885" y="1"/>
                        <a:pt x="1" y="884"/>
                        <a:pt x="1" y="1962"/>
                      </a:cubicBezTo>
                      <a:cubicBezTo>
                        <a:pt x="1" y="3039"/>
                        <a:pt x="885" y="3922"/>
                        <a:pt x="1962" y="3922"/>
                      </a:cubicBezTo>
                      <a:cubicBezTo>
                        <a:pt x="3039" y="3922"/>
                        <a:pt x="3923" y="3039"/>
                        <a:pt x="3923" y="1962"/>
                      </a:cubicBezTo>
                      <a:cubicBezTo>
                        <a:pt x="3923" y="884"/>
                        <a:pt x="3039" y="1"/>
                        <a:pt x="1962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0"/>
                <p:cNvSpPr/>
                <p:nvPr/>
              </p:nvSpPr>
              <p:spPr>
                <a:xfrm>
                  <a:off x="1372446" y="1651410"/>
                  <a:ext cx="63754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3923" extrusionOk="0">
                      <a:moveTo>
                        <a:pt x="1989" y="1"/>
                      </a:moveTo>
                      <a:cubicBezTo>
                        <a:pt x="885" y="1"/>
                        <a:pt x="1" y="884"/>
                        <a:pt x="1" y="1962"/>
                      </a:cubicBezTo>
                      <a:cubicBezTo>
                        <a:pt x="1" y="3039"/>
                        <a:pt x="885" y="3923"/>
                        <a:pt x="1989" y="3923"/>
                      </a:cubicBezTo>
                      <a:cubicBezTo>
                        <a:pt x="3067" y="3923"/>
                        <a:pt x="3950" y="3039"/>
                        <a:pt x="3950" y="1962"/>
                      </a:cubicBezTo>
                      <a:cubicBezTo>
                        <a:pt x="3950" y="884"/>
                        <a:pt x="3067" y="1"/>
                        <a:pt x="1989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0"/>
                <p:cNvSpPr/>
                <p:nvPr/>
              </p:nvSpPr>
              <p:spPr>
                <a:xfrm>
                  <a:off x="1233801" y="1718667"/>
                  <a:ext cx="63303" cy="63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50" extrusionOk="0">
                      <a:moveTo>
                        <a:pt x="1961" y="0"/>
                      </a:moveTo>
                      <a:cubicBezTo>
                        <a:pt x="884" y="0"/>
                        <a:pt x="0" y="884"/>
                        <a:pt x="0" y="1989"/>
                      </a:cubicBezTo>
                      <a:cubicBezTo>
                        <a:pt x="0" y="3066"/>
                        <a:pt x="884" y="3950"/>
                        <a:pt x="1961" y="3950"/>
                      </a:cubicBezTo>
                      <a:cubicBezTo>
                        <a:pt x="3038" y="3950"/>
                        <a:pt x="3922" y="3066"/>
                        <a:pt x="3922" y="1989"/>
                      </a:cubicBezTo>
                      <a:cubicBezTo>
                        <a:pt x="3922" y="884"/>
                        <a:pt x="3038" y="0"/>
                        <a:pt x="1961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0"/>
                <p:cNvSpPr/>
                <p:nvPr/>
              </p:nvSpPr>
              <p:spPr>
                <a:xfrm>
                  <a:off x="1139724" y="1831332"/>
                  <a:ext cx="63303" cy="63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51" extrusionOk="0">
                      <a:moveTo>
                        <a:pt x="1961" y="1"/>
                      </a:moveTo>
                      <a:cubicBezTo>
                        <a:pt x="884" y="1"/>
                        <a:pt x="1" y="885"/>
                        <a:pt x="1" y="1989"/>
                      </a:cubicBezTo>
                      <a:cubicBezTo>
                        <a:pt x="1" y="3067"/>
                        <a:pt x="884" y="3950"/>
                        <a:pt x="1961" y="3950"/>
                      </a:cubicBezTo>
                      <a:cubicBezTo>
                        <a:pt x="3039" y="3950"/>
                        <a:pt x="3922" y="3067"/>
                        <a:pt x="3922" y="1989"/>
                      </a:cubicBezTo>
                      <a:cubicBezTo>
                        <a:pt x="3922" y="885"/>
                        <a:pt x="3039" y="1"/>
                        <a:pt x="1961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0"/>
                <p:cNvSpPr/>
                <p:nvPr/>
              </p:nvSpPr>
              <p:spPr>
                <a:xfrm>
                  <a:off x="1093800" y="1967621"/>
                  <a:ext cx="63754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3923" extrusionOk="0">
                      <a:moveTo>
                        <a:pt x="1989" y="0"/>
                      </a:moveTo>
                      <a:cubicBezTo>
                        <a:pt x="885" y="0"/>
                        <a:pt x="1" y="884"/>
                        <a:pt x="1" y="1961"/>
                      </a:cubicBezTo>
                      <a:cubicBezTo>
                        <a:pt x="1" y="3066"/>
                        <a:pt x="885" y="3922"/>
                        <a:pt x="1989" y="3922"/>
                      </a:cubicBezTo>
                      <a:cubicBezTo>
                        <a:pt x="3066" y="3922"/>
                        <a:pt x="3950" y="3066"/>
                        <a:pt x="3950" y="1961"/>
                      </a:cubicBezTo>
                      <a:cubicBezTo>
                        <a:pt x="3950" y="884"/>
                        <a:pt x="3066" y="0"/>
                        <a:pt x="1989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0"/>
                <p:cNvSpPr/>
                <p:nvPr/>
              </p:nvSpPr>
              <p:spPr>
                <a:xfrm>
                  <a:off x="1109409" y="2122598"/>
                  <a:ext cx="63303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3" extrusionOk="0">
                      <a:moveTo>
                        <a:pt x="1961" y="1"/>
                      </a:moveTo>
                      <a:cubicBezTo>
                        <a:pt x="884" y="1"/>
                        <a:pt x="0" y="885"/>
                        <a:pt x="0" y="1962"/>
                      </a:cubicBezTo>
                      <a:cubicBezTo>
                        <a:pt x="0" y="3039"/>
                        <a:pt x="884" y="3923"/>
                        <a:pt x="1961" y="3923"/>
                      </a:cubicBezTo>
                      <a:cubicBezTo>
                        <a:pt x="3039" y="3923"/>
                        <a:pt x="3922" y="3039"/>
                        <a:pt x="3922" y="1962"/>
                      </a:cubicBezTo>
                      <a:cubicBezTo>
                        <a:pt x="3922" y="885"/>
                        <a:pt x="3039" y="1"/>
                        <a:pt x="1961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0"/>
                <p:cNvSpPr/>
                <p:nvPr/>
              </p:nvSpPr>
              <p:spPr>
                <a:xfrm>
                  <a:off x="1194559" y="2263789"/>
                  <a:ext cx="63754" cy="63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3950" extrusionOk="0">
                      <a:moveTo>
                        <a:pt x="1962" y="0"/>
                      </a:moveTo>
                      <a:cubicBezTo>
                        <a:pt x="885" y="0"/>
                        <a:pt x="1" y="884"/>
                        <a:pt x="1" y="1961"/>
                      </a:cubicBezTo>
                      <a:cubicBezTo>
                        <a:pt x="1" y="3066"/>
                        <a:pt x="885" y="3950"/>
                        <a:pt x="1962" y="3950"/>
                      </a:cubicBezTo>
                      <a:cubicBezTo>
                        <a:pt x="3066" y="3950"/>
                        <a:pt x="3950" y="3066"/>
                        <a:pt x="3950" y="1961"/>
                      </a:cubicBezTo>
                      <a:cubicBezTo>
                        <a:pt x="3950" y="884"/>
                        <a:pt x="3066" y="0"/>
                        <a:pt x="1962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0"/>
                <p:cNvSpPr/>
                <p:nvPr/>
              </p:nvSpPr>
              <p:spPr>
                <a:xfrm>
                  <a:off x="1298886" y="2339496"/>
                  <a:ext cx="63303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3" extrusionOk="0">
                      <a:moveTo>
                        <a:pt x="1962" y="1"/>
                      </a:moveTo>
                      <a:cubicBezTo>
                        <a:pt x="884" y="1"/>
                        <a:pt x="1" y="884"/>
                        <a:pt x="1" y="1961"/>
                      </a:cubicBezTo>
                      <a:cubicBezTo>
                        <a:pt x="1" y="3039"/>
                        <a:pt x="884" y="3922"/>
                        <a:pt x="1962" y="3922"/>
                      </a:cubicBezTo>
                      <a:cubicBezTo>
                        <a:pt x="3066" y="3922"/>
                        <a:pt x="3923" y="3039"/>
                        <a:pt x="3923" y="1961"/>
                      </a:cubicBezTo>
                      <a:cubicBezTo>
                        <a:pt x="3923" y="884"/>
                        <a:pt x="3066" y="1"/>
                        <a:pt x="1962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0"/>
                <p:cNvSpPr/>
                <p:nvPr/>
              </p:nvSpPr>
              <p:spPr>
                <a:xfrm>
                  <a:off x="1433980" y="2374229"/>
                  <a:ext cx="63738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23" extrusionOk="0">
                      <a:moveTo>
                        <a:pt x="1961" y="1"/>
                      </a:moveTo>
                      <a:cubicBezTo>
                        <a:pt x="884" y="1"/>
                        <a:pt x="0" y="885"/>
                        <a:pt x="0" y="1962"/>
                      </a:cubicBezTo>
                      <a:cubicBezTo>
                        <a:pt x="0" y="3039"/>
                        <a:pt x="884" y="3923"/>
                        <a:pt x="1961" y="3923"/>
                      </a:cubicBezTo>
                      <a:cubicBezTo>
                        <a:pt x="3066" y="3923"/>
                        <a:pt x="3950" y="3039"/>
                        <a:pt x="3950" y="1962"/>
                      </a:cubicBezTo>
                      <a:cubicBezTo>
                        <a:pt x="3950" y="885"/>
                        <a:pt x="3066" y="1"/>
                        <a:pt x="1961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0"/>
                <p:cNvSpPr/>
                <p:nvPr/>
              </p:nvSpPr>
              <p:spPr>
                <a:xfrm>
                  <a:off x="1572189" y="2353299"/>
                  <a:ext cx="63738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23" extrusionOk="0">
                      <a:moveTo>
                        <a:pt x="1961" y="1"/>
                      </a:moveTo>
                      <a:cubicBezTo>
                        <a:pt x="884" y="1"/>
                        <a:pt x="0" y="885"/>
                        <a:pt x="0" y="1962"/>
                      </a:cubicBezTo>
                      <a:cubicBezTo>
                        <a:pt x="0" y="3039"/>
                        <a:pt x="884" y="3923"/>
                        <a:pt x="1961" y="3923"/>
                      </a:cubicBezTo>
                      <a:cubicBezTo>
                        <a:pt x="3066" y="3923"/>
                        <a:pt x="3950" y="3039"/>
                        <a:pt x="3950" y="1962"/>
                      </a:cubicBezTo>
                      <a:cubicBezTo>
                        <a:pt x="3950" y="885"/>
                        <a:pt x="3066" y="1"/>
                        <a:pt x="1961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0"/>
                <p:cNvSpPr/>
                <p:nvPr/>
              </p:nvSpPr>
              <p:spPr>
                <a:xfrm>
                  <a:off x="1699696" y="2284719"/>
                  <a:ext cx="63303" cy="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3" extrusionOk="0">
                      <a:moveTo>
                        <a:pt x="1961" y="0"/>
                      </a:moveTo>
                      <a:cubicBezTo>
                        <a:pt x="884" y="0"/>
                        <a:pt x="0" y="857"/>
                        <a:pt x="0" y="1961"/>
                      </a:cubicBezTo>
                      <a:cubicBezTo>
                        <a:pt x="0" y="3038"/>
                        <a:pt x="884" y="3922"/>
                        <a:pt x="1961" y="3922"/>
                      </a:cubicBezTo>
                      <a:cubicBezTo>
                        <a:pt x="3039" y="3922"/>
                        <a:pt x="3922" y="3038"/>
                        <a:pt x="3922" y="1961"/>
                      </a:cubicBezTo>
                      <a:cubicBezTo>
                        <a:pt x="3922" y="857"/>
                        <a:pt x="3039" y="0"/>
                        <a:pt x="1961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0"/>
                <p:cNvSpPr/>
                <p:nvPr/>
              </p:nvSpPr>
              <p:spPr>
                <a:xfrm>
                  <a:off x="1795548" y="2158686"/>
                  <a:ext cx="63754" cy="63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3922" extrusionOk="0">
                      <a:moveTo>
                        <a:pt x="1989" y="0"/>
                      </a:moveTo>
                      <a:cubicBezTo>
                        <a:pt x="884" y="0"/>
                        <a:pt x="1" y="884"/>
                        <a:pt x="1" y="1961"/>
                      </a:cubicBezTo>
                      <a:cubicBezTo>
                        <a:pt x="1" y="3038"/>
                        <a:pt x="884" y="3922"/>
                        <a:pt x="1989" y="3922"/>
                      </a:cubicBezTo>
                      <a:cubicBezTo>
                        <a:pt x="3066" y="3922"/>
                        <a:pt x="3950" y="3038"/>
                        <a:pt x="3950" y="1961"/>
                      </a:cubicBezTo>
                      <a:cubicBezTo>
                        <a:pt x="3950" y="884"/>
                        <a:pt x="3066" y="0"/>
                        <a:pt x="1989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0"/>
                <p:cNvSpPr/>
                <p:nvPr/>
              </p:nvSpPr>
              <p:spPr>
                <a:xfrm>
                  <a:off x="1826751" y="2021946"/>
                  <a:ext cx="63303" cy="63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51" extrusionOk="0">
                      <a:moveTo>
                        <a:pt x="1962" y="1"/>
                      </a:moveTo>
                      <a:cubicBezTo>
                        <a:pt x="885" y="1"/>
                        <a:pt x="1" y="885"/>
                        <a:pt x="1" y="1962"/>
                      </a:cubicBezTo>
                      <a:cubicBezTo>
                        <a:pt x="1" y="3067"/>
                        <a:pt x="885" y="3950"/>
                        <a:pt x="1962" y="3950"/>
                      </a:cubicBezTo>
                      <a:cubicBezTo>
                        <a:pt x="3039" y="3950"/>
                        <a:pt x="3923" y="3067"/>
                        <a:pt x="3923" y="1962"/>
                      </a:cubicBezTo>
                      <a:cubicBezTo>
                        <a:pt x="3923" y="885"/>
                        <a:pt x="3039" y="1"/>
                        <a:pt x="1962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0"/>
                <p:cNvSpPr/>
                <p:nvPr/>
              </p:nvSpPr>
              <p:spPr>
                <a:xfrm>
                  <a:off x="1789301" y="1836686"/>
                  <a:ext cx="63303" cy="63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50" extrusionOk="0">
                      <a:moveTo>
                        <a:pt x="1962" y="0"/>
                      </a:moveTo>
                      <a:cubicBezTo>
                        <a:pt x="885" y="0"/>
                        <a:pt x="1" y="884"/>
                        <a:pt x="1" y="1961"/>
                      </a:cubicBezTo>
                      <a:cubicBezTo>
                        <a:pt x="1" y="3066"/>
                        <a:pt x="885" y="3950"/>
                        <a:pt x="1962" y="3950"/>
                      </a:cubicBezTo>
                      <a:cubicBezTo>
                        <a:pt x="3039" y="3950"/>
                        <a:pt x="3923" y="3066"/>
                        <a:pt x="3923" y="1961"/>
                      </a:cubicBezTo>
                      <a:cubicBezTo>
                        <a:pt x="3923" y="884"/>
                        <a:pt x="3039" y="0"/>
                        <a:pt x="1962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0"/>
                <p:cNvSpPr/>
                <p:nvPr/>
              </p:nvSpPr>
              <p:spPr>
                <a:xfrm>
                  <a:off x="1673384" y="1704848"/>
                  <a:ext cx="63303" cy="63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51" extrusionOk="0">
                      <a:moveTo>
                        <a:pt x="1962" y="1"/>
                      </a:moveTo>
                      <a:cubicBezTo>
                        <a:pt x="885" y="1"/>
                        <a:pt x="1" y="885"/>
                        <a:pt x="1" y="1962"/>
                      </a:cubicBezTo>
                      <a:cubicBezTo>
                        <a:pt x="1" y="3067"/>
                        <a:pt x="885" y="3950"/>
                        <a:pt x="1962" y="3950"/>
                      </a:cubicBezTo>
                      <a:cubicBezTo>
                        <a:pt x="3067" y="3950"/>
                        <a:pt x="3923" y="3067"/>
                        <a:pt x="3923" y="1962"/>
                      </a:cubicBezTo>
                      <a:cubicBezTo>
                        <a:pt x="3923" y="885"/>
                        <a:pt x="3067" y="1"/>
                        <a:pt x="1962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4" name="Google Shape;204;p20"/>
              <p:cNvGrpSpPr/>
              <p:nvPr/>
            </p:nvGrpSpPr>
            <p:grpSpPr>
              <a:xfrm>
                <a:off x="1398655" y="1523269"/>
                <a:ext cx="1040711" cy="1052110"/>
                <a:chOff x="2191792" y="1864019"/>
                <a:chExt cx="1040711" cy="1052110"/>
              </a:xfrm>
            </p:grpSpPr>
            <p:sp>
              <p:nvSpPr>
                <p:cNvPr id="205" name="Google Shape;205;p20"/>
                <p:cNvSpPr/>
                <p:nvPr/>
              </p:nvSpPr>
              <p:spPr>
                <a:xfrm>
                  <a:off x="2281523" y="1958390"/>
                  <a:ext cx="860620" cy="86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69" h="43143" fill="none" extrusionOk="0">
                      <a:moveTo>
                        <a:pt x="17980" y="38419"/>
                      </a:moveTo>
                      <a:lnTo>
                        <a:pt x="16958" y="43142"/>
                      </a:lnTo>
                      <a:moveTo>
                        <a:pt x="5441" y="28587"/>
                      </a:moveTo>
                      <a:lnTo>
                        <a:pt x="1105" y="30686"/>
                      </a:lnTo>
                      <a:moveTo>
                        <a:pt x="26957" y="37591"/>
                      </a:moveTo>
                      <a:lnTo>
                        <a:pt x="28476" y="42176"/>
                      </a:lnTo>
                      <a:moveTo>
                        <a:pt x="33502" y="33172"/>
                      </a:moveTo>
                      <a:lnTo>
                        <a:pt x="37065" y="36403"/>
                      </a:lnTo>
                      <a:moveTo>
                        <a:pt x="10357" y="34857"/>
                      </a:moveTo>
                      <a:lnTo>
                        <a:pt x="7485" y="38723"/>
                      </a:lnTo>
                      <a:moveTo>
                        <a:pt x="4530" y="19555"/>
                      </a:moveTo>
                      <a:lnTo>
                        <a:pt x="0" y="17898"/>
                      </a:lnTo>
                      <a:moveTo>
                        <a:pt x="21433" y="4834"/>
                      </a:moveTo>
                      <a:lnTo>
                        <a:pt x="21460" y="1"/>
                      </a:lnTo>
                      <a:moveTo>
                        <a:pt x="37728" y="17926"/>
                      </a:moveTo>
                      <a:lnTo>
                        <a:pt x="42368" y="16600"/>
                      </a:lnTo>
                      <a:moveTo>
                        <a:pt x="37562" y="25687"/>
                      </a:moveTo>
                      <a:lnTo>
                        <a:pt x="42147" y="27261"/>
                      </a:lnTo>
                      <a:moveTo>
                        <a:pt x="33061" y="9474"/>
                      </a:moveTo>
                      <a:lnTo>
                        <a:pt x="36043" y="5690"/>
                      </a:lnTo>
                      <a:moveTo>
                        <a:pt x="9335" y="10027"/>
                      </a:moveTo>
                      <a:lnTo>
                        <a:pt x="6325" y="6270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0"/>
                <p:cNvSpPr/>
                <p:nvPr/>
              </p:nvSpPr>
              <p:spPr>
                <a:xfrm>
                  <a:off x="2191792" y="1864019"/>
                  <a:ext cx="1040711" cy="1052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35" h="52422" extrusionOk="0">
                      <a:moveTo>
                        <a:pt x="25714" y="0"/>
                      </a:moveTo>
                      <a:lnTo>
                        <a:pt x="23090" y="2735"/>
                      </a:lnTo>
                      <a:lnTo>
                        <a:pt x="25825" y="5331"/>
                      </a:lnTo>
                      <a:lnTo>
                        <a:pt x="28421" y="2624"/>
                      </a:lnTo>
                      <a:lnTo>
                        <a:pt x="25714" y="0"/>
                      </a:lnTo>
                      <a:close/>
                      <a:moveTo>
                        <a:pt x="43225" y="6574"/>
                      </a:moveTo>
                      <a:lnTo>
                        <a:pt x="39496" y="7126"/>
                      </a:lnTo>
                      <a:lnTo>
                        <a:pt x="40048" y="10855"/>
                      </a:lnTo>
                      <a:lnTo>
                        <a:pt x="43777" y="10302"/>
                      </a:lnTo>
                      <a:lnTo>
                        <a:pt x="43225" y="6574"/>
                      </a:lnTo>
                      <a:close/>
                      <a:moveTo>
                        <a:pt x="7706" y="7430"/>
                      </a:moveTo>
                      <a:lnTo>
                        <a:pt x="7402" y="11186"/>
                      </a:lnTo>
                      <a:lnTo>
                        <a:pt x="11159" y="11490"/>
                      </a:lnTo>
                      <a:lnTo>
                        <a:pt x="11462" y="7734"/>
                      </a:lnTo>
                      <a:lnTo>
                        <a:pt x="7706" y="7430"/>
                      </a:lnTo>
                      <a:close/>
                      <a:moveTo>
                        <a:pt x="47892" y="18036"/>
                      </a:moveTo>
                      <a:lnTo>
                        <a:pt x="46152" y="21378"/>
                      </a:lnTo>
                      <a:lnTo>
                        <a:pt x="49494" y="23118"/>
                      </a:lnTo>
                      <a:lnTo>
                        <a:pt x="51234" y="19776"/>
                      </a:lnTo>
                      <a:lnTo>
                        <a:pt x="47892" y="18036"/>
                      </a:lnTo>
                      <a:close/>
                      <a:moveTo>
                        <a:pt x="3398" y="19472"/>
                      </a:moveTo>
                      <a:lnTo>
                        <a:pt x="0" y="21184"/>
                      </a:lnTo>
                      <a:lnTo>
                        <a:pt x="1713" y="24554"/>
                      </a:lnTo>
                      <a:lnTo>
                        <a:pt x="5082" y="22869"/>
                      </a:lnTo>
                      <a:lnTo>
                        <a:pt x="3398" y="19472"/>
                      </a:lnTo>
                      <a:close/>
                      <a:moveTo>
                        <a:pt x="49301" y="29884"/>
                      </a:moveTo>
                      <a:lnTo>
                        <a:pt x="45959" y="31652"/>
                      </a:lnTo>
                      <a:lnTo>
                        <a:pt x="47727" y="34966"/>
                      </a:lnTo>
                      <a:lnTo>
                        <a:pt x="51041" y="33226"/>
                      </a:lnTo>
                      <a:lnTo>
                        <a:pt x="49301" y="29884"/>
                      </a:lnTo>
                      <a:close/>
                      <a:moveTo>
                        <a:pt x="2597" y="34000"/>
                      </a:moveTo>
                      <a:lnTo>
                        <a:pt x="1464" y="37590"/>
                      </a:lnTo>
                      <a:lnTo>
                        <a:pt x="5055" y="38723"/>
                      </a:lnTo>
                      <a:lnTo>
                        <a:pt x="6187" y="35104"/>
                      </a:lnTo>
                      <a:lnTo>
                        <a:pt x="2597" y="34000"/>
                      </a:lnTo>
                      <a:close/>
                      <a:moveTo>
                        <a:pt x="44827" y="40269"/>
                      </a:moveTo>
                      <a:lnTo>
                        <a:pt x="41070" y="40573"/>
                      </a:lnTo>
                      <a:lnTo>
                        <a:pt x="41347" y="44329"/>
                      </a:lnTo>
                      <a:lnTo>
                        <a:pt x="45130" y="44025"/>
                      </a:lnTo>
                      <a:lnTo>
                        <a:pt x="44827" y="40269"/>
                      </a:lnTo>
                      <a:close/>
                      <a:moveTo>
                        <a:pt x="12374" y="42893"/>
                      </a:moveTo>
                      <a:lnTo>
                        <a:pt x="8673" y="43528"/>
                      </a:lnTo>
                      <a:lnTo>
                        <a:pt x="9336" y="47257"/>
                      </a:lnTo>
                      <a:lnTo>
                        <a:pt x="13037" y="46594"/>
                      </a:lnTo>
                      <a:lnTo>
                        <a:pt x="12374" y="42893"/>
                      </a:lnTo>
                      <a:close/>
                      <a:moveTo>
                        <a:pt x="32785" y="46152"/>
                      </a:moveTo>
                      <a:lnTo>
                        <a:pt x="31183" y="49577"/>
                      </a:lnTo>
                      <a:lnTo>
                        <a:pt x="34607" y="51179"/>
                      </a:lnTo>
                      <a:lnTo>
                        <a:pt x="36182" y="47754"/>
                      </a:lnTo>
                      <a:lnTo>
                        <a:pt x="32785" y="46152"/>
                      </a:lnTo>
                      <a:close/>
                      <a:moveTo>
                        <a:pt x="21626" y="47174"/>
                      </a:moveTo>
                      <a:lnTo>
                        <a:pt x="18533" y="49301"/>
                      </a:lnTo>
                      <a:lnTo>
                        <a:pt x="20660" y="52422"/>
                      </a:lnTo>
                      <a:lnTo>
                        <a:pt x="23753" y="50267"/>
                      </a:lnTo>
                      <a:lnTo>
                        <a:pt x="21626" y="47174"/>
                      </a:lnTo>
                      <a:close/>
                    </a:path>
                  </a:pathLst>
                </a:custGeom>
                <a:solidFill>
                  <a:srgbClr val="00AE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0"/>
                <p:cNvSpPr/>
                <p:nvPr/>
              </p:nvSpPr>
              <p:spPr>
                <a:xfrm>
                  <a:off x="2365119" y="2054459"/>
                  <a:ext cx="694545" cy="68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3" h="34166" extrusionOk="0">
                      <a:moveTo>
                        <a:pt x="34193" y="17097"/>
                      </a:moveTo>
                      <a:cubicBezTo>
                        <a:pt x="34193" y="26515"/>
                        <a:pt x="26542" y="34166"/>
                        <a:pt x="17096" y="34166"/>
                      </a:cubicBezTo>
                      <a:cubicBezTo>
                        <a:pt x="7651" y="34166"/>
                        <a:pt x="0" y="26515"/>
                        <a:pt x="0" y="17097"/>
                      </a:cubicBezTo>
                      <a:cubicBezTo>
                        <a:pt x="0" y="7651"/>
                        <a:pt x="7651" y="0"/>
                        <a:pt x="17096" y="0"/>
                      </a:cubicBezTo>
                      <a:cubicBezTo>
                        <a:pt x="26542" y="0"/>
                        <a:pt x="34193" y="7651"/>
                        <a:pt x="34193" y="17097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8" name="Google Shape;208;p20"/>
              <p:cNvGrpSpPr/>
              <p:nvPr/>
            </p:nvGrpSpPr>
            <p:grpSpPr>
              <a:xfrm>
                <a:off x="1398933" y="2783847"/>
                <a:ext cx="1040163" cy="1029277"/>
                <a:chOff x="3305258" y="1866810"/>
                <a:chExt cx="1040163" cy="1029277"/>
              </a:xfrm>
            </p:grpSpPr>
            <p:sp>
              <p:nvSpPr>
                <p:cNvPr id="209" name="Google Shape;209;p20"/>
                <p:cNvSpPr/>
                <p:nvPr/>
              </p:nvSpPr>
              <p:spPr>
                <a:xfrm>
                  <a:off x="3394988" y="1960634"/>
                  <a:ext cx="858386" cy="848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59" h="42286" fill="none" extrusionOk="0">
                      <a:moveTo>
                        <a:pt x="10054" y="9170"/>
                      </a:moveTo>
                      <a:lnTo>
                        <a:pt x="7430" y="6436"/>
                      </a:lnTo>
                      <a:moveTo>
                        <a:pt x="5193" y="27537"/>
                      </a:moveTo>
                      <a:lnTo>
                        <a:pt x="1741" y="29166"/>
                      </a:lnTo>
                      <a:moveTo>
                        <a:pt x="18727" y="38502"/>
                      </a:moveTo>
                      <a:lnTo>
                        <a:pt x="18368" y="42286"/>
                      </a:lnTo>
                      <a:moveTo>
                        <a:pt x="34083" y="32481"/>
                      </a:moveTo>
                      <a:lnTo>
                        <a:pt x="37370" y="34414"/>
                      </a:lnTo>
                      <a:moveTo>
                        <a:pt x="37452" y="16379"/>
                      </a:moveTo>
                      <a:lnTo>
                        <a:pt x="40822" y="14611"/>
                      </a:lnTo>
                      <a:moveTo>
                        <a:pt x="26874" y="37590"/>
                      </a:moveTo>
                      <a:lnTo>
                        <a:pt x="28393" y="42175"/>
                      </a:lnTo>
                      <a:moveTo>
                        <a:pt x="10358" y="34801"/>
                      </a:moveTo>
                      <a:lnTo>
                        <a:pt x="7458" y="38667"/>
                      </a:lnTo>
                      <a:moveTo>
                        <a:pt x="4530" y="19500"/>
                      </a:moveTo>
                      <a:lnTo>
                        <a:pt x="1" y="17842"/>
                      </a:lnTo>
                      <a:moveTo>
                        <a:pt x="21544" y="4834"/>
                      </a:moveTo>
                      <a:lnTo>
                        <a:pt x="21599" y="0"/>
                      </a:lnTo>
                      <a:moveTo>
                        <a:pt x="37701" y="25631"/>
                      </a:moveTo>
                      <a:lnTo>
                        <a:pt x="42258" y="27205"/>
                      </a:lnTo>
                      <a:moveTo>
                        <a:pt x="33254" y="9419"/>
                      </a:moveTo>
                      <a:lnTo>
                        <a:pt x="36265" y="563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0"/>
                <p:cNvSpPr/>
                <p:nvPr/>
              </p:nvSpPr>
              <p:spPr>
                <a:xfrm>
                  <a:off x="3305258" y="1866810"/>
                  <a:ext cx="1040163" cy="1026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8" h="51152" extrusionOk="0">
                      <a:moveTo>
                        <a:pt x="25853" y="0"/>
                      </a:moveTo>
                      <a:lnTo>
                        <a:pt x="23256" y="2735"/>
                      </a:lnTo>
                      <a:lnTo>
                        <a:pt x="25963" y="5331"/>
                      </a:lnTo>
                      <a:lnTo>
                        <a:pt x="28587" y="2597"/>
                      </a:lnTo>
                      <a:lnTo>
                        <a:pt x="25853" y="0"/>
                      </a:lnTo>
                      <a:close/>
                      <a:moveTo>
                        <a:pt x="43446" y="6491"/>
                      </a:moveTo>
                      <a:lnTo>
                        <a:pt x="39718" y="7016"/>
                      </a:lnTo>
                      <a:lnTo>
                        <a:pt x="40242" y="10744"/>
                      </a:lnTo>
                      <a:lnTo>
                        <a:pt x="43971" y="10219"/>
                      </a:lnTo>
                      <a:lnTo>
                        <a:pt x="43446" y="6491"/>
                      </a:lnTo>
                      <a:close/>
                      <a:moveTo>
                        <a:pt x="3370" y="19389"/>
                      </a:moveTo>
                      <a:lnTo>
                        <a:pt x="1" y="21074"/>
                      </a:lnTo>
                      <a:lnTo>
                        <a:pt x="1686" y="24443"/>
                      </a:lnTo>
                      <a:lnTo>
                        <a:pt x="5055" y="22759"/>
                      </a:lnTo>
                      <a:lnTo>
                        <a:pt x="3370" y="19389"/>
                      </a:lnTo>
                      <a:close/>
                      <a:moveTo>
                        <a:pt x="49440" y="29802"/>
                      </a:moveTo>
                      <a:lnTo>
                        <a:pt x="46098" y="31569"/>
                      </a:lnTo>
                      <a:lnTo>
                        <a:pt x="47865" y="34911"/>
                      </a:lnTo>
                      <a:lnTo>
                        <a:pt x="51207" y="33144"/>
                      </a:lnTo>
                      <a:lnTo>
                        <a:pt x="49440" y="29802"/>
                      </a:lnTo>
                      <a:close/>
                      <a:moveTo>
                        <a:pt x="12374" y="42783"/>
                      </a:moveTo>
                      <a:lnTo>
                        <a:pt x="8646" y="43446"/>
                      </a:lnTo>
                      <a:lnTo>
                        <a:pt x="9309" y="47174"/>
                      </a:lnTo>
                      <a:lnTo>
                        <a:pt x="13010" y="46511"/>
                      </a:lnTo>
                      <a:lnTo>
                        <a:pt x="12374" y="42783"/>
                      </a:lnTo>
                      <a:close/>
                      <a:moveTo>
                        <a:pt x="32675" y="46152"/>
                      </a:moveTo>
                      <a:lnTo>
                        <a:pt x="31100" y="49577"/>
                      </a:lnTo>
                      <a:lnTo>
                        <a:pt x="34525" y="51151"/>
                      </a:lnTo>
                      <a:lnTo>
                        <a:pt x="36099" y="47727"/>
                      </a:lnTo>
                      <a:lnTo>
                        <a:pt x="32675" y="46152"/>
                      </a:lnTo>
                      <a:close/>
                    </a:path>
                  </a:pathLst>
                </a:custGeom>
                <a:solidFill>
                  <a:srgbClr val="00AE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0"/>
                <p:cNvSpPr/>
                <p:nvPr/>
              </p:nvSpPr>
              <p:spPr>
                <a:xfrm>
                  <a:off x="3477474" y="2019841"/>
                  <a:ext cx="79686" cy="78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2" extrusionOk="0">
                      <a:moveTo>
                        <a:pt x="1961" y="0"/>
                      </a:moveTo>
                      <a:cubicBezTo>
                        <a:pt x="884" y="0"/>
                        <a:pt x="0" y="856"/>
                        <a:pt x="0" y="1961"/>
                      </a:cubicBezTo>
                      <a:cubicBezTo>
                        <a:pt x="0" y="3038"/>
                        <a:pt x="884" y="3922"/>
                        <a:pt x="1961" y="3922"/>
                      </a:cubicBezTo>
                      <a:cubicBezTo>
                        <a:pt x="3038" y="3922"/>
                        <a:pt x="3922" y="3038"/>
                        <a:pt x="3922" y="1961"/>
                      </a:cubicBezTo>
                      <a:cubicBezTo>
                        <a:pt x="3922" y="856"/>
                        <a:pt x="3038" y="0"/>
                        <a:pt x="1961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0"/>
                <p:cNvSpPr/>
                <p:nvPr/>
              </p:nvSpPr>
              <p:spPr>
                <a:xfrm>
                  <a:off x="3352635" y="2527506"/>
                  <a:ext cx="79686" cy="79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50" extrusionOk="0">
                      <a:moveTo>
                        <a:pt x="1962" y="0"/>
                      </a:moveTo>
                      <a:cubicBezTo>
                        <a:pt x="884" y="0"/>
                        <a:pt x="1" y="884"/>
                        <a:pt x="1" y="1961"/>
                      </a:cubicBezTo>
                      <a:cubicBezTo>
                        <a:pt x="1" y="3066"/>
                        <a:pt x="884" y="3950"/>
                        <a:pt x="1962" y="3950"/>
                      </a:cubicBezTo>
                      <a:cubicBezTo>
                        <a:pt x="3039" y="3950"/>
                        <a:pt x="3923" y="3066"/>
                        <a:pt x="3923" y="1961"/>
                      </a:cubicBezTo>
                      <a:cubicBezTo>
                        <a:pt x="3923" y="884"/>
                        <a:pt x="3039" y="0"/>
                        <a:pt x="1962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0"/>
                <p:cNvSpPr/>
                <p:nvPr/>
              </p:nvSpPr>
              <p:spPr>
                <a:xfrm>
                  <a:off x="3720454" y="2817352"/>
                  <a:ext cx="79686" cy="78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3" extrusionOk="0">
                      <a:moveTo>
                        <a:pt x="1961" y="0"/>
                      </a:moveTo>
                      <a:cubicBezTo>
                        <a:pt x="857" y="0"/>
                        <a:pt x="0" y="884"/>
                        <a:pt x="0" y="1961"/>
                      </a:cubicBezTo>
                      <a:cubicBezTo>
                        <a:pt x="0" y="3039"/>
                        <a:pt x="857" y="3922"/>
                        <a:pt x="1961" y="3922"/>
                      </a:cubicBezTo>
                      <a:cubicBezTo>
                        <a:pt x="3038" y="3922"/>
                        <a:pt x="3922" y="3039"/>
                        <a:pt x="3922" y="1961"/>
                      </a:cubicBezTo>
                      <a:cubicBezTo>
                        <a:pt x="3922" y="884"/>
                        <a:pt x="3038" y="0"/>
                        <a:pt x="1961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0"/>
                <p:cNvSpPr/>
                <p:nvPr/>
              </p:nvSpPr>
              <p:spPr>
                <a:xfrm>
                  <a:off x="4144549" y="2638640"/>
                  <a:ext cx="80255" cy="79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3950" extrusionOk="0">
                      <a:moveTo>
                        <a:pt x="1962" y="0"/>
                      </a:moveTo>
                      <a:cubicBezTo>
                        <a:pt x="884" y="0"/>
                        <a:pt x="1" y="884"/>
                        <a:pt x="1" y="1961"/>
                      </a:cubicBezTo>
                      <a:cubicBezTo>
                        <a:pt x="1" y="3066"/>
                        <a:pt x="884" y="3950"/>
                        <a:pt x="1962" y="3950"/>
                      </a:cubicBezTo>
                      <a:cubicBezTo>
                        <a:pt x="3066" y="3950"/>
                        <a:pt x="3950" y="3066"/>
                        <a:pt x="3950" y="1961"/>
                      </a:cubicBezTo>
                      <a:cubicBezTo>
                        <a:pt x="3950" y="884"/>
                        <a:pt x="3066" y="0"/>
                        <a:pt x="1962" y="0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0"/>
                <p:cNvSpPr/>
                <p:nvPr/>
              </p:nvSpPr>
              <p:spPr>
                <a:xfrm>
                  <a:off x="4216442" y="2197987"/>
                  <a:ext cx="79686" cy="78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" h="3923" extrusionOk="0">
                      <a:moveTo>
                        <a:pt x="1962" y="1"/>
                      </a:moveTo>
                      <a:cubicBezTo>
                        <a:pt x="884" y="1"/>
                        <a:pt x="1" y="884"/>
                        <a:pt x="1" y="1962"/>
                      </a:cubicBezTo>
                      <a:cubicBezTo>
                        <a:pt x="1" y="3066"/>
                        <a:pt x="884" y="3923"/>
                        <a:pt x="1962" y="3923"/>
                      </a:cubicBezTo>
                      <a:cubicBezTo>
                        <a:pt x="3039" y="3923"/>
                        <a:pt x="3923" y="3066"/>
                        <a:pt x="3923" y="1962"/>
                      </a:cubicBezTo>
                      <a:cubicBezTo>
                        <a:pt x="3923" y="884"/>
                        <a:pt x="3039" y="1"/>
                        <a:pt x="1962" y="1"/>
                      </a:cubicBezTo>
                      <a:close/>
                    </a:path>
                  </a:pathLst>
                </a:custGeom>
                <a:solidFill>
                  <a:srgbClr val="BD1A8D"/>
                </a:solidFill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0"/>
                <p:cNvSpPr/>
                <p:nvPr/>
              </p:nvSpPr>
              <p:spPr>
                <a:xfrm>
                  <a:off x="3478584" y="2054459"/>
                  <a:ext cx="693997" cy="68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6" h="34166" extrusionOk="0">
                      <a:moveTo>
                        <a:pt x="34166" y="17097"/>
                      </a:moveTo>
                      <a:cubicBezTo>
                        <a:pt x="34166" y="26515"/>
                        <a:pt x="26515" y="34166"/>
                        <a:pt x="17069" y="34166"/>
                      </a:cubicBezTo>
                      <a:cubicBezTo>
                        <a:pt x="7651" y="34166"/>
                        <a:pt x="1" y="26515"/>
                        <a:pt x="1" y="17097"/>
                      </a:cubicBezTo>
                      <a:cubicBezTo>
                        <a:pt x="1" y="7651"/>
                        <a:pt x="7651" y="0"/>
                        <a:pt x="17069" y="0"/>
                      </a:cubicBezTo>
                      <a:cubicBezTo>
                        <a:pt x="26515" y="0"/>
                        <a:pt x="34166" y="7651"/>
                        <a:pt x="34166" y="17097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" name="Google Shape;217;p20"/>
              <p:cNvGrpSpPr/>
              <p:nvPr/>
            </p:nvGrpSpPr>
            <p:grpSpPr>
              <a:xfrm>
                <a:off x="1516777" y="4021582"/>
                <a:ext cx="804473" cy="807403"/>
                <a:chOff x="3928426" y="1721328"/>
                <a:chExt cx="643578" cy="644016"/>
              </a:xfrm>
            </p:grpSpPr>
            <p:sp>
              <p:nvSpPr>
                <p:cNvPr id="218" name="Google Shape;218;p20"/>
                <p:cNvSpPr/>
                <p:nvPr/>
              </p:nvSpPr>
              <p:spPr>
                <a:xfrm>
                  <a:off x="3928426" y="1721328"/>
                  <a:ext cx="643578" cy="644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4" h="39939" fill="none" extrusionOk="0">
                      <a:moveTo>
                        <a:pt x="13562" y="4088"/>
                      </a:moveTo>
                      <a:lnTo>
                        <a:pt x="12015" y="967"/>
                      </a:lnTo>
                      <a:moveTo>
                        <a:pt x="7900" y="8176"/>
                      </a:moveTo>
                      <a:lnTo>
                        <a:pt x="5442" y="5635"/>
                      </a:lnTo>
                      <a:moveTo>
                        <a:pt x="4503" y="13396"/>
                      </a:moveTo>
                      <a:lnTo>
                        <a:pt x="1465" y="11932"/>
                      </a:lnTo>
                      <a:moveTo>
                        <a:pt x="3260" y="19528"/>
                      </a:moveTo>
                      <a:lnTo>
                        <a:pt x="1" y="19417"/>
                      </a:lnTo>
                      <a:moveTo>
                        <a:pt x="4088" y="25328"/>
                      </a:moveTo>
                      <a:lnTo>
                        <a:pt x="912" y="26018"/>
                      </a:lnTo>
                      <a:moveTo>
                        <a:pt x="6464" y="29995"/>
                      </a:moveTo>
                      <a:lnTo>
                        <a:pt x="3840" y="32343"/>
                      </a:lnTo>
                      <a:moveTo>
                        <a:pt x="10800" y="33945"/>
                      </a:moveTo>
                      <a:lnTo>
                        <a:pt x="8977" y="36956"/>
                      </a:lnTo>
                      <a:moveTo>
                        <a:pt x="15247" y="35906"/>
                      </a:moveTo>
                      <a:lnTo>
                        <a:pt x="14363" y="39055"/>
                      </a:lnTo>
                      <a:moveTo>
                        <a:pt x="20356" y="36679"/>
                      </a:moveTo>
                      <a:lnTo>
                        <a:pt x="20439" y="39938"/>
                      </a:lnTo>
                      <a:moveTo>
                        <a:pt x="26322" y="35409"/>
                      </a:moveTo>
                      <a:lnTo>
                        <a:pt x="27206" y="38751"/>
                      </a:lnTo>
                      <a:moveTo>
                        <a:pt x="29940" y="33365"/>
                      </a:moveTo>
                      <a:lnTo>
                        <a:pt x="31514" y="35906"/>
                      </a:lnTo>
                      <a:moveTo>
                        <a:pt x="33558" y="30023"/>
                      </a:moveTo>
                      <a:lnTo>
                        <a:pt x="35823" y="31653"/>
                      </a:lnTo>
                      <a:moveTo>
                        <a:pt x="36072" y="25521"/>
                      </a:moveTo>
                      <a:lnTo>
                        <a:pt x="38419" y="26681"/>
                      </a:lnTo>
                      <a:moveTo>
                        <a:pt x="37149" y="20577"/>
                      </a:moveTo>
                      <a:lnTo>
                        <a:pt x="39883" y="20771"/>
                      </a:lnTo>
                      <a:moveTo>
                        <a:pt x="36873" y="15633"/>
                      </a:moveTo>
                      <a:lnTo>
                        <a:pt x="39303" y="15109"/>
                      </a:lnTo>
                      <a:moveTo>
                        <a:pt x="35188" y="11187"/>
                      </a:moveTo>
                      <a:lnTo>
                        <a:pt x="37397" y="9750"/>
                      </a:lnTo>
                      <a:moveTo>
                        <a:pt x="32647" y="7707"/>
                      </a:moveTo>
                      <a:lnTo>
                        <a:pt x="34635" y="6022"/>
                      </a:lnTo>
                      <a:moveTo>
                        <a:pt x="29553" y="5276"/>
                      </a:moveTo>
                      <a:lnTo>
                        <a:pt x="31128" y="3122"/>
                      </a:lnTo>
                      <a:moveTo>
                        <a:pt x="25825" y="3453"/>
                      </a:moveTo>
                      <a:lnTo>
                        <a:pt x="26930" y="747"/>
                      </a:lnTo>
                      <a:moveTo>
                        <a:pt x="20163" y="2542"/>
                      </a:moveTo>
                      <a:lnTo>
                        <a:pt x="20163" y="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27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0"/>
                <p:cNvSpPr/>
                <p:nvPr/>
              </p:nvSpPr>
              <p:spPr>
                <a:xfrm>
                  <a:off x="3974351" y="1753400"/>
                  <a:ext cx="551763" cy="550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4" h="34166" extrusionOk="0">
                      <a:moveTo>
                        <a:pt x="34193" y="17097"/>
                      </a:moveTo>
                      <a:cubicBezTo>
                        <a:pt x="34193" y="26515"/>
                        <a:pt x="26543" y="34166"/>
                        <a:pt x="17097" y="34166"/>
                      </a:cubicBezTo>
                      <a:cubicBezTo>
                        <a:pt x="7651" y="34166"/>
                        <a:pt x="1" y="26515"/>
                        <a:pt x="1" y="17097"/>
                      </a:cubicBezTo>
                      <a:cubicBezTo>
                        <a:pt x="1" y="7651"/>
                        <a:pt x="7651" y="0"/>
                        <a:pt x="17097" y="0"/>
                      </a:cubicBezTo>
                      <a:cubicBezTo>
                        <a:pt x="26543" y="0"/>
                        <a:pt x="34193" y="7651"/>
                        <a:pt x="34193" y="17097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0" name="Google Shape;220;p20"/>
              <p:cNvSpPr txBox="1"/>
              <p:nvPr/>
            </p:nvSpPr>
            <p:spPr>
              <a:xfrm>
                <a:off x="540850" y="710155"/>
                <a:ext cx="880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TYPE </a:t>
                </a:r>
                <a:r>
                  <a:rPr lang="en" sz="1000" b="1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</a:t>
                </a:r>
                <a:endParaRPr sz="1000" b="1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21" name="Google Shape;221;p20"/>
              <p:cNvSpPr txBox="1"/>
              <p:nvPr/>
            </p:nvSpPr>
            <p:spPr>
              <a:xfrm>
                <a:off x="540850" y="1948580"/>
                <a:ext cx="880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TYPE </a:t>
                </a:r>
                <a:r>
                  <a:rPr lang="en" sz="1000" b="1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B</a:t>
                </a:r>
                <a:endParaRPr sz="10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22" name="Google Shape;222;p20"/>
              <p:cNvSpPr txBox="1"/>
              <p:nvPr/>
            </p:nvSpPr>
            <p:spPr>
              <a:xfrm>
                <a:off x="540850" y="3197742"/>
                <a:ext cx="880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TYPE </a:t>
                </a:r>
                <a:r>
                  <a:rPr lang="en" sz="1000" b="1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AB</a:t>
                </a:r>
                <a:endParaRPr sz="10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23" name="Google Shape;223;p20"/>
              <p:cNvSpPr txBox="1"/>
              <p:nvPr/>
            </p:nvSpPr>
            <p:spPr>
              <a:xfrm>
                <a:off x="540850" y="4324517"/>
                <a:ext cx="880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TYPE </a:t>
                </a:r>
                <a:r>
                  <a:rPr lang="en" sz="1000" b="1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10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Immune Response - Phagocytosis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9" name="Google Shape;22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phagocyte </a:t>
            </a:r>
            <a:r>
              <a:rPr lang="en" sz="1700">
                <a:solidFill>
                  <a:srgbClr val="CCCCCC"/>
                </a:solidFill>
              </a:rPr>
              <a:t>is a type of </a:t>
            </a:r>
            <a:r>
              <a:rPr lang="en" sz="1700">
                <a:solidFill>
                  <a:srgbClr val="FFFFFF"/>
                </a:solidFill>
              </a:rPr>
              <a:t>white blood </a:t>
            </a:r>
            <a:r>
              <a:rPr lang="en" sz="1700">
                <a:solidFill>
                  <a:srgbClr val="CCCCCC"/>
                </a:solidFill>
              </a:rPr>
              <a:t>cell.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cells carry out </a:t>
            </a:r>
            <a:r>
              <a:rPr lang="en" sz="1300" b="1">
                <a:solidFill>
                  <a:srgbClr val="CCCCCC"/>
                </a:solidFill>
              </a:rPr>
              <a:t>phagocytosis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During phagocytosis, a foreign pathogen is </a:t>
            </a:r>
            <a:r>
              <a:rPr lang="en" sz="1300" b="1">
                <a:solidFill>
                  <a:srgbClr val="CCCCCC"/>
                </a:solidFill>
              </a:rPr>
              <a:t>engulfed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destroyed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Phagocytosis is the </a:t>
            </a:r>
            <a:r>
              <a:rPr lang="en" sz="1700" b="1">
                <a:solidFill>
                  <a:srgbClr val="CCCCCC"/>
                </a:solidFill>
              </a:rPr>
              <a:t>first </a:t>
            </a:r>
            <a:r>
              <a:rPr lang="en" sz="1700">
                <a:solidFill>
                  <a:srgbClr val="CCCCCC"/>
                </a:solidFill>
              </a:rPr>
              <a:t>stage of the </a:t>
            </a:r>
            <a:r>
              <a:rPr lang="en" sz="1700" b="1">
                <a:solidFill>
                  <a:srgbClr val="CCCCCC"/>
                </a:solidFill>
              </a:rPr>
              <a:t>immune response</a:t>
            </a:r>
            <a:r>
              <a:rPr lang="en" sz="1700">
                <a:solidFill>
                  <a:srgbClr val="CCCCCC"/>
                </a:solidFill>
              </a:rPr>
              <a:t>: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phagocyte recognises the </a:t>
            </a:r>
            <a:r>
              <a:rPr lang="en" sz="1700" b="1">
                <a:solidFill>
                  <a:srgbClr val="CCCCCC"/>
                </a:solidFill>
              </a:rPr>
              <a:t>foreign antigens </a:t>
            </a:r>
            <a:r>
              <a:rPr lang="en" sz="1700">
                <a:solidFill>
                  <a:srgbClr val="CCCCCC"/>
                </a:solidFill>
              </a:rPr>
              <a:t>on a pathogen.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phagocyte moves towards the pathogen and </a:t>
            </a:r>
            <a:r>
              <a:rPr lang="en" sz="1700" b="1">
                <a:solidFill>
                  <a:srgbClr val="CCCCCC"/>
                </a:solidFill>
              </a:rPr>
              <a:t>engulfs </a:t>
            </a:r>
            <a:r>
              <a:rPr lang="en" sz="1700">
                <a:solidFill>
                  <a:srgbClr val="CCCCCC"/>
                </a:solidFill>
              </a:rPr>
              <a:t>it.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pathogen is </a:t>
            </a:r>
            <a:r>
              <a:rPr lang="en" sz="1700" b="1">
                <a:solidFill>
                  <a:srgbClr val="CCCCCC"/>
                </a:solidFill>
              </a:rPr>
              <a:t>packaged </a:t>
            </a:r>
            <a:r>
              <a:rPr lang="en" sz="1700">
                <a:solidFill>
                  <a:srgbClr val="CCCCCC"/>
                </a:solidFill>
              </a:rPr>
              <a:t>into a phagocytic vesicle, referred to as a </a:t>
            </a:r>
            <a:r>
              <a:rPr lang="en" sz="1700" b="1">
                <a:solidFill>
                  <a:srgbClr val="CCCCCC"/>
                </a:solidFill>
              </a:rPr>
              <a:t>phagosome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lysosome, an organelle containing </a:t>
            </a:r>
            <a:r>
              <a:rPr lang="en" sz="1700" b="1">
                <a:solidFill>
                  <a:srgbClr val="CCCCCC"/>
                </a:solidFill>
              </a:rPr>
              <a:t>lysozyme</a:t>
            </a:r>
            <a:r>
              <a:rPr lang="en" sz="1700">
                <a:solidFill>
                  <a:srgbClr val="CCCCCC"/>
                </a:solidFill>
              </a:rPr>
              <a:t>, fuses with the phagosome, forming a </a:t>
            </a:r>
            <a:r>
              <a:rPr lang="en" sz="1700" b="1">
                <a:solidFill>
                  <a:srgbClr val="CCCCCC"/>
                </a:solidFill>
              </a:rPr>
              <a:t>phagolysosome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Lysozymes digest the pathogen.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phagocyte may then </a:t>
            </a:r>
            <a:r>
              <a:rPr lang="en" sz="1700" b="1">
                <a:solidFill>
                  <a:srgbClr val="CCCCCC"/>
                </a:solidFill>
              </a:rPr>
              <a:t>present </a:t>
            </a:r>
            <a:r>
              <a:rPr lang="en" sz="1700">
                <a:solidFill>
                  <a:srgbClr val="CCCCCC"/>
                </a:solidFill>
              </a:rPr>
              <a:t>the pathogen’s antigens on </a:t>
            </a:r>
            <a:r>
              <a:rPr lang="en" sz="1700" b="1">
                <a:solidFill>
                  <a:srgbClr val="CCCCCC"/>
                </a:solidFill>
              </a:rPr>
              <a:t>its own surface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phagocyte is now referred to as an </a:t>
            </a:r>
            <a:r>
              <a:rPr lang="en" sz="1300" b="1">
                <a:solidFill>
                  <a:srgbClr val="CCCCCC"/>
                </a:solidFill>
              </a:rPr>
              <a:t>antigen-presenting cell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APC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30" name="Google Shape;23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Microsoft Office PowerPoint</Application>
  <PresentationFormat>On-screen Show (16:9)</PresentationFormat>
  <Paragraphs>177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Kalam</vt:lpstr>
      <vt:lpstr>Arial</vt:lpstr>
      <vt:lpstr>Cambria</vt:lpstr>
      <vt:lpstr>Times New Roman</vt:lpstr>
      <vt:lpstr>gg sans</vt:lpstr>
      <vt:lpstr>Simple Dark</vt:lpstr>
      <vt:lpstr>AQA A Level Biology 15 - The Immune Response</vt:lpstr>
      <vt:lpstr>Antigens  </vt:lpstr>
      <vt:lpstr>PowerPoint Presentation</vt:lpstr>
      <vt:lpstr>Pathogens, Cancer and Toxins  </vt:lpstr>
      <vt:lpstr>PowerPoint Presentation</vt:lpstr>
      <vt:lpstr>PowerPoint Presentation</vt:lpstr>
      <vt:lpstr>Blood Transfusions  </vt:lpstr>
      <vt:lpstr>PowerPoint Presentation</vt:lpstr>
      <vt:lpstr>The Immune Response - Phagocytosis  </vt:lpstr>
      <vt:lpstr>PowerPoint Presentation</vt:lpstr>
      <vt:lpstr>The Immune Response - T-Cells  </vt:lpstr>
      <vt:lpstr>The Immune Response - B-Cells  </vt:lpstr>
      <vt:lpstr>PowerPoint Presentation</vt:lpstr>
      <vt:lpstr>Antibodies  </vt:lpstr>
      <vt:lpstr>PowerPoint Presentation</vt:lpstr>
      <vt:lpstr>Cellular and Humoral Responses  </vt:lpstr>
      <vt:lpstr>The Primary and Secondary Immune Response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15 - The Immune Response</dc:title>
  <cp:lastModifiedBy>Chezka Mae Madrona</cp:lastModifiedBy>
  <cp:revision>2</cp:revision>
  <dcterms:modified xsi:type="dcterms:W3CDTF">2025-07-25T10:32:47Z</dcterms:modified>
</cp:coreProperties>
</file>