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21"/>
      <p:bold r:id="rId22"/>
      <p:italic r:id="rId23"/>
      <p:boldItalic r:id="rId24"/>
    </p:embeddedFont>
    <p:embeddedFont>
      <p:font typeface="gg sans" panose="00000800000000000000" pitchFamily="2" charset="0"/>
      <p:bold r:id="rId25"/>
    </p:embeddedFont>
    <p:embeddedFont>
      <p:font typeface="Kalam" panose="020B060402020202020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462"/>
      </p:cViewPr>
      <p:guideLst>
        <p:guide orient="horz" pos="1620"/>
        <p:guide pos="2880"/>
        <p:guide orient="horz" pos="1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40698319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40698319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ae4120e877_0_5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ae4120e877_0_5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ae4120e877_0_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ae4120e877_0_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ae4120e877_0_6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ae4120e877_0_6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ae4120e877_0_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ae4120e877_0_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13cd598bae8_0_1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13cd598bae8_0_1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13cd598bae8_0_1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13cd598bae8_0_1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13cd598bae8_0_1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13cd598bae8_0_1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ae4120e877_0_6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ae4120e877_0_6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ae4120e877_0_1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ae4120e877_0_1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a3ec32a6c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a3ec32a6c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95b735ce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95b735ce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b712c98f2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b712c98f2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95b735ce4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795b735ce4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795b735ce4_0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795b735ce4_0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ae4120e877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ae4120e877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ae4120e877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ae4120e877_0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e4120e877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e4120e877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logy Slides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Cambria"/>
              <a:buNone/>
              <a:defRPr sz="52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 sz="28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Cambria"/>
              <a:buNone/>
              <a:defRPr sz="36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mbria"/>
              <a:buChar char="●"/>
              <a:defRPr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●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●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5243EAF5-D8EA-A52A-2AE0-E39D87F925FD}"/>
              </a:ext>
            </a:extLst>
          </p:cNvPr>
          <p:cNvSpPr txBox="1">
            <a:spLocks/>
          </p:cNvSpPr>
          <p:nvPr userDrawn="1"/>
        </p:nvSpPr>
        <p:spPr>
          <a:xfrm>
            <a:off x="122842" y="481394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9B818-14E8-AAAC-EC42-1EF17295B6B3}"/>
              </a:ext>
            </a:extLst>
          </p:cNvPr>
          <p:cNvSpPr txBox="1"/>
          <p:nvPr userDrawn="1"/>
        </p:nvSpPr>
        <p:spPr>
          <a:xfrm>
            <a:off x="5973158" y="485503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B13A50-BFE3-E4CA-1BD0-63D6CCC0983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469" y="1237298"/>
            <a:ext cx="6629062" cy="2668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6C08CA-DFC9-9003-4948-3B00694ED1C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89" y="193844"/>
            <a:ext cx="933411" cy="37579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4LugywewA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6F00"/>
                </a:solidFill>
              </a:rPr>
              <a:t>AQA A Level Biology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14 - Transport Across Membranes</a:t>
            </a:r>
            <a:endParaRPr sz="3500"/>
          </a:p>
        </p:txBody>
      </p:sp>
      <p:sp>
        <p:nvSpPr>
          <p:cNvPr id="100" name="Google Shape;100;p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Diffusion, Osmosis and Active Transport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200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1" name="Google Shape;101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Osmosis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7" name="Google Shape;407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Osmosis is the diffusion of </a:t>
            </a:r>
            <a:r>
              <a:rPr lang="en" b="1">
                <a:solidFill>
                  <a:srgbClr val="4A86E8"/>
                </a:solidFill>
              </a:rPr>
              <a:t>water </a:t>
            </a:r>
            <a:r>
              <a:rPr lang="en">
                <a:solidFill>
                  <a:srgbClr val="CCCCCC"/>
                </a:solidFill>
              </a:rPr>
              <a:t>from an area of </a:t>
            </a:r>
            <a:r>
              <a:rPr lang="en" b="1">
                <a:solidFill>
                  <a:srgbClr val="CCCCCC"/>
                </a:solidFill>
              </a:rPr>
              <a:t>higher water potential </a:t>
            </a:r>
            <a:r>
              <a:rPr lang="en">
                <a:solidFill>
                  <a:srgbClr val="CCCCCC"/>
                </a:solidFill>
              </a:rPr>
              <a:t>(</a:t>
            </a:r>
            <a:r>
              <a:rPr lang="en" b="1">
                <a:solidFill>
                  <a:srgbClr val="CCCCCC"/>
                </a:solidFill>
              </a:rPr>
              <a:t>ψ</a:t>
            </a:r>
            <a:r>
              <a:rPr lang="en">
                <a:solidFill>
                  <a:srgbClr val="CCCCCC"/>
                </a:solidFill>
              </a:rPr>
              <a:t>) to an area of </a:t>
            </a:r>
            <a:r>
              <a:rPr lang="en" b="1">
                <a:solidFill>
                  <a:srgbClr val="CCCCCC"/>
                </a:solidFill>
              </a:rPr>
              <a:t>lower water potential</a:t>
            </a:r>
            <a:r>
              <a:rPr lang="en">
                <a:solidFill>
                  <a:srgbClr val="CCCCCC"/>
                </a:solidFill>
              </a:rPr>
              <a:t> across a </a:t>
            </a:r>
            <a:r>
              <a:rPr lang="en" b="1">
                <a:solidFill>
                  <a:srgbClr val="CCCCCC"/>
                </a:solidFill>
              </a:rPr>
              <a:t>partially permeable membrane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Pure water has a ψ of </a:t>
            </a:r>
            <a:r>
              <a:rPr lang="en" b="1">
                <a:solidFill>
                  <a:srgbClr val="CCCCCC"/>
                </a:solidFill>
              </a:rPr>
              <a:t>0 kPa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Adding solutes will lower the ψ, so it is often </a:t>
            </a:r>
            <a:r>
              <a:rPr lang="en" b="1">
                <a:solidFill>
                  <a:srgbClr val="CCCCCC"/>
                </a:solidFill>
              </a:rPr>
              <a:t>negative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Water molecules are </a:t>
            </a:r>
            <a:r>
              <a:rPr lang="en" b="1">
                <a:solidFill>
                  <a:srgbClr val="CCCCCC"/>
                </a:solidFill>
              </a:rPr>
              <a:t>small </a:t>
            </a:r>
            <a:r>
              <a:rPr lang="en">
                <a:solidFill>
                  <a:srgbClr val="CCCCCC"/>
                </a:solidFill>
              </a:rPr>
              <a:t>so can diffuse easily through the cell membrane.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Larger, dissolved </a:t>
            </a:r>
            <a:r>
              <a:rPr lang="en" b="1">
                <a:solidFill>
                  <a:srgbClr val="CCCCCC"/>
                </a:solidFill>
              </a:rPr>
              <a:t>solutes </a:t>
            </a:r>
            <a:r>
              <a:rPr lang="en">
                <a:solidFill>
                  <a:srgbClr val="CCCCCC"/>
                </a:solidFill>
              </a:rPr>
              <a:t>cannot.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2 solutions with the </a:t>
            </a:r>
            <a:r>
              <a:rPr lang="en" b="1">
                <a:solidFill>
                  <a:srgbClr val="CCCCCC"/>
                </a:solidFill>
              </a:rPr>
              <a:t>same ψ </a:t>
            </a:r>
            <a:r>
              <a:rPr lang="en">
                <a:solidFill>
                  <a:srgbClr val="CCCCCC"/>
                </a:solidFill>
              </a:rPr>
              <a:t>are said to be </a:t>
            </a:r>
            <a:r>
              <a:rPr lang="en" b="1">
                <a:solidFill>
                  <a:srgbClr val="CCCCCC"/>
                </a:solidFill>
              </a:rPr>
              <a:t>isotonic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As the concentrations of water are the </a:t>
            </a:r>
            <a:r>
              <a:rPr lang="en" b="1">
                <a:solidFill>
                  <a:srgbClr val="CCCCCC"/>
                </a:solidFill>
              </a:rPr>
              <a:t>same</a:t>
            </a:r>
            <a:r>
              <a:rPr lang="en">
                <a:solidFill>
                  <a:srgbClr val="CCCCCC"/>
                </a:solidFill>
              </a:rPr>
              <a:t>, there will be </a:t>
            </a:r>
            <a:r>
              <a:rPr lang="en" b="1">
                <a:solidFill>
                  <a:srgbClr val="CCCCCC"/>
                </a:solidFill>
              </a:rPr>
              <a:t>no net movement </a:t>
            </a:r>
            <a:r>
              <a:rPr lang="en">
                <a:solidFill>
                  <a:srgbClr val="CCCCCC"/>
                </a:solidFill>
              </a:rPr>
              <a:t>of water.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Solutions with a </a:t>
            </a:r>
            <a:r>
              <a:rPr lang="en" b="1">
                <a:solidFill>
                  <a:srgbClr val="CCCCCC"/>
                </a:solidFill>
              </a:rPr>
              <a:t>higher ψ </a:t>
            </a:r>
            <a:r>
              <a:rPr lang="en">
                <a:solidFill>
                  <a:srgbClr val="CCCCCC"/>
                </a:solidFill>
              </a:rPr>
              <a:t>than the inside of the cell are said to be </a:t>
            </a:r>
            <a:r>
              <a:rPr lang="en" b="1">
                <a:solidFill>
                  <a:srgbClr val="CCCCCC"/>
                </a:solidFill>
              </a:rPr>
              <a:t>hypotonic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Water will enter the cell and it will </a:t>
            </a:r>
            <a:r>
              <a:rPr lang="en" b="1">
                <a:solidFill>
                  <a:srgbClr val="CCCCCC"/>
                </a:solidFill>
              </a:rPr>
              <a:t>swell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Solutions with a </a:t>
            </a:r>
            <a:r>
              <a:rPr lang="en" b="1">
                <a:solidFill>
                  <a:srgbClr val="CCCCCC"/>
                </a:solidFill>
              </a:rPr>
              <a:t>lower ψ </a:t>
            </a:r>
            <a:r>
              <a:rPr lang="en">
                <a:solidFill>
                  <a:srgbClr val="CCCCCC"/>
                </a:solidFill>
              </a:rPr>
              <a:t>than the inside of the cell are said to be </a:t>
            </a:r>
            <a:r>
              <a:rPr lang="en" b="1">
                <a:solidFill>
                  <a:srgbClr val="CCCCCC"/>
                </a:solidFill>
              </a:rPr>
              <a:t>hypertonic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Water will leave the cell and it will </a:t>
            </a:r>
            <a:r>
              <a:rPr lang="en" b="1">
                <a:solidFill>
                  <a:srgbClr val="CCCCCC"/>
                </a:solidFill>
              </a:rPr>
              <a:t>shrivel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408" name="Google Shape;408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414" name="Google Shape;414;p35"/>
          <p:cNvSpPr/>
          <p:nvPr/>
        </p:nvSpPr>
        <p:spPr>
          <a:xfrm>
            <a:off x="985975" y="262603"/>
            <a:ext cx="3586014" cy="3992635"/>
          </a:xfrm>
          <a:custGeom>
            <a:avLst/>
            <a:gdLst/>
            <a:ahLst/>
            <a:cxnLst/>
            <a:rect l="l" t="t" r="r" b="b"/>
            <a:pathLst>
              <a:path w="140628" h="156344" extrusionOk="0">
                <a:moveTo>
                  <a:pt x="19655" y="0"/>
                </a:moveTo>
                <a:lnTo>
                  <a:pt x="19655" y="24"/>
                </a:lnTo>
                <a:lnTo>
                  <a:pt x="18169" y="24"/>
                </a:lnTo>
                <a:lnTo>
                  <a:pt x="18169" y="59885"/>
                </a:lnTo>
                <a:lnTo>
                  <a:pt x="18027" y="59885"/>
                </a:lnTo>
                <a:lnTo>
                  <a:pt x="9769" y="59885"/>
                </a:lnTo>
                <a:lnTo>
                  <a:pt x="1487" y="59885"/>
                </a:lnTo>
                <a:lnTo>
                  <a:pt x="1487" y="59885"/>
                </a:lnTo>
                <a:lnTo>
                  <a:pt x="1487" y="59909"/>
                </a:lnTo>
                <a:lnTo>
                  <a:pt x="1392" y="59909"/>
                </a:lnTo>
                <a:lnTo>
                  <a:pt x="1298" y="59909"/>
                </a:lnTo>
                <a:lnTo>
                  <a:pt x="1227" y="59909"/>
                </a:lnTo>
                <a:lnTo>
                  <a:pt x="1133" y="59909"/>
                </a:lnTo>
                <a:lnTo>
                  <a:pt x="1015" y="59909"/>
                </a:lnTo>
                <a:lnTo>
                  <a:pt x="921" y="59909"/>
                </a:lnTo>
                <a:lnTo>
                  <a:pt x="850" y="59909"/>
                </a:lnTo>
                <a:lnTo>
                  <a:pt x="755" y="59909"/>
                </a:lnTo>
                <a:lnTo>
                  <a:pt x="661" y="59909"/>
                </a:lnTo>
                <a:lnTo>
                  <a:pt x="567" y="59909"/>
                </a:lnTo>
                <a:lnTo>
                  <a:pt x="472" y="59909"/>
                </a:lnTo>
                <a:lnTo>
                  <a:pt x="378" y="59909"/>
                </a:lnTo>
                <a:lnTo>
                  <a:pt x="283" y="59909"/>
                </a:lnTo>
                <a:lnTo>
                  <a:pt x="189" y="59909"/>
                </a:lnTo>
                <a:lnTo>
                  <a:pt x="95" y="59909"/>
                </a:lnTo>
                <a:lnTo>
                  <a:pt x="0" y="59909"/>
                </a:lnTo>
                <a:lnTo>
                  <a:pt x="0" y="156343"/>
                </a:lnTo>
                <a:lnTo>
                  <a:pt x="140628" y="156343"/>
                </a:lnTo>
                <a:lnTo>
                  <a:pt x="140628" y="59909"/>
                </a:lnTo>
                <a:lnTo>
                  <a:pt x="140462" y="59909"/>
                </a:lnTo>
                <a:lnTo>
                  <a:pt x="140321" y="59909"/>
                </a:lnTo>
                <a:lnTo>
                  <a:pt x="140179" y="59909"/>
                </a:lnTo>
                <a:lnTo>
                  <a:pt x="140014" y="59909"/>
                </a:lnTo>
                <a:lnTo>
                  <a:pt x="140014" y="59885"/>
                </a:lnTo>
                <a:lnTo>
                  <a:pt x="140014" y="59885"/>
                </a:lnTo>
                <a:lnTo>
                  <a:pt x="121940" y="59885"/>
                </a:lnTo>
                <a:lnTo>
                  <a:pt x="121940" y="24"/>
                </a:lnTo>
                <a:lnTo>
                  <a:pt x="120454" y="24"/>
                </a:lnTo>
                <a:lnTo>
                  <a:pt x="120454" y="0"/>
                </a:lnTo>
                <a:lnTo>
                  <a:pt x="118779" y="0"/>
                </a:lnTo>
                <a:lnTo>
                  <a:pt x="118779" y="2171"/>
                </a:lnTo>
                <a:lnTo>
                  <a:pt x="119840" y="2171"/>
                </a:lnTo>
                <a:lnTo>
                  <a:pt x="119840" y="59885"/>
                </a:lnTo>
                <a:lnTo>
                  <a:pt x="119840" y="59885"/>
                </a:lnTo>
                <a:lnTo>
                  <a:pt x="119840" y="62056"/>
                </a:lnTo>
                <a:lnTo>
                  <a:pt x="138528" y="62056"/>
                </a:lnTo>
                <a:lnTo>
                  <a:pt x="138528" y="154196"/>
                </a:lnTo>
                <a:lnTo>
                  <a:pt x="2100" y="154196"/>
                </a:lnTo>
                <a:lnTo>
                  <a:pt x="2100" y="62056"/>
                </a:lnTo>
                <a:lnTo>
                  <a:pt x="10241" y="62056"/>
                </a:lnTo>
                <a:lnTo>
                  <a:pt x="18169" y="62056"/>
                </a:lnTo>
                <a:lnTo>
                  <a:pt x="18239" y="62056"/>
                </a:lnTo>
                <a:lnTo>
                  <a:pt x="20245" y="62056"/>
                </a:lnTo>
                <a:lnTo>
                  <a:pt x="20245" y="2171"/>
                </a:lnTo>
                <a:lnTo>
                  <a:pt x="21330" y="2171"/>
                </a:lnTo>
                <a:lnTo>
                  <a:pt x="21330" y="0"/>
                </a:lnTo>
                <a:close/>
                <a:moveTo>
                  <a:pt x="38602" y="0"/>
                </a:moveTo>
                <a:lnTo>
                  <a:pt x="38602" y="2171"/>
                </a:lnTo>
                <a:lnTo>
                  <a:pt x="39593" y="2171"/>
                </a:lnTo>
                <a:lnTo>
                  <a:pt x="39593" y="62056"/>
                </a:lnTo>
                <a:lnTo>
                  <a:pt x="41693" y="62056"/>
                </a:lnTo>
                <a:lnTo>
                  <a:pt x="41693" y="24"/>
                </a:lnTo>
                <a:lnTo>
                  <a:pt x="41080" y="24"/>
                </a:lnTo>
                <a:lnTo>
                  <a:pt x="41080" y="0"/>
                </a:lnTo>
                <a:close/>
                <a:moveTo>
                  <a:pt x="99006" y="0"/>
                </a:moveTo>
                <a:lnTo>
                  <a:pt x="99006" y="24"/>
                </a:lnTo>
                <a:lnTo>
                  <a:pt x="98416" y="24"/>
                </a:lnTo>
                <a:lnTo>
                  <a:pt x="98416" y="59885"/>
                </a:lnTo>
                <a:lnTo>
                  <a:pt x="67624" y="59885"/>
                </a:lnTo>
                <a:lnTo>
                  <a:pt x="59366" y="59885"/>
                </a:lnTo>
                <a:lnTo>
                  <a:pt x="51108" y="59885"/>
                </a:lnTo>
                <a:lnTo>
                  <a:pt x="42826" y="59885"/>
                </a:lnTo>
                <a:lnTo>
                  <a:pt x="41976" y="59885"/>
                </a:lnTo>
                <a:lnTo>
                  <a:pt x="41976" y="62056"/>
                </a:lnTo>
                <a:lnTo>
                  <a:pt x="42755" y="62056"/>
                </a:lnTo>
                <a:lnTo>
                  <a:pt x="50895" y="62056"/>
                </a:lnTo>
                <a:lnTo>
                  <a:pt x="59035" y="62056"/>
                </a:lnTo>
                <a:lnTo>
                  <a:pt x="67176" y="62056"/>
                </a:lnTo>
                <a:lnTo>
                  <a:pt x="99714" y="62056"/>
                </a:lnTo>
                <a:lnTo>
                  <a:pt x="100893" y="62056"/>
                </a:lnTo>
                <a:lnTo>
                  <a:pt x="100893" y="59885"/>
                </a:lnTo>
                <a:cubicBezTo>
                  <a:pt x="100823" y="59885"/>
                  <a:pt x="100941" y="59885"/>
                  <a:pt x="100893" y="59885"/>
                </a:cubicBezTo>
                <a:lnTo>
                  <a:pt x="100893" y="59885"/>
                </a:lnTo>
                <a:lnTo>
                  <a:pt x="100516" y="2171"/>
                </a:lnTo>
                <a:lnTo>
                  <a:pt x="101507" y="2171"/>
                </a:lnTo>
                <a:lnTo>
                  <a:pt x="101507" y="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5"/>
          <p:cNvSpPr/>
          <p:nvPr/>
        </p:nvSpPr>
        <p:spPr>
          <a:xfrm>
            <a:off x="1050949" y="782010"/>
            <a:ext cx="3456653" cy="3408746"/>
          </a:xfrm>
          <a:custGeom>
            <a:avLst/>
            <a:gdLst/>
            <a:ahLst/>
            <a:cxnLst/>
            <a:rect l="l" t="t" r="r" b="b"/>
            <a:pathLst>
              <a:path w="135555" h="133480" extrusionOk="0">
                <a:moveTo>
                  <a:pt x="18334" y="1"/>
                </a:moveTo>
                <a:lnTo>
                  <a:pt x="18334" y="42024"/>
                </a:lnTo>
                <a:lnTo>
                  <a:pt x="1" y="42024"/>
                </a:lnTo>
                <a:lnTo>
                  <a:pt x="1" y="133479"/>
                </a:lnTo>
                <a:lnTo>
                  <a:pt x="135555" y="133479"/>
                </a:lnTo>
                <a:lnTo>
                  <a:pt x="135555" y="42024"/>
                </a:lnTo>
                <a:lnTo>
                  <a:pt x="116490" y="42024"/>
                </a:lnTo>
                <a:lnTo>
                  <a:pt x="116490" y="28315"/>
                </a:lnTo>
                <a:cubicBezTo>
                  <a:pt x="112031" y="29306"/>
                  <a:pt x="105377" y="29117"/>
                  <a:pt x="99218" y="28315"/>
                </a:cubicBezTo>
                <a:lnTo>
                  <a:pt x="99218" y="42024"/>
                </a:lnTo>
                <a:lnTo>
                  <a:pt x="36337" y="42024"/>
                </a:lnTo>
                <a:lnTo>
                  <a:pt x="36337" y="1"/>
                </a:lnTo>
                <a:cubicBezTo>
                  <a:pt x="31359" y="944"/>
                  <a:pt x="22817" y="921"/>
                  <a:pt x="18334" y="1"/>
                </a:cubicBezTo>
                <a:close/>
              </a:path>
            </a:pathLst>
          </a:custGeom>
          <a:solidFill>
            <a:srgbClr val="00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35"/>
          <p:cNvSpPr/>
          <p:nvPr/>
        </p:nvSpPr>
        <p:spPr>
          <a:xfrm>
            <a:off x="2682108" y="1854585"/>
            <a:ext cx="105901" cy="2336171"/>
          </a:xfrm>
          <a:custGeom>
            <a:avLst/>
            <a:gdLst/>
            <a:ahLst/>
            <a:cxnLst/>
            <a:rect l="l" t="t" r="r" b="b"/>
            <a:pathLst>
              <a:path w="4153" h="91480" extrusionOk="0">
                <a:moveTo>
                  <a:pt x="0" y="0"/>
                </a:moveTo>
                <a:lnTo>
                  <a:pt x="0" y="10996"/>
                </a:lnTo>
                <a:cubicBezTo>
                  <a:pt x="684" y="10972"/>
                  <a:pt x="1369" y="10972"/>
                  <a:pt x="2077" y="10972"/>
                </a:cubicBezTo>
                <a:cubicBezTo>
                  <a:pt x="2761" y="10972"/>
                  <a:pt x="3469" y="10972"/>
                  <a:pt x="4153" y="10996"/>
                </a:cubicBezTo>
                <a:lnTo>
                  <a:pt x="4153" y="0"/>
                </a:lnTo>
                <a:close/>
                <a:moveTo>
                  <a:pt x="0" y="80390"/>
                </a:moveTo>
                <a:lnTo>
                  <a:pt x="0" y="91479"/>
                </a:lnTo>
                <a:lnTo>
                  <a:pt x="4153" y="91479"/>
                </a:lnTo>
                <a:lnTo>
                  <a:pt x="4153" y="80390"/>
                </a:lnTo>
                <a:cubicBezTo>
                  <a:pt x="3469" y="80413"/>
                  <a:pt x="2761" y="80413"/>
                  <a:pt x="2077" y="80413"/>
                </a:cubicBezTo>
                <a:cubicBezTo>
                  <a:pt x="1369" y="80413"/>
                  <a:pt x="684" y="80413"/>
                  <a:pt x="0" y="80390"/>
                </a:cubicBezTo>
                <a:close/>
              </a:path>
            </a:pathLst>
          </a:cu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35"/>
          <p:cNvSpPr/>
          <p:nvPr/>
        </p:nvSpPr>
        <p:spPr>
          <a:xfrm>
            <a:off x="1144853" y="4771798"/>
            <a:ext cx="108910" cy="109096"/>
          </a:xfrm>
          <a:custGeom>
            <a:avLst/>
            <a:gdLst/>
            <a:ahLst/>
            <a:cxnLst/>
            <a:rect l="l" t="t" r="r" b="b"/>
            <a:pathLst>
              <a:path w="4271" h="4272" extrusionOk="0">
                <a:moveTo>
                  <a:pt x="4271" y="2148"/>
                </a:moveTo>
                <a:cubicBezTo>
                  <a:pt x="4271" y="3327"/>
                  <a:pt x="3327" y="4271"/>
                  <a:pt x="2147" y="4271"/>
                </a:cubicBezTo>
                <a:cubicBezTo>
                  <a:pt x="968" y="4271"/>
                  <a:pt x="0" y="3327"/>
                  <a:pt x="0" y="2148"/>
                </a:cubicBezTo>
                <a:cubicBezTo>
                  <a:pt x="0" y="968"/>
                  <a:pt x="968" y="0"/>
                  <a:pt x="2147" y="0"/>
                </a:cubicBezTo>
                <a:cubicBezTo>
                  <a:pt x="3327" y="0"/>
                  <a:pt x="4271" y="968"/>
                  <a:pt x="4271" y="2148"/>
                </a:cubicBezTo>
                <a:close/>
              </a:path>
            </a:pathLst>
          </a:custGeom>
          <a:solidFill>
            <a:srgbClr val="00AAD4"/>
          </a:solidFill>
          <a:ln w="41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35"/>
          <p:cNvSpPr/>
          <p:nvPr/>
        </p:nvSpPr>
        <p:spPr>
          <a:xfrm>
            <a:off x="1146944" y="4774211"/>
            <a:ext cx="104703" cy="104270"/>
          </a:xfrm>
          <a:custGeom>
            <a:avLst/>
            <a:gdLst/>
            <a:ahLst/>
            <a:cxnLst/>
            <a:rect l="l" t="t" r="r" b="b"/>
            <a:pathLst>
              <a:path w="4106" h="4083" extrusionOk="0">
                <a:moveTo>
                  <a:pt x="4106" y="2053"/>
                </a:moveTo>
                <a:cubicBezTo>
                  <a:pt x="4106" y="3186"/>
                  <a:pt x="3185" y="4083"/>
                  <a:pt x="2053" y="4083"/>
                </a:cubicBezTo>
                <a:cubicBezTo>
                  <a:pt x="920" y="4083"/>
                  <a:pt x="0" y="3186"/>
                  <a:pt x="0" y="2053"/>
                </a:cubicBezTo>
                <a:cubicBezTo>
                  <a:pt x="0" y="921"/>
                  <a:pt x="920" y="1"/>
                  <a:pt x="2053" y="1"/>
                </a:cubicBezTo>
                <a:cubicBezTo>
                  <a:pt x="3185" y="1"/>
                  <a:pt x="4106" y="921"/>
                  <a:pt x="4106" y="2053"/>
                </a:cubicBezTo>
                <a:close/>
              </a:path>
            </a:pathLst>
          </a:custGeom>
          <a:solidFill>
            <a:srgbClr val="00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5"/>
          <p:cNvSpPr/>
          <p:nvPr/>
        </p:nvSpPr>
        <p:spPr>
          <a:xfrm>
            <a:off x="1079840" y="4456167"/>
            <a:ext cx="238910" cy="239235"/>
          </a:xfrm>
          <a:custGeom>
            <a:avLst/>
            <a:gdLst/>
            <a:ahLst/>
            <a:cxnLst/>
            <a:rect l="l" t="t" r="r" b="b"/>
            <a:pathLst>
              <a:path w="9369" h="9368" extrusionOk="0">
                <a:moveTo>
                  <a:pt x="9368" y="4672"/>
                </a:moveTo>
                <a:cubicBezTo>
                  <a:pt x="9368" y="7268"/>
                  <a:pt x="7268" y="9368"/>
                  <a:pt x="4696" y="9368"/>
                </a:cubicBezTo>
                <a:cubicBezTo>
                  <a:pt x="2101" y="9368"/>
                  <a:pt x="1" y="7268"/>
                  <a:pt x="1" y="4672"/>
                </a:cubicBezTo>
                <a:cubicBezTo>
                  <a:pt x="1" y="2100"/>
                  <a:pt x="2101" y="0"/>
                  <a:pt x="4696" y="0"/>
                </a:cubicBezTo>
                <a:cubicBezTo>
                  <a:pt x="7268" y="0"/>
                  <a:pt x="9368" y="2100"/>
                  <a:pt x="9368" y="4672"/>
                </a:cubicBezTo>
                <a:close/>
              </a:path>
            </a:pathLst>
          </a:custGeom>
          <a:solidFill>
            <a:srgbClr val="FF7F7F"/>
          </a:solidFill>
          <a:ln w="945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35"/>
          <p:cNvSpPr/>
          <p:nvPr/>
        </p:nvSpPr>
        <p:spPr>
          <a:xfrm>
            <a:off x="1084660" y="4460994"/>
            <a:ext cx="229271" cy="229582"/>
          </a:xfrm>
          <a:custGeom>
            <a:avLst/>
            <a:gdLst/>
            <a:ahLst/>
            <a:cxnLst/>
            <a:rect l="l" t="t" r="r" b="b"/>
            <a:pathLst>
              <a:path w="8991" h="8990" extrusionOk="0">
                <a:moveTo>
                  <a:pt x="8990" y="4483"/>
                </a:moveTo>
                <a:cubicBezTo>
                  <a:pt x="8990" y="6984"/>
                  <a:pt x="6985" y="8990"/>
                  <a:pt x="4507" y="8990"/>
                </a:cubicBezTo>
                <a:cubicBezTo>
                  <a:pt x="2030" y="8990"/>
                  <a:pt x="1" y="6984"/>
                  <a:pt x="1" y="4483"/>
                </a:cubicBezTo>
                <a:cubicBezTo>
                  <a:pt x="1" y="2006"/>
                  <a:pt x="2030" y="0"/>
                  <a:pt x="4507" y="0"/>
                </a:cubicBezTo>
                <a:cubicBezTo>
                  <a:pt x="6985" y="0"/>
                  <a:pt x="8990" y="2006"/>
                  <a:pt x="8990" y="448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35"/>
          <p:cNvSpPr/>
          <p:nvPr/>
        </p:nvSpPr>
        <p:spPr>
          <a:xfrm>
            <a:off x="1857208" y="2141397"/>
            <a:ext cx="1770746" cy="1773375"/>
          </a:xfrm>
          <a:custGeom>
            <a:avLst/>
            <a:gdLst/>
            <a:ahLst/>
            <a:cxnLst/>
            <a:rect l="l" t="t" r="r" b="b"/>
            <a:pathLst>
              <a:path w="69441" h="69442" extrusionOk="0">
                <a:moveTo>
                  <a:pt x="34709" y="1"/>
                </a:moveTo>
                <a:cubicBezTo>
                  <a:pt x="15549" y="1"/>
                  <a:pt x="0" y="15550"/>
                  <a:pt x="0" y="34733"/>
                </a:cubicBezTo>
                <a:cubicBezTo>
                  <a:pt x="0" y="53892"/>
                  <a:pt x="15549" y="69442"/>
                  <a:pt x="34709" y="69442"/>
                </a:cubicBezTo>
                <a:cubicBezTo>
                  <a:pt x="53892" y="69442"/>
                  <a:pt x="69441" y="53892"/>
                  <a:pt x="69441" y="34733"/>
                </a:cubicBezTo>
                <a:cubicBezTo>
                  <a:pt x="69441" y="15550"/>
                  <a:pt x="53892" y="1"/>
                  <a:pt x="34709" y="1"/>
                </a:cubicBezTo>
                <a:close/>
              </a:path>
            </a:pathLst>
          </a:custGeom>
          <a:solidFill>
            <a:srgbClr val="F3F3F3"/>
          </a:solidFill>
          <a:ln w="20050" cap="flat" cmpd="sng">
            <a:solidFill>
              <a:srgbClr val="001E71"/>
            </a:solidFill>
            <a:prstDash val="solid"/>
            <a:miter lim="235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35"/>
          <p:cNvSpPr/>
          <p:nvPr/>
        </p:nvSpPr>
        <p:spPr>
          <a:xfrm>
            <a:off x="2610503" y="2207080"/>
            <a:ext cx="264155" cy="1645024"/>
          </a:xfrm>
          <a:custGeom>
            <a:avLst/>
            <a:gdLst/>
            <a:ahLst/>
            <a:cxnLst/>
            <a:rect l="l" t="t" r="r" b="b"/>
            <a:pathLst>
              <a:path w="10359" h="64416" extrusionOk="0">
                <a:moveTo>
                  <a:pt x="0" y="1"/>
                </a:moveTo>
                <a:lnTo>
                  <a:pt x="0" y="4153"/>
                </a:lnTo>
                <a:lnTo>
                  <a:pt x="10359" y="4153"/>
                </a:lnTo>
                <a:lnTo>
                  <a:pt x="10359" y="1"/>
                </a:lnTo>
                <a:close/>
                <a:moveTo>
                  <a:pt x="0" y="9321"/>
                </a:moveTo>
                <a:lnTo>
                  <a:pt x="0" y="14205"/>
                </a:lnTo>
                <a:lnTo>
                  <a:pt x="10359" y="14205"/>
                </a:lnTo>
                <a:lnTo>
                  <a:pt x="10359" y="9321"/>
                </a:lnTo>
                <a:close/>
                <a:moveTo>
                  <a:pt x="0" y="19349"/>
                </a:moveTo>
                <a:lnTo>
                  <a:pt x="0" y="24257"/>
                </a:lnTo>
                <a:lnTo>
                  <a:pt x="10359" y="24257"/>
                </a:lnTo>
                <a:lnTo>
                  <a:pt x="10359" y="19349"/>
                </a:lnTo>
                <a:close/>
                <a:moveTo>
                  <a:pt x="0" y="29377"/>
                </a:moveTo>
                <a:lnTo>
                  <a:pt x="0" y="34285"/>
                </a:lnTo>
                <a:lnTo>
                  <a:pt x="10359" y="34285"/>
                </a:lnTo>
                <a:lnTo>
                  <a:pt x="10359" y="29377"/>
                </a:lnTo>
                <a:close/>
                <a:moveTo>
                  <a:pt x="0" y="39428"/>
                </a:moveTo>
                <a:lnTo>
                  <a:pt x="0" y="44336"/>
                </a:lnTo>
                <a:lnTo>
                  <a:pt x="10359" y="44336"/>
                </a:lnTo>
                <a:lnTo>
                  <a:pt x="10359" y="39428"/>
                </a:lnTo>
                <a:close/>
                <a:moveTo>
                  <a:pt x="0" y="49480"/>
                </a:moveTo>
                <a:lnTo>
                  <a:pt x="0" y="54364"/>
                </a:lnTo>
                <a:lnTo>
                  <a:pt x="10359" y="54364"/>
                </a:lnTo>
                <a:lnTo>
                  <a:pt x="10359" y="49480"/>
                </a:lnTo>
                <a:close/>
                <a:moveTo>
                  <a:pt x="0" y="59508"/>
                </a:moveTo>
                <a:lnTo>
                  <a:pt x="0" y="64416"/>
                </a:lnTo>
                <a:lnTo>
                  <a:pt x="10359" y="64416"/>
                </a:lnTo>
                <a:lnTo>
                  <a:pt x="10359" y="59508"/>
                </a:lnTo>
                <a:close/>
              </a:path>
            </a:pathLst>
          </a:cu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5"/>
          <p:cNvSpPr/>
          <p:nvPr/>
        </p:nvSpPr>
        <p:spPr>
          <a:xfrm>
            <a:off x="2942029" y="3247120"/>
            <a:ext cx="116153" cy="116911"/>
          </a:xfrm>
          <a:custGeom>
            <a:avLst/>
            <a:gdLst/>
            <a:ahLst/>
            <a:cxnLst/>
            <a:rect l="l" t="t" r="r" b="b"/>
            <a:pathLst>
              <a:path w="4555" h="4578" extrusionOk="0">
                <a:moveTo>
                  <a:pt x="4554" y="2289"/>
                </a:moveTo>
                <a:cubicBezTo>
                  <a:pt x="4554" y="3539"/>
                  <a:pt x="3540" y="4578"/>
                  <a:pt x="2265" y="4578"/>
                </a:cubicBezTo>
                <a:cubicBezTo>
                  <a:pt x="1015" y="4578"/>
                  <a:pt x="0" y="3539"/>
                  <a:pt x="0" y="2289"/>
                </a:cubicBezTo>
                <a:cubicBezTo>
                  <a:pt x="0" y="1038"/>
                  <a:pt x="1015" y="0"/>
                  <a:pt x="2265" y="0"/>
                </a:cubicBezTo>
                <a:cubicBezTo>
                  <a:pt x="3540" y="0"/>
                  <a:pt x="4554" y="1038"/>
                  <a:pt x="4554" y="2289"/>
                </a:cubicBezTo>
                <a:close/>
              </a:path>
            </a:pathLst>
          </a:custGeom>
          <a:solidFill>
            <a:srgbClr val="00AAD4"/>
          </a:solidFill>
          <a:ln w="47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5"/>
          <p:cNvSpPr/>
          <p:nvPr/>
        </p:nvSpPr>
        <p:spPr>
          <a:xfrm>
            <a:off x="2940831" y="3251333"/>
            <a:ext cx="111333" cy="112084"/>
          </a:xfrm>
          <a:custGeom>
            <a:avLst/>
            <a:gdLst/>
            <a:ahLst/>
            <a:cxnLst/>
            <a:rect l="l" t="t" r="r" b="b"/>
            <a:pathLst>
              <a:path w="4366" h="4389" extrusionOk="0">
                <a:moveTo>
                  <a:pt x="4365" y="2195"/>
                </a:moveTo>
                <a:cubicBezTo>
                  <a:pt x="4365" y="3398"/>
                  <a:pt x="3398" y="4389"/>
                  <a:pt x="2171" y="4389"/>
                </a:cubicBezTo>
                <a:cubicBezTo>
                  <a:pt x="968" y="4389"/>
                  <a:pt x="0" y="3398"/>
                  <a:pt x="0" y="2195"/>
                </a:cubicBezTo>
                <a:cubicBezTo>
                  <a:pt x="0" y="991"/>
                  <a:pt x="968" y="0"/>
                  <a:pt x="2171" y="0"/>
                </a:cubicBezTo>
                <a:cubicBezTo>
                  <a:pt x="3398" y="0"/>
                  <a:pt x="4365" y="991"/>
                  <a:pt x="4365" y="2195"/>
                </a:cubicBezTo>
                <a:close/>
              </a:path>
            </a:pathLst>
          </a:custGeom>
          <a:solidFill>
            <a:srgbClr val="00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5"/>
          <p:cNvSpPr/>
          <p:nvPr/>
        </p:nvSpPr>
        <p:spPr>
          <a:xfrm>
            <a:off x="3200140" y="3063939"/>
            <a:ext cx="116765" cy="116298"/>
          </a:xfrm>
          <a:custGeom>
            <a:avLst/>
            <a:gdLst/>
            <a:ahLst/>
            <a:cxnLst/>
            <a:rect l="l" t="t" r="r" b="b"/>
            <a:pathLst>
              <a:path w="4579" h="4554" extrusionOk="0">
                <a:moveTo>
                  <a:pt x="4578" y="2265"/>
                </a:moveTo>
                <a:cubicBezTo>
                  <a:pt x="4578" y="3539"/>
                  <a:pt x="3540" y="4554"/>
                  <a:pt x="2289" y="4554"/>
                </a:cubicBezTo>
                <a:cubicBezTo>
                  <a:pt x="1039" y="4554"/>
                  <a:pt x="1" y="3539"/>
                  <a:pt x="1" y="2265"/>
                </a:cubicBezTo>
                <a:cubicBezTo>
                  <a:pt x="1" y="1015"/>
                  <a:pt x="1039" y="0"/>
                  <a:pt x="2289" y="0"/>
                </a:cubicBezTo>
                <a:cubicBezTo>
                  <a:pt x="3540" y="0"/>
                  <a:pt x="4578" y="1015"/>
                  <a:pt x="4578" y="2265"/>
                </a:cubicBezTo>
                <a:close/>
              </a:path>
            </a:pathLst>
          </a:custGeom>
          <a:solidFill>
            <a:srgbClr val="00AAD4"/>
          </a:solidFill>
          <a:ln w="47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35"/>
          <p:cNvSpPr/>
          <p:nvPr/>
        </p:nvSpPr>
        <p:spPr>
          <a:xfrm>
            <a:off x="3198941" y="3067540"/>
            <a:ext cx="111945" cy="112110"/>
          </a:xfrm>
          <a:custGeom>
            <a:avLst/>
            <a:gdLst/>
            <a:ahLst/>
            <a:cxnLst/>
            <a:rect l="l" t="t" r="r" b="b"/>
            <a:pathLst>
              <a:path w="4390" h="4390" extrusionOk="0">
                <a:moveTo>
                  <a:pt x="4389" y="2195"/>
                </a:moveTo>
                <a:cubicBezTo>
                  <a:pt x="4389" y="3398"/>
                  <a:pt x="3398" y="4389"/>
                  <a:pt x="2195" y="4389"/>
                </a:cubicBezTo>
                <a:cubicBezTo>
                  <a:pt x="991" y="4389"/>
                  <a:pt x="0" y="3398"/>
                  <a:pt x="0" y="2195"/>
                </a:cubicBezTo>
                <a:cubicBezTo>
                  <a:pt x="0" y="992"/>
                  <a:pt x="991" y="1"/>
                  <a:pt x="2195" y="1"/>
                </a:cubicBezTo>
                <a:cubicBezTo>
                  <a:pt x="3398" y="1"/>
                  <a:pt x="4389" y="992"/>
                  <a:pt x="4389" y="2195"/>
                </a:cubicBezTo>
                <a:close/>
              </a:path>
            </a:pathLst>
          </a:custGeom>
          <a:solidFill>
            <a:srgbClr val="00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35"/>
          <p:cNvSpPr/>
          <p:nvPr/>
        </p:nvSpPr>
        <p:spPr>
          <a:xfrm>
            <a:off x="2862010" y="3370032"/>
            <a:ext cx="116127" cy="116323"/>
          </a:xfrm>
          <a:custGeom>
            <a:avLst/>
            <a:gdLst/>
            <a:ahLst/>
            <a:cxnLst/>
            <a:rect l="l" t="t" r="r" b="b"/>
            <a:pathLst>
              <a:path w="4554" h="4555" extrusionOk="0">
                <a:moveTo>
                  <a:pt x="4554" y="2266"/>
                </a:moveTo>
                <a:cubicBezTo>
                  <a:pt x="4554" y="3540"/>
                  <a:pt x="3539" y="4554"/>
                  <a:pt x="2289" y="4554"/>
                </a:cubicBezTo>
                <a:cubicBezTo>
                  <a:pt x="1015" y="4554"/>
                  <a:pt x="0" y="3540"/>
                  <a:pt x="0" y="2266"/>
                </a:cubicBezTo>
                <a:cubicBezTo>
                  <a:pt x="0" y="1015"/>
                  <a:pt x="1015" y="0"/>
                  <a:pt x="2289" y="0"/>
                </a:cubicBezTo>
                <a:cubicBezTo>
                  <a:pt x="3539" y="0"/>
                  <a:pt x="4554" y="1015"/>
                  <a:pt x="4554" y="2266"/>
                </a:cubicBezTo>
                <a:close/>
              </a:path>
            </a:pathLst>
          </a:custGeom>
          <a:solidFill>
            <a:srgbClr val="00AAD4"/>
          </a:solidFill>
          <a:ln w="47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35"/>
          <p:cNvSpPr/>
          <p:nvPr/>
        </p:nvSpPr>
        <p:spPr>
          <a:xfrm>
            <a:off x="2860786" y="3374245"/>
            <a:ext cx="111358" cy="111497"/>
          </a:xfrm>
          <a:custGeom>
            <a:avLst/>
            <a:gdLst/>
            <a:ahLst/>
            <a:cxnLst/>
            <a:rect l="l" t="t" r="r" b="b"/>
            <a:pathLst>
              <a:path w="4367" h="4366" extrusionOk="0">
                <a:moveTo>
                  <a:pt x="4366" y="2195"/>
                </a:moveTo>
                <a:cubicBezTo>
                  <a:pt x="4366" y="3398"/>
                  <a:pt x="3399" y="4366"/>
                  <a:pt x="2195" y="4366"/>
                </a:cubicBezTo>
                <a:cubicBezTo>
                  <a:pt x="968" y="4366"/>
                  <a:pt x="1" y="3398"/>
                  <a:pt x="1" y="2195"/>
                </a:cubicBezTo>
                <a:cubicBezTo>
                  <a:pt x="1" y="968"/>
                  <a:pt x="968" y="1"/>
                  <a:pt x="2195" y="1"/>
                </a:cubicBezTo>
                <a:cubicBezTo>
                  <a:pt x="3399" y="1"/>
                  <a:pt x="4366" y="968"/>
                  <a:pt x="4366" y="2195"/>
                </a:cubicBezTo>
                <a:close/>
              </a:path>
            </a:pathLst>
          </a:custGeom>
          <a:solidFill>
            <a:srgbClr val="00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35"/>
          <p:cNvSpPr/>
          <p:nvPr/>
        </p:nvSpPr>
        <p:spPr>
          <a:xfrm>
            <a:off x="3226609" y="2628882"/>
            <a:ext cx="116152" cy="116323"/>
          </a:xfrm>
          <a:custGeom>
            <a:avLst/>
            <a:gdLst/>
            <a:ahLst/>
            <a:cxnLst/>
            <a:rect l="l" t="t" r="r" b="b"/>
            <a:pathLst>
              <a:path w="4555" h="4555" extrusionOk="0">
                <a:moveTo>
                  <a:pt x="4555" y="2289"/>
                </a:moveTo>
                <a:cubicBezTo>
                  <a:pt x="4555" y="3540"/>
                  <a:pt x="3540" y="4554"/>
                  <a:pt x="2290" y="4554"/>
                </a:cubicBezTo>
                <a:cubicBezTo>
                  <a:pt x="1015" y="4554"/>
                  <a:pt x="1" y="3540"/>
                  <a:pt x="1" y="2289"/>
                </a:cubicBezTo>
                <a:cubicBezTo>
                  <a:pt x="1" y="1015"/>
                  <a:pt x="1015" y="0"/>
                  <a:pt x="2290" y="0"/>
                </a:cubicBezTo>
                <a:cubicBezTo>
                  <a:pt x="3540" y="0"/>
                  <a:pt x="4555" y="1015"/>
                  <a:pt x="4555" y="2289"/>
                </a:cubicBezTo>
                <a:close/>
              </a:path>
            </a:pathLst>
          </a:custGeom>
          <a:solidFill>
            <a:srgbClr val="00AAD4"/>
          </a:solidFill>
          <a:ln w="47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35"/>
          <p:cNvSpPr/>
          <p:nvPr/>
        </p:nvSpPr>
        <p:spPr>
          <a:xfrm>
            <a:off x="3225410" y="2633096"/>
            <a:ext cx="111333" cy="112110"/>
          </a:xfrm>
          <a:custGeom>
            <a:avLst/>
            <a:gdLst/>
            <a:ahLst/>
            <a:cxnLst/>
            <a:rect l="l" t="t" r="r" b="b"/>
            <a:pathLst>
              <a:path w="4366" h="4390" extrusionOk="0">
                <a:moveTo>
                  <a:pt x="4366" y="2195"/>
                </a:moveTo>
                <a:cubicBezTo>
                  <a:pt x="4366" y="3398"/>
                  <a:pt x="3398" y="4389"/>
                  <a:pt x="2195" y="4389"/>
                </a:cubicBezTo>
                <a:cubicBezTo>
                  <a:pt x="968" y="4389"/>
                  <a:pt x="1" y="3398"/>
                  <a:pt x="1" y="2195"/>
                </a:cubicBezTo>
                <a:cubicBezTo>
                  <a:pt x="1" y="991"/>
                  <a:pt x="968" y="0"/>
                  <a:pt x="2195" y="0"/>
                </a:cubicBezTo>
                <a:cubicBezTo>
                  <a:pt x="3398" y="0"/>
                  <a:pt x="4366" y="991"/>
                  <a:pt x="4366" y="2195"/>
                </a:cubicBezTo>
                <a:close/>
              </a:path>
            </a:pathLst>
          </a:custGeom>
          <a:solidFill>
            <a:srgbClr val="00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35"/>
          <p:cNvSpPr/>
          <p:nvPr/>
        </p:nvSpPr>
        <p:spPr>
          <a:xfrm>
            <a:off x="3041301" y="3054286"/>
            <a:ext cx="116739" cy="116323"/>
          </a:xfrm>
          <a:custGeom>
            <a:avLst/>
            <a:gdLst/>
            <a:ahLst/>
            <a:cxnLst/>
            <a:rect l="l" t="t" r="r" b="b"/>
            <a:pathLst>
              <a:path w="4578" h="4555" extrusionOk="0">
                <a:moveTo>
                  <a:pt x="4578" y="2289"/>
                </a:moveTo>
                <a:cubicBezTo>
                  <a:pt x="4578" y="3540"/>
                  <a:pt x="3540" y="4554"/>
                  <a:pt x="2289" y="4554"/>
                </a:cubicBezTo>
                <a:cubicBezTo>
                  <a:pt x="1039" y="4554"/>
                  <a:pt x="0" y="3540"/>
                  <a:pt x="0" y="2289"/>
                </a:cubicBezTo>
                <a:cubicBezTo>
                  <a:pt x="0" y="1015"/>
                  <a:pt x="1039" y="1"/>
                  <a:pt x="2289" y="1"/>
                </a:cubicBezTo>
                <a:cubicBezTo>
                  <a:pt x="3540" y="1"/>
                  <a:pt x="4578" y="1015"/>
                  <a:pt x="4578" y="2289"/>
                </a:cubicBezTo>
                <a:close/>
              </a:path>
            </a:pathLst>
          </a:custGeom>
          <a:solidFill>
            <a:srgbClr val="00AAD4"/>
          </a:solidFill>
          <a:ln w="47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35"/>
          <p:cNvSpPr/>
          <p:nvPr/>
        </p:nvSpPr>
        <p:spPr>
          <a:xfrm>
            <a:off x="3040102" y="3058500"/>
            <a:ext cx="111919" cy="111497"/>
          </a:xfrm>
          <a:custGeom>
            <a:avLst/>
            <a:gdLst/>
            <a:ahLst/>
            <a:cxnLst/>
            <a:rect l="l" t="t" r="r" b="b"/>
            <a:pathLst>
              <a:path w="4389" h="4366" extrusionOk="0">
                <a:moveTo>
                  <a:pt x="4389" y="2195"/>
                </a:moveTo>
                <a:cubicBezTo>
                  <a:pt x="4389" y="3398"/>
                  <a:pt x="3398" y="4366"/>
                  <a:pt x="2195" y="4366"/>
                </a:cubicBezTo>
                <a:cubicBezTo>
                  <a:pt x="991" y="4366"/>
                  <a:pt x="0" y="3398"/>
                  <a:pt x="0" y="2195"/>
                </a:cubicBezTo>
                <a:cubicBezTo>
                  <a:pt x="0" y="968"/>
                  <a:pt x="991" y="1"/>
                  <a:pt x="2195" y="1"/>
                </a:cubicBezTo>
                <a:cubicBezTo>
                  <a:pt x="3398" y="1"/>
                  <a:pt x="4389" y="968"/>
                  <a:pt x="4389" y="2195"/>
                </a:cubicBezTo>
                <a:close/>
              </a:path>
            </a:pathLst>
          </a:custGeom>
          <a:solidFill>
            <a:srgbClr val="00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5"/>
          <p:cNvSpPr/>
          <p:nvPr/>
        </p:nvSpPr>
        <p:spPr>
          <a:xfrm>
            <a:off x="3398096" y="3265788"/>
            <a:ext cx="116153" cy="116911"/>
          </a:xfrm>
          <a:custGeom>
            <a:avLst/>
            <a:gdLst/>
            <a:ahLst/>
            <a:cxnLst/>
            <a:rect l="l" t="t" r="r" b="b"/>
            <a:pathLst>
              <a:path w="4555" h="4578" extrusionOk="0">
                <a:moveTo>
                  <a:pt x="4554" y="2289"/>
                </a:moveTo>
                <a:cubicBezTo>
                  <a:pt x="4554" y="3540"/>
                  <a:pt x="3540" y="4578"/>
                  <a:pt x="2289" y="4578"/>
                </a:cubicBezTo>
                <a:cubicBezTo>
                  <a:pt x="1015" y="4578"/>
                  <a:pt x="0" y="3540"/>
                  <a:pt x="0" y="2289"/>
                </a:cubicBezTo>
                <a:cubicBezTo>
                  <a:pt x="0" y="1039"/>
                  <a:pt x="1015" y="1"/>
                  <a:pt x="2289" y="1"/>
                </a:cubicBezTo>
                <a:cubicBezTo>
                  <a:pt x="3540" y="1"/>
                  <a:pt x="4554" y="1039"/>
                  <a:pt x="4554" y="2289"/>
                </a:cubicBezTo>
                <a:close/>
              </a:path>
            </a:pathLst>
          </a:custGeom>
          <a:solidFill>
            <a:srgbClr val="00AAD4"/>
          </a:solidFill>
          <a:ln w="47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5"/>
          <p:cNvSpPr/>
          <p:nvPr/>
        </p:nvSpPr>
        <p:spPr>
          <a:xfrm>
            <a:off x="3396898" y="3270001"/>
            <a:ext cx="111333" cy="112110"/>
          </a:xfrm>
          <a:custGeom>
            <a:avLst/>
            <a:gdLst/>
            <a:ahLst/>
            <a:cxnLst/>
            <a:rect l="l" t="t" r="r" b="b"/>
            <a:pathLst>
              <a:path w="4366" h="4390" extrusionOk="0">
                <a:moveTo>
                  <a:pt x="4365" y="2195"/>
                </a:moveTo>
                <a:cubicBezTo>
                  <a:pt x="4365" y="3398"/>
                  <a:pt x="3398" y="4389"/>
                  <a:pt x="2195" y="4389"/>
                </a:cubicBezTo>
                <a:cubicBezTo>
                  <a:pt x="968" y="4389"/>
                  <a:pt x="0" y="3398"/>
                  <a:pt x="0" y="2195"/>
                </a:cubicBezTo>
                <a:cubicBezTo>
                  <a:pt x="0" y="992"/>
                  <a:pt x="968" y="1"/>
                  <a:pt x="2195" y="1"/>
                </a:cubicBezTo>
                <a:cubicBezTo>
                  <a:pt x="3398" y="1"/>
                  <a:pt x="4365" y="992"/>
                  <a:pt x="4365" y="2195"/>
                </a:cubicBezTo>
                <a:close/>
              </a:path>
            </a:pathLst>
          </a:custGeom>
          <a:solidFill>
            <a:srgbClr val="00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5"/>
          <p:cNvSpPr/>
          <p:nvPr/>
        </p:nvSpPr>
        <p:spPr>
          <a:xfrm>
            <a:off x="3036481" y="2544507"/>
            <a:ext cx="116153" cy="116936"/>
          </a:xfrm>
          <a:custGeom>
            <a:avLst/>
            <a:gdLst/>
            <a:ahLst/>
            <a:cxnLst/>
            <a:rect l="l" t="t" r="r" b="b"/>
            <a:pathLst>
              <a:path w="4555" h="4579" extrusionOk="0">
                <a:moveTo>
                  <a:pt x="4555" y="2290"/>
                </a:moveTo>
                <a:cubicBezTo>
                  <a:pt x="4555" y="3564"/>
                  <a:pt x="3540" y="4578"/>
                  <a:pt x="2266" y="4578"/>
                </a:cubicBezTo>
                <a:cubicBezTo>
                  <a:pt x="1015" y="4578"/>
                  <a:pt x="1" y="3564"/>
                  <a:pt x="1" y="2290"/>
                </a:cubicBezTo>
                <a:cubicBezTo>
                  <a:pt x="1" y="1039"/>
                  <a:pt x="1015" y="1"/>
                  <a:pt x="2266" y="1"/>
                </a:cubicBezTo>
                <a:cubicBezTo>
                  <a:pt x="3540" y="1"/>
                  <a:pt x="4555" y="1039"/>
                  <a:pt x="4555" y="2290"/>
                </a:cubicBezTo>
                <a:close/>
              </a:path>
            </a:pathLst>
          </a:custGeom>
          <a:solidFill>
            <a:srgbClr val="00AAD4"/>
          </a:solidFill>
          <a:ln w="47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35"/>
          <p:cNvSpPr/>
          <p:nvPr/>
        </p:nvSpPr>
        <p:spPr>
          <a:xfrm>
            <a:off x="3035283" y="2548746"/>
            <a:ext cx="111333" cy="112084"/>
          </a:xfrm>
          <a:custGeom>
            <a:avLst/>
            <a:gdLst/>
            <a:ahLst/>
            <a:cxnLst/>
            <a:rect l="l" t="t" r="r" b="b"/>
            <a:pathLst>
              <a:path w="4366" h="4389" extrusionOk="0">
                <a:moveTo>
                  <a:pt x="4366" y="2194"/>
                </a:moveTo>
                <a:cubicBezTo>
                  <a:pt x="4366" y="3398"/>
                  <a:pt x="3398" y="4389"/>
                  <a:pt x="2171" y="4389"/>
                </a:cubicBezTo>
                <a:cubicBezTo>
                  <a:pt x="968" y="4389"/>
                  <a:pt x="1" y="3398"/>
                  <a:pt x="1" y="2194"/>
                </a:cubicBezTo>
                <a:cubicBezTo>
                  <a:pt x="1" y="991"/>
                  <a:pt x="968" y="0"/>
                  <a:pt x="2171" y="0"/>
                </a:cubicBezTo>
                <a:cubicBezTo>
                  <a:pt x="3398" y="0"/>
                  <a:pt x="4366" y="991"/>
                  <a:pt x="4366" y="2194"/>
                </a:cubicBezTo>
                <a:close/>
              </a:path>
            </a:pathLst>
          </a:custGeom>
          <a:solidFill>
            <a:srgbClr val="00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35"/>
          <p:cNvSpPr/>
          <p:nvPr/>
        </p:nvSpPr>
        <p:spPr>
          <a:xfrm>
            <a:off x="3167041" y="2398687"/>
            <a:ext cx="116152" cy="116936"/>
          </a:xfrm>
          <a:custGeom>
            <a:avLst/>
            <a:gdLst/>
            <a:ahLst/>
            <a:cxnLst/>
            <a:rect l="l" t="t" r="r" b="b"/>
            <a:pathLst>
              <a:path w="4555" h="4579" extrusionOk="0">
                <a:moveTo>
                  <a:pt x="4555" y="2290"/>
                </a:moveTo>
                <a:cubicBezTo>
                  <a:pt x="4555" y="3540"/>
                  <a:pt x="3540" y="4578"/>
                  <a:pt x="2290" y="4578"/>
                </a:cubicBezTo>
                <a:cubicBezTo>
                  <a:pt x="1015" y="4578"/>
                  <a:pt x="1" y="3540"/>
                  <a:pt x="1" y="2290"/>
                </a:cubicBezTo>
                <a:cubicBezTo>
                  <a:pt x="1" y="1039"/>
                  <a:pt x="1015" y="1"/>
                  <a:pt x="2290" y="1"/>
                </a:cubicBezTo>
                <a:cubicBezTo>
                  <a:pt x="3540" y="1"/>
                  <a:pt x="4555" y="1039"/>
                  <a:pt x="4555" y="2290"/>
                </a:cubicBezTo>
                <a:close/>
              </a:path>
            </a:pathLst>
          </a:custGeom>
          <a:solidFill>
            <a:srgbClr val="00AAD4"/>
          </a:solidFill>
          <a:ln w="47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35"/>
          <p:cNvSpPr/>
          <p:nvPr/>
        </p:nvSpPr>
        <p:spPr>
          <a:xfrm>
            <a:off x="3165842" y="2402927"/>
            <a:ext cx="111945" cy="112084"/>
          </a:xfrm>
          <a:custGeom>
            <a:avLst/>
            <a:gdLst/>
            <a:ahLst/>
            <a:cxnLst/>
            <a:rect l="l" t="t" r="r" b="b"/>
            <a:pathLst>
              <a:path w="4390" h="4389" extrusionOk="0">
                <a:moveTo>
                  <a:pt x="4389" y="2194"/>
                </a:moveTo>
                <a:cubicBezTo>
                  <a:pt x="4389" y="3398"/>
                  <a:pt x="3398" y="4389"/>
                  <a:pt x="2195" y="4389"/>
                </a:cubicBezTo>
                <a:cubicBezTo>
                  <a:pt x="992" y="4389"/>
                  <a:pt x="1" y="3398"/>
                  <a:pt x="1" y="2194"/>
                </a:cubicBezTo>
                <a:cubicBezTo>
                  <a:pt x="1" y="991"/>
                  <a:pt x="992" y="0"/>
                  <a:pt x="2195" y="0"/>
                </a:cubicBezTo>
                <a:cubicBezTo>
                  <a:pt x="3398" y="0"/>
                  <a:pt x="4389" y="991"/>
                  <a:pt x="4389" y="2194"/>
                </a:cubicBezTo>
                <a:close/>
              </a:path>
            </a:pathLst>
          </a:custGeom>
          <a:solidFill>
            <a:srgbClr val="00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35"/>
          <p:cNvSpPr/>
          <p:nvPr/>
        </p:nvSpPr>
        <p:spPr>
          <a:xfrm>
            <a:off x="2905921" y="2625256"/>
            <a:ext cx="116153" cy="116936"/>
          </a:xfrm>
          <a:custGeom>
            <a:avLst/>
            <a:gdLst/>
            <a:ahLst/>
            <a:cxnLst/>
            <a:rect l="l" t="t" r="r" b="b"/>
            <a:pathLst>
              <a:path w="4555" h="4579" extrusionOk="0">
                <a:moveTo>
                  <a:pt x="4554" y="2289"/>
                </a:moveTo>
                <a:cubicBezTo>
                  <a:pt x="4554" y="3540"/>
                  <a:pt x="3540" y="4578"/>
                  <a:pt x="2289" y="4578"/>
                </a:cubicBezTo>
                <a:cubicBezTo>
                  <a:pt x="1015" y="4578"/>
                  <a:pt x="1" y="3540"/>
                  <a:pt x="1" y="2289"/>
                </a:cubicBezTo>
                <a:cubicBezTo>
                  <a:pt x="1" y="1039"/>
                  <a:pt x="1015" y="1"/>
                  <a:pt x="2289" y="1"/>
                </a:cubicBezTo>
                <a:cubicBezTo>
                  <a:pt x="3540" y="1"/>
                  <a:pt x="4554" y="1039"/>
                  <a:pt x="4554" y="2289"/>
                </a:cubicBezTo>
                <a:close/>
              </a:path>
            </a:pathLst>
          </a:custGeom>
          <a:solidFill>
            <a:srgbClr val="00AAD4"/>
          </a:solidFill>
          <a:ln w="47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35"/>
          <p:cNvSpPr/>
          <p:nvPr/>
        </p:nvSpPr>
        <p:spPr>
          <a:xfrm>
            <a:off x="2904723" y="2629470"/>
            <a:ext cx="111333" cy="112110"/>
          </a:xfrm>
          <a:custGeom>
            <a:avLst/>
            <a:gdLst/>
            <a:ahLst/>
            <a:cxnLst/>
            <a:rect l="l" t="t" r="r" b="b"/>
            <a:pathLst>
              <a:path w="4366" h="4390" extrusionOk="0">
                <a:moveTo>
                  <a:pt x="4365" y="2195"/>
                </a:moveTo>
                <a:cubicBezTo>
                  <a:pt x="4365" y="3399"/>
                  <a:pt x="3398" y="4390"/>
                  <a:pt x="2171" y="4390"/>
                </a:cubicBezTo>
                <a:cubicBezTo>
                  <a:pt x="968" y="4390"/>
                  <a:pt x="0" y="3399"/>
                  <a:pt x="0" y="2195"/>
                </a:cubicBezTo>
                <a:cubicBezTo>
                  <a:pt x="0" y="992"/>
                  <a:pt x="968" y="1"/>
                  <a:pt x="2171" y="1"/>
                </a:cubicBezTo>
                <a:cubicBezTo>
                  <a:pt x="3398" y="1"/>
                  <a:pt x="4365" y="992"/>
                  <a:pt x="4365" y="2195"/>
                </a:cubicBezTo>
                <a:close/>
              </a:path>
            </a:pathLst>
          </a:custGeom>
          <a:solidFill>
            <a:srgbClr val="00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35"/>
          <p:cNvSpPr/>
          <p:nvPr/>
        </p:nvSpPr>
        <p:spPr>
          <a:xfrm>
            <a:off x="3066571" y="2692139"/>
            <a:ext cx="116739" cy="116323"/>
          </a:xfrm>
          <a:custGeom>
            <a:avLst/>
            <a:gdLst/>
            <a:ahLst/>
            <a:cxnLst/>
            <a:rect l="l" t="t" r="r" b="b"/>
            <a:pathLst>
              <a:path w="4578" h="4555" extrusionOk="0">
                <a:moveTo>
                  <a:pt x="4578" y="2290"/>
                </a:moveTo>
                <a:cubicBezTo>
                  <a:pt x="4578" y="3540"/>
                  <a:pt x="3540" y="4555"/>
                  <a:pt x="2289" y="4555"/>
                </a:cubicBezTo>
                <a:cubicBezTo>
                  <a:pt x="1039" y="4555"/>
                  <a:pt x="0" y="3540"/>
                  <a:pt x="0" y="2290"/>
                </a:cubicBezTo>
                <a:cubicBezTo>
                  <a:pt x="0" y="1015"/>
                  <a:pt x="1039" y="1"/>
                  <a:pt x="2289" y="1"/>
                </a:cubicBezTo>
                <a:cubicBezTo>
                  <a:pt x="3540" y="1"/>
                  <a:pt x="4578" y="1015"/>
                  <a:pt x="4578" y="2290"/>
                </a:cubicBezTo>
                <a:close/>
              </a:path>
            </a:pathLst>
          </a:custGeom>
          <a:solidFill>
            <a:srgbClr val="00AAD4"/>
          </a:solidFill>
          <a:ln w="47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35"/>
          <p:cNvSpPr/>
          <p:nvPr/>
        </p:nvSpPr>
        <p:spPr>
          <a:xfrm>
            <a:off x="3065373" y="2696353"/>
            <a:ext cx="111919" cy="111522"/>
          </a:xfrm>
          <a:custGeom>
            <a:avLst/>
            <a:gdLst/>
            <a:ahLst/>
            <a:cxnLst/>
            <a:rect l="l" t="t" r="r" b="b"/>
            <a:pathLst>
              <a:path w="4389" h="4367" extrusionOk="0">
                <a:moveTo>
                  <a:pt x="4389" y="2195"/>
                </a:moveTo>
                <a:cubicBezTo>
                  <a:pt x="4389" y="3399"/>
                  <a:pt x="3398" y="4366"/>
                  <a:pt x="2195" y="4366"/>
                </a:cubicBezTo>
                <a:cubicBezTo>
                  <a:pt x="991" y="4366"/>
                  <a:pt x="0" y="3399"/>
                  <a:pt x="0" y="2195"/>
                </a:cubicBezTo>
                <a:cubicBezTo>
                  <a:pt x="0" y="968"/>
                  <a:pt x="991" y="1"/>
                  <a:pt x="2195" y="1"/>
                </a:cubicBezTo>
                <a:cubicBezTo>
                  <a:pt x="3398" y="1"/>
                  <a:pt x="4389" y="968"/>
                  <a:pt x="4389" y="2195"/>
                </a:cubicBezTo>
                <a:close/>
              </a:path>
            </a:pathLst>
          </a:custGeom>
          <a:solidFill>
            <a:srgbClr val="00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35"/>
          <p:cNvSpPr/>
          <p:nvPr/>
        </p:nvSpPr>
        <p:spPr>
          <a:xfrm>
            <a:off x="3137563" y="2840384"/>
            <a:ext cx="116765" cy="116323"/>
          </a:xfrm>
          <a:custGeom>
            <a:avLst/>
            <a:gdLst/>
            <a:ahLst/>
            <a:cxnLst/>
            <a:rect l="l" t="t" r="r" b="b"/>
            <a:pathLst>
              <a:path w="4579" h="4555" extrusionOk="0">
                <a:moveTo>
                  <a:pt x="4578" y="2289"/>
                </a:moveTo>
                <a:cubicBezTo>
                  <a:pt x="4578" y="3540"/>
                  <a:pt x="3540" y="4554"/>
                  <a:pt x="2289" y="4554"/>
                </a:cubicBezTo>
                <a:cubicBezTo>
                  <a:pt x="1039" y="4554"/>
                  <a:pt x="1" y="3540"/>
                  <a:pt x="1" y="2289"/>
                </a:cubicBezTo>
                <a:cubicBezTo>
                  <a:pt x="1" y="1015"/>
                  <a:pt x="1039" y="0"/>
                  <a:pt x="2289" y="0"/>
                </a:cubicBezTo>
                <a:cubicBezTo>
                  <a:pt x="3540" y="0"/>
                  <a:pt x="4578" y="1015"/>
                  <a:pt x="4578" y="2289"/>
                </a:cubicBezTo>
                <a:close/>
              </a:path>
            </a:pathLst>
          </a:custGeom>
          <a:solidFill>
            <a:srgbClr val="00AAD4"/>
          </a:solidFill>
          <a:ln w="47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35"/>
          <p:cNvSpPr/>
          <p:nvPr/>
        </p:nvSpPr>
        <p:spPr>
          <a:xfrm>
            <a:off x="3136364" y="2844598"/>
            <a:ext cx="111945" cy="111497"/>
          </a:xfrm>
          <a:custGeom>
            <a:avLst/>
            <a:gdLst/>
            <a:ahLst/>
            <a:cxnLst/>
            <a:rect l="l" t="t" r="r" b="b"/>
            <a:pathLst>
              <a:path w="4390" h="4366" extrusionOk="0">
                <a:moveTo>
                  <a:pt x="4389" y="2195"/>
                </a:moveTo>
                <a:cubicBezTo>
                  <a:pt x="4389" y="3398"/>
                  <a:pt x="3398" y="4366"/>
                  <a:pt x="2195" y="4366"/>
                </a:cubicBezTo>
                <a:cubicBezTo>
                  <a:pt x="992" y="4366"/>
                  <a:pt x="1" y="3398"/>
                  <a:pt x="1" y="2195"/>
                </a:cubicBezTo>
                <a:cubicBezTo>
                  <a:pt x="1" y="968"/>
                  <a:pt x="992" y="0"/>
                  <a:pt x="2195" y="0"/>
                </a:cubicBezTo>
                <a:cubicBezTo>
                  <a:pt x="3398" y="0"/>
                  <a:pt x="4389" y="968"/>
                  <a:pt x="4389" y="2195"/>
                </a:cubicBezTo>
                <a:close/>
              </a:path>
            </a:pathLst>
          </a:custGeom>
          <a:solidFill>
            <a:srgbClr val="00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35"/>
          <p:cNvSpPr/>
          <p:nvPr/>
        </p:nvSpPr>
        <p:spPr>
          <a:xfrm>
            <a:off x="3455242" y="2765661"/>
            <a:ext cx="116764" cy="116911"/>
          </a:xfrm>
          <a:custGeom>
            <a:avLst/>
            <a:gdLst/>
            <a:ahLst/>
            <a:cxnLst/>
            <a:rect l="l" t="t" r="r" b="b"/>
            <a:pathLst>
              <a:path w="4579" h="4578" extrusionOk="0">
                <a:moveTo>
                  <a:pt x="4578" y="2289"/>
                </a:moveTo>
                <a:cubicBezTo>
                  <a:pt x="4578" y="3540"/>
                  <a:pt x="3540" y="4578"/>
                  <a:pt x="2290" y="4578"/>
                </a:cubicBezTo>
                <a:cubicBezTo>
                  <a:pt x="1039" y="4578"/>
                  <a:pt x="1" y="3540"/>
                  <a:pt x="1" y="2289"/>
                </a:cubicBezTo>
                <a:cubicBezTo>
                  <a:pt x="1" y="1039"/>
                  <a:pt x="1039" y="0"/>
                  <a:pt x="2290" y="0"/>
                </a:cubicBezTo>
                <a:cubicBezTo>
                  <a:pt x="3540" y="0"/>
                  <a:pt x="4578" y="1039"/>
                  <a:pt x="4578" y="2289"/>
                </a:cubicBezTo>
                <a:close/>
              </a:path>
            </a:pathLst>
          </a:custGeom>
          <a:solidFill>
            <a:srgbClr val="00AAD4"/>
          </a:solidFill>
          <a:ln w="47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35"/>
          <p:cNvSpPr/>
          <p:nvPr/>
        </p:nvSpPr>
        <p:spPr>
          <a:xfrm>
            <a:off x="3454043" y="2769875"/>
            <a:ext cx="111945" cy="112110"/>
          </a:xfrm>
          <a:custGeom>
            <a:avLst/>
            <a:gdLst/>
            <a:ahLst/>
            <a:cxnLst/>
            <a:rect l="l" t="t" r="r" b="b"/>
            <a:pathLst>
              <a:path w="4390" h="4390" extrusionOk="0">
                <a:moveTo>
                  <a:pt x="4389" y="2195"/>
                </a:moveTo>
                <a:cubicBezTo>
                  <a:pt x="4389" y="3398"/>
                  <a:pt x="3398" y="4389"/>
                  <a:pt x="2195" y="4389"/>
                </a:cubicBezTo>
                <a:cubicBezTo>
                  <a:pt x="992" y="4389"/>
                  <a:pt x="1" y="3398"/>
                  <a:pt x="1" y="2195"/>
                </a:cubicBezTo>
                <a:cubicBezTo>
                  <a:pt x="1" y="992"/>
                  <a:pt x="992" y="1"/>
                  <a:pt x="2195" y="1"/>
                </a:cubicBezTo>
                <a:cubicBezTo>
                  <a:pt x="3398" y="1"/>
                  <a:pt x="4389" y="992"/>
                  <a:pt x="4389" y="2195"/>
                </a:cubicBezTo>
                <a:close/>
              </a:path>
            </a:pathLst>
          </a:custGeom>
          <a:solidFill>
            <a:srgbClr val="00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35"/>
          <p:cNvSpPr/>
          <p:nvPr/>
        </p:nvSpPr>
        <p:spPr>
          <a:xfrm>
            <a:off x="2900515" y="2463783"/>
            <a:ext cx="116153" cy="116323"/>
          </a:xfrm>
          <a:custGeom>
            <a:avLst/>
            <a:gdLst/>
            <a:ahLst/>
            <a:cxnLst/>
            <a:rect l="l" t="t" r="r" b="b"/>
            <a:pathLst>
              <a:path w="4555" h="4555" extrusionOk="0">
                <a:moveTo>
                  <a:pt x="4554" y="2289"/>
                </a:moveTo>
                <a:cubicBezTo>
                  <a:pt x="4554" y="3539"/>
                  <a:pt x="3539" y="4554"/>
                  <a:pt x="2265" y="4554"/>
                </a:cubicBezTo>
                <a:cubicBezTo>
                  <a:pt x="1015" y="4554"/>
                  <a:pt x="0" y="3539"/>
                  <a:pt x="0" y="2289"/>
                </a:cubicBezTo>
                <a:cubicBezTo>
                  <a:pt x="0" y="1015"/>
                  <a:pt x="1015" y="0"/>
                  <a:pt x="2265" y="0"/>
                </a:cubicBezTo>
                <a:cubicBezTo>
                  <a:pt x="3539" y="0"/>
                  <a:pt x="4554" y="1015"/>
                  <a:pt x="4554" y="2289"/>
                </a:cubicBezTo>
                <a:close/>
              </a:path>
            </a:pathLst>
          </a:custGeom>
          <a:solidFill>
            <a:srgbClr val="00AAD4"/>
          </a:solidFill>
          <a:ln w="47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35"/>
          <p:cNvSpPr/>
          <p:nvPr/>
        </p:nvSpPr>
        <p:spPr>
          <a:xfrm>
            <a:off x="2898705" y="2467996"/>
            <a:ext cx="111945" cy="111497"/>
          </a:xfrm>
          <a:custGeom>
            <a:avLst/>
            <a:gdLst/>
            <a:ahLst/>
            <a:cxnLst/>
            <a:rect l="l" t="t" r="r" b="b"/>
            <a:pathLst>
              <a:path w="4390" h="4366" extrusionOk="0">
                <a:moveTo>
                  <a:pt x="4389" y="2195"/>
                </a:moveTo>
                <a:cubicBezTo>
                  <a:pt x="4389" y="3398"/>
                  <a:pt x="3398" y="4365"/>
                  <a:pt x="2195" y="4365"/>
                </a:cubicBezTo>
                <a:cubicBezTo>
                  <a:pt x="991" y="4365"/>
                  <a:pt x="0" y="3398"/>
                  <a:pt x="0" y="2195"/>
                </a:cubicBezTo>
                <a:cubicBezTo>
                  <a:pt x="0" y="968"/>
                  <a:pt x="991" y="0"/>
                  <a:pt x="2195" y="0"/>
                </a:cubicBezTo>
                <a:cubicBezTo>
                  <a:pt x="3398" y="0"/>
                  <a:pt x="4389" y="968"/>
                  <a:pt x="4389" y="2195"/>
                </a:cubicBezTo>
                <a:close/>
              </a:path>
            </a:pathLst>
          </a:custGeom>
          <a:solidFill>
            <a:srgbClr val="00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35"/>
          <p:cNvSpPr/>
          <p:nvPr/>
        </p:nvSpPr>
        <p:spPr>
          <a:xfrm>
            <a:off x="2931191" y="3538758"/>
            <a:ext cx="116153" cy="116911"/>
          </a:xfrm>
          <a:custGeom>
            <a:avLst/>
            <a:gdLst/>
            <a:ahLst/>
            <a:cxnLst/>
            <a:rect l="l" t="t" r="r" b="b"/>
            <a:pathLst>
              <a:path w="4555" h="4578" extrusionOk="0">
                <a:moveTo>
                  <a:pt x="4554" y="2289"/>
                </a:moveTo>
                <a:cubicBezTo>
                  <a:pt x="4554" y="3539"/>
                  <a:pt x="3540" y="4578"/>
                  <a:pt x="2266" y="4578"/>
                </a:cubicBezTo>
                <a:cubicBezTo>
                  <a:pt x="1015" y="4578"/>
                  <a:pt x="1" y="3539"/>
                  <a:pt x="1" y="2289"/>
                </a:cubicBezTo>
                <a:cubicBezTo>
                  <a:pt x="1" y="1038"/>
                  <a:pt x="1015" y="0"/>
                  <a:pt x="2266" y="0"/>
                </a:cubicBezTo>
                <a:cubicBezTo>
                  <a:pt x="3540" y="0"/>
                  <a:pt x="4554" y="1038"/>
                  <a:pt x="4554" y="2289"/>
                </a:cubicBezTo>
                <a:close/>
              </a:path>
            </a:pathLst>
          </a:custGeom>
          <a:solidFill>
            <a:srgbClr val="00AAD4"/>
          </a:solidFill>
          <a:ln w="47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35"/>
          <p:cNvSpPr/>
          <p:nvPr/>
        </p:nvSpPr>
        <p:spPr>
          <a:xfrm>
            <a:off x="2929993" y="3542972"/>
            <a:ext cx="111333" cy="112110"/>
          </a:xfrm>
          <a:custGeom>
            <a:avLst/>
            <a:gdLst/>
            <a:ahLst/>
            <a:cxnLst/>
            <a:rect l="l" t="t" r="r" b="b"/>
            <a:pathLst>
              <a:path w="4366" h="4390" extrusionOk="0">
                <a:moveTo>
                  <a:pt x="4365" y="2195"/>
                </a:moveTo>
                <a:cubicBezTo>
                  <a:pt x="4365" y="3398"/>
                  <a:pt x="3398" y="4389"/>
                  <a:pt x="2171" y="4389"/>
                </a:cubicBezTo>
                <a:cubicBezTo>
                  <a:pt x="968" y="4389"/>
                  <a:pt x="0" y="3398"/>
                  <a:pt x="0" y="2195"/>
                </a:cubicBezTo>
                <a:cubicBezTo>
                  <a:pt x="0" y="991"/>
                  <a:pt x="968" y="0"/>
                  <a:pt x="2171" y="0"/>
                </a:cubicBezTo>
                <a:cubicBezTo>
                  <a:pt x="3398" y="0"/>
                  <a:pt x="4365" y="991"/>
                  <a:pt x="4365" y="2195"/>
                </a:cubicBezTo>
                <a:close/>
              </a:path>
            </a:pathLst>
          </a:custGeom>
          <a:solidFill>
            <a:srgbClr val="00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35"/>
          <p:cNvSpPr/>
          <p:nvPr/>
        </p:nvSpPr>
        <p:spPr>
          <a:xfrm>
            <a:off x="3187517" y="3253147"/>
            <a:ext cx="116739" cy="116298"/>
          </a:xfrm>
          <a:custGeom>
            <a:avLst/>
            <a:gdLst/>
            <a:ahLst/>
            <a:cxnLst/>
            <a:rect l="l" t="t" r="r" b="b"/>
            <a:pathLst>
              <a:path w="4578" h="4554" extrusionOk="0">
                <a:moveTo>
                  <a:pt x="4578" y="2265"/>
                </a:moveTo>
                <a:cubicBezTo>
                  <a:pt x="4578" y="3539"/>
                  <a:pt x="3539" y="4554"/>
                  <a:pt x="2289" y="4554"/>
                </a:cubicBezTo>
                <a:cubicBezTo>
                  <a:pt x="1038" y="4554"/>
                  <a:pt x="0" y="3539"/>
                  <a:pt x="0" y="2265"/>
                </a:cubicBezTo>
                <a:cubicBezTo>
                  <a:pt x="0" y="1015"/>
                  <a:pt x="1038" y="0"/>
                  <a:pt x="2289" y="0"/>
                </a:cubicBezTo>
                <a:cubicBezTo>
                  <a:pt x="3539" y="0"/>
                  <a:pt x="4578" y="1015"/>
                  <a:pt x="4578" y="2265"/>
                </a:cubicBezTo>
                <a:close/>
              </a:path>
            </a:pathLst>
          </a:custGeom>
          <a:solidFill>
            <a:srgbClr val="00AAD4"/>
          </a:solidFill>
          <a:ln w="47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35"/>
          <p:cNvSpPr/>
          <p:nvPr/>
        </p:nvSpPr>
        <p:spPr>
          <a:xfrm>
            <a:off x="3186293" y="3257360"/>
            <a:ext cx="111945" cy="111497"/>
          </a:xfrm>
          <a:custGeom>
            <a:avLst/>
            <a:gdLst/>
            <a:ahLst/>
            <a:cxnLst/>
            <a:rect l="l" t="t" r="r" b="b"/>
            <a:pathLst>
              <a:path w="4390" h="4366" extrusionOk="0">
                <a:moveTo>
                  <a:pt x="4390" y="2171"/>
                </a:moveTo>
                <a:cubicBezTo>
                  <a:pt x="4390" y="3398"/>
                  <a:pt x="3399" y="4365"/>
                  <a:pt x="2195" y="4365"/>
                </a:cubicBezTo>
                <a:cubicBezTo>
                  <a:pt x="992" y="4365"/>
                  <a:pt x="1" y="3398"/>
                  <a:pt x="1" y="2171"/>
                </a:cubicBezTo>
                <a:cubicBezTo>
                  <a:pt x="1" y="968"/>
                  <a:pt x="992" y="0"/>
                  <a:pt x="2195" y="0"/>
                </a:cubicBezTo>
                <a:cubicBezTo>
                  <a:pt x="3399" y="0"/>
                  <a:pt x="4390" y="968"/>
                  <a:pt x="4390" y="2171"/>
                </a:cubicBezTo>
                <a:close/>
              </a:path>
            </a:pathLst>
          </a:custGeom>
          <a:solidFill>
            <a:srgbClr val="00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5"/>
          <p:cNvSpPr/>
          <p:nvPr/>
        </p:nvSpPr>
        <p:spPr>
          <a:xfrm>
            <a:off x="3256699" y="3453182"/>
            <a:ext cx="116152" cy="116936"/>
          </a:xfrm>
          <a:custGeom>
            <a:avLst/>
            <a:gdLst/>
            <a:ahLst/>
            <a:cxnLst/>
            <a:rect l="l" t="t" r="r" b="b"/>
            <a:pathLst>
              <a:path w="4555" h="4579" extrusionOk="0">
                <a:moveTo>
                  <a:pt x="4554" y="2289"/>
                </a:moveTo>
                <a:cubicBezTo>
                  <a:pt x="4554" y="3540"/>
                  <a:pt x="3540" y="4578"/>
                  <a:pt x="2289" y="4578"/>
                </a:cubicBezTo>
                <a:cubicBezTo>
                  <a:pt x="1015" y="4578"/>
                  <a:pt x="1" y="3540"/>
                  <a:pt x="1" y="2289"/>
                </a:cubicBezTo>
                <a:cubicBezTo>
                  <a:pt x="1" y="1039"/>
                  <a:pt x="1015" y="1"/>
                  <a:pt x="2289" y="1"/>
                </a:cubicBezTo>
                <a:cubicBezTo>
                  <a:pt x="3540" y="1"/>
                  <a:pt x="4554" y="1039"/>
                  <a:pt x="4554" y="2289"/>
                </a:cubicBezTo>
                <a:close/>
              </a:path>
            </a:pathLst>
          </a:custGeom>
          <a:solidFill>
            <a:srgbClr val="00AAD4"/>
          </a:solidFill>
          <a:ln w="47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35"/>
          <p:cNvSpPr/>
          <p:nvPr/>
        </p:nvSpPr>
        <p:spPr>
          <a:xfrm>
            <a:off x="3255500" y="3457396"/>
            <a:ext cx="111333" cy="112110"/>
          </a:xfrm>
          <a:custGeom>
            <a:avLst/>
            <a:gdLst/>
            <a:ahLst/>
            <a:cxnLst/>
            <a:rect l="l" t="t" r="r" b="b"/>
            <a:pathLst>
              <a:path w="4366" h="4390" extrusionOk="0">
                <a:moveTo>
                  <a:pt x="4365" y="2195"/>
                </a:moveTo>
                <a:cubicBezTo>
                  <a:pt x="4365" y="3399"/>
                  <a:pt x="3398" y="4390"/>
                  <a:pt x="2195" y="4390"/>
                </a:cubicBezTo>
                <a:cubicBezTo>
                  <a:pt x="968" y="4390"/>
                  <a:pt x="0" y="3399"/>
                  <a:pt x="0" y="2195"/>
                </a:cubicBezTo>
                <a:cubicBezTo>
                  <a:pt x="0" y="992"/>
                  <a:pt x="968" y="1"/>
                  <a:pt x="2195" y="1"/>
                </a:cubicBezTo>
                <a:cubicBezTo>
                  <a:pt x="3398" y="1"/>
                  <a:pt x="4365" y="992"/>
                  <a:pt x="4365" y="2195"/>
                </a:cubicBezTo>
                <a:close/>
              </a:path>
            </a:pathLst>
          </a:custGeom>
          <a:solidFill>
            <a:srgbClr val="00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35"/>
          <p:cNvSpPr/>
          <p:nvPr/>
        </p:nvSpPr>
        <p:spPr>
          <a:xfrm>
            <a:off x="2952255" y="3698418"/>
            <a:ext cx="116739" cy="116936"/>
          </a:xfrm>
          <a:custGeom>
            <a:avLst/>
            <a:gdLst/>
            <a:ahLst/>
            <a:cxnLst/>
            <a:rect l="l" t="t" r="r" b="b"/>
            <a:pathLst>
              <a:path w="4578" h="4579" extrusionOk="0">
                <a:moveTo>
                  <a:pt x="4578" y="2290"/>
                </a:moveTo>
                <a:cubicBezTo>
                  <a:pt x="4578" y="3540"/>
                  <a:pt x="3540" y="4578"/>
                  <a:pt x="2289" y="4578"/>
                </a:cubicBezTo>
                <a:cubicBezTo>
                  <a:pt x="1039" y="4578"/>
                  <a:pt x="0" y="3540"/>
                  <a:pt x="0" y="2290"/>
                </a:cubicBezTo>
                <a:cubicBezTo>
                  <a:pt x="0" y="1039"/>
                  <a:pt x="1039" y="1"/>
                  <a:pt x="2289" y="1"/>
                </a:cubicBezTo>
                <a:cubicBezTo>
                  <a:pt x="3540" y="1"/>
                  <a:pt x="4578" y="1039"/>
                  <a:pt x="4578" y="2290"/>
                </a:cubicBezTo>
                <a:close/>
              </a:path>
            </a:pathLst>
          </a:custGeom>
          <a:solidFill>
            <a:srgbClr val="00AAD4"/>
          </a:solidFill>
          <a:ln w="47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35"/>
          <p:cNvSpPr/>
          <p:nvPr/>
        </p:nvSpPr>
        <p:spPr>
          <a:xfrm>
            <a:off x="2951056" y="3702658"/>
            <a:ext cx="111919" cy="112084"/>
          </a:xfrm>
          <a:custGeom>
            <a:avLst/>
            <a:gdLst/>
            <a:ahLst/>
            <a:cxnLst/>
            <a:rect l="l" t="t" r="r" b="b"/>
            <a:pathLst>
              <a:path w="4389" h="4389" extrusionOk="0">
                <a:moveTo>
                  <a:pt x="4389" y="2194"/>
                </a:moveTo>
                <a:cubicBezTo>
                  <a:pt x="4389" y="3398"/>
                  <a:pt x="3398" y="4389"/>
                  <a:pt x="2195" y="4389"/>
                </a:cubicBezTo>
                <a:cubicBezTo>
                  <a:pt x="991" y="4389"/>
                  <a:pt x="0" y="3398"/>
                  <a:pt x="0" y="2194"/>
                </a:cubicBezTo>
                <a:cubicBezTo>
                  <a:pt x="0" y="991"/>
                  <a:pt x="991" y="0"/>
                  <a:pt x="2195" y="0"/>
                </a:cubicBezTo>
                <a:cubicBezTo>
                  <a:pt x="3398" y="0"/>
                  <a:pt x="4389" y="991"/>
                  <a:pt x="4389" y="2194"/>
                </a:cubicBezTo>
                <a:close/>
              </a:path>
            </a:pathLst>
          </a:custGeom>
          <a:solidFill>
            <a:srgbClr val="00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35"/>
          <p:cNvSpPr/>
          <p:nvPr/>
        </p:nvSpPr>
        <p:spPr>
          <a:xfrm>
            <a:off x="3111094" y="3616469"/>
            <a:ext cx="116739" cy="116936"/>
          </a:xfrm>
          <a:custGeom>
            <a:avLst/>
            <a:gdLst/>
            <a:ahLst/>
            <a:cxnLst/>
            <a:rect l="l" t="t" r="r" b="b"/>
            <a:pathLst>
              <a:path w="4578" h="4579" extrusionOk="0">
                <a:moveTo>
                  <a:pt x="4578" y="2290"/>
                </a:moveTo>
                <a:cubicBezTo>
                  <a:pt x="4578" y="3564"/>
                  <a:pt x="3540" y="4578"/>
                  <a:pt x="2289" y="4578"/>
                </a:cubicBezTo>
                <a:cubicBezTo>
                  <a:pt x="1039" y="4578"/>
                  <a:pt x="1" y="3564"/>
                  <a:pt x="1" y="2290"/>
                </a:cubicBezTo>
                <a:cubicBezTo>
                  <a:pt x="1" y="1039"/>
                  <a:pt x="1039" y="1"/>
                  <a:pt x="2289" y="1"/>
                </a:cubicBezTo>
                <a:cubicBezTo>
                  <a:pt x="3540" y="1"/>
                  <a:pt x="4578" y="1039"/>
                  <a:pt x="4578" y="2290"/>
                </a:cubicBezTo>
                <a:close/>
              </a:path>
            </a:pathLst>
          </a:custGeom>
          <a:solidFill>
            <a:srgbClr val="00AAD4"/>
          </a:solidFill>
          <a:ln w="47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35"/>
          <p:cNvSpPr/>
          <p:nvPr/>
        </p:nvSpPr>
        <p:spPr>
          <a:xfrm>
            <a:off x="3109895" y="3620708"/>
            <a:ext cx="111945" cy="112084"/>
          </a:xfrm>
          <a:custGeom>
            <a:avLst/>
            <a:gdLst/>
            <a:ahLst/>
            <a:cxnLst/>
            <a:rect l="l" t="t" r="r" b="b"/>
            <a:pathLst>
              <a:path w="4390" h="4389" extrusionOk="0">
                <a:moveTo>
                  <a:pt x="4389" y="2195"/>
                </a:moveTo>
                <a:cubicBezTo>
                  <a:pt x="4389" y="3398"/>
                  <a:pt x="3398" y="4389"/>
                  <a:pt x="2195" y="4389"/>
                </a:cubicBezTo>
                <a:cubicBezTo>
                  <a:pt x="991" y="4389"/>
                  <a:pt x="0" y="3398"/>
                  <a:pt x="0" y="2195"/>
                </a:cubicBezTo>
                <a:cubicBezTo>
                  <a:pt x="0" y="991"/>
                  <a:pt x="991" y="0"/>
                  <a:pt x="2195" y="0"/>
                </a:cubicBezTo>
                <a:cubicBezTo>
                  <a:pt x="3398" y="0"/>
                  <a:pt x="4389" y="991"/>
                  <a:pt x="4389" y="2195"/>
                </a:cubicBezTo>
                <a:close/>
              </a:path>
            </a:pathLst>
          </a:custGeom>
          <a:solidFill>
            <a:srgbClr val="00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35"/>
          <p:cNvSpPr/>
          <p:nvPr/>
        </p:nvSpPr>
        <p:spPr>
          <a:xfrm>
            <a:off x="3044921" y="3421260"/>
            <a:ext cx="116127" cy="116911"/>
          </a:xfrm>
          <a:custGeom>
            <a:avLst/>
            <a:gdLst/>
            <a:ahLst/>
            <a:cxnLst/>
            <a:rect l="l" t="t" r="r" b="b"/>
            <a:pathLst>
              <a:path w="4554" h="4578" extrusionOk="0">
                <a:moveTo>
                  <a:pt x="4554" y="2289"/>
                </a:moveTo>
                <a:cubicBezTo>
                  <a:pt x="4554" y="3539"/>
                  <a:pt x="3539" y="4578"/>
                  <a:pt x="2265" y="4578"/>
                </a:cubicBezTo>
                <a:cubicBezTo>
                  <a:pt x="1015" y="4578"/>
                  <a:pt x="0" y="3539"/>
                  <a:pt x="0" y="2289"/>
                </a:cubicBezTo>
                <a:cubicBezTo>
                  <a:pt x="0" y="1015"/>
                  <a:pt x="1015" y="0"/>
                  <a:pt x="2265" y="0"/>
                </a:cubicBezTo>
                <a:cubicBezTo>
                  <a:pt x="3539" y="0"/>
                  <a:pt x="4554" y="1015"/>
                  <a:pt x="4554" y="2289"/>
                </a:cubicBezTo>
                <a:close/>
              </a:path>
            </a:pathLst>
          </a:custGeom>
          <a:solidFill>
            <a:srgbClr val="00AAD4"/>
          </a:solidFill>
          <a:ln w="47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35"/>
          <p:cNvSpPr/>
          <p:nvPr/>
        </p:nvSpPr>
        <p:spPr>
          <a:xfrm>
            <a:off x="3043111" y="3425474"/>
            <a:ext cx="111919" cy="112084"/>
          </a:xfrm>
          <a:custGeom>
            <a:avLst/>
            <a:gdLst/>
            <a:ahLst/>
            <a:cxnLst/>
            <a:rect l="l" t="t" r="r" b="b"/>
            <a:pathLst>
              <a:path w="4389" h="4389" extrusionOk="0">
                <a:moveTo>
                  <a:pt x="4389" y="2195"/>
                </a:moveTo>
                <a:cubicBezTo>
                  <a:pt x="4389" y="3398"/>
                  <a:pt x="3422" y="4389"/>
                  <a:pt x="2195" y="4389"/>
                </a:cubicBezTo>
                <a:cubicBezTo>
                  <a:pt x="991" y="4389"/>
                  <a:pt x="0" y="3398"/>
                  <a:pt x="0" y="2195"/>
                </a:cubicBezTo>
                <a:cubicBezTo>
                  <a:pt x="0" y="991"/>
                  <a:pt x="991" y="0"/>
                  <a:pt x="2195" y="0"/>
                </a:cubicBezTo>
                <a:cubicBezTo>
                  <a:pt x="3422" y="0"/>
                  <a:pt x="4389" y="991"/>
                  <a:pt x="4389" y="2195"/>
                </a:cubicBezTo>
                <a:close/>
              </a:path>
            </a:pathLst>
          </a:custGeom>
          <a:solidFill>
            <a:srgbClr val="00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35"/>
          <p:cNvSpPr/>
          <p:nvPr/>
        </p:nvSpPr>
        <p:spPr>
          <a:xfrm>
            <a:off x="2934812" y="2895213"/>
            <a:ext cx="116153" cy="116911"/>
          </a:xfrm>
          <a:custGeom>
            <a:avLst/>
            <a:gdLst/>
            <a:ahLst/>
            <a:cxnLst/>
            <a:rect l="l" t="t" r="r" b="b"/>
            <a:pathLst>
              <a:path w="4555" h="4578" extrusionOk="0">
                <a:moveTo>
                  <a:pt x="4554" y="2289"/>
                </a:moveTo>
                <a:cubicBezTo>
                  <a:pt x="4554" y="3540"/>
                  <a:pt x="3539" y="4578"/>
                  <a:pt x="2289" y="4578"/>
                </a:cubicBezTo>
                <a:cubicBezTo>
                  <a:pt x="1015" y="4578"/>
                  <a:pt x="0" y="3540"/>
                  <a:pt x="0" y="2289"/>
                </a:cubicBezTo>
                <a:cubicBezTo>
                  <a:pt x="0" y="1015"/>
                  <a:pt x="1015" y="0"/>
                  <a:pt x="2289" y="0"/>
                </a:cubicBezTo>
                <a:cubicBezTo>
                  <a:pt x="3539" y="0"/>
                  <a:pt x="4554" y="1015"/>
                  <a:pt x="4554" y="2289"/>
                </a:cubicBezTo>
                <a:close/>
              </a:path>
            </a:pathLst>
          </a:custGeom>
          <a:solidFill>
            <a:srgbClr val="00AAD4"/>
          </a:solidFill>
          <a:ln w="47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35"/>
          <p:cNvSpPr/>
          <p:nvPr/>
        </p:nvSpPr>
        <p:spPr>
          <a:xfrm>
            <a:off x="2933589" y="2899427"/>
            <a:ext cx="111358" cy="112110"/>
          </a:xfrm>
          <a:custGeom>
            <a:avLst/>
            <a:gdLst/>
            <a:ahLst/>
            <a:cxnLst/>
            <a:rect l="l" t="t" r="r" b="b"/>
            <a:pathLst>
              <a:path w="4367" h="4390" extrusionOk="0">
                <a:moveTo>
                  <a:pt x="4366" y="2195"/>
                </a:moveTo>
                <a:cubicBezTo>
                  <a:pt x="4366" y="3398"/>
                  <a:pt x="3399" y="4389"/>
                  <a:pt x="2195" y="4389"/>
                </a:cubicBezTo>
                <a:cubicBezTo>
                  <a:pt x="968" y="4389"/>
                  <a:pt x="1" y="3398"/>
                  <a:pt x="1" y="2195"/>
                </a:cubicBezTo>
                <a:cubicBezTo>
                  <a:pt x="1" y="992"/>
                  <a:pt x="968" y="1"/>
                  <a:pt x="2195" y="1"/>
                </a:cubicBezTo>
                <a:cubicBezTo>
                  <a:pt x="3399" y="1"/>
                  <a:pt x="4366" y="992"/>
                  <a:pt x="4366" y="2195"/>
                </a:cubicBezTo>
                <a:close/>
              </a:path>
            </a:pathLst>
          </a:custGeom>
          <a:solidFill>
            <a:srgbClr val="00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35"/>
          <p:cNvSpPr/>
          <p:nvPr/>
        </p:nvSpPr>
        <p:spPr>
          <a:xfrm>
            <a:off x="3044309" y="2279989"/>
            <a:ext cx="116153" cy="116936"/>
          </a:xfrm>
          <a:custGeom>
            <a:avLst/>
            <a:gdLst/>
            <a:ahLst/>
            <a:cxnLst/>
            <a:rect l="l" t="t" r="r" b="b"/>
            <a:pathLst>
              <a:path w="4555" h="4579" extrusionOk="0">
                <a:moveTo>
                  <a:pt x="4554" y="2289"/>
                </a:moveTo>
                <a:cubicBezTo>
                  <a:pt x="4554" y="3540"/>
                  <a:pt x="3540" y="4578"/>
                  <a:pt x="2289" y="4578"/>
                </a:cubicBezTo>
                <a:cubicBezTo>
                  <a:pt x="1015" y="4578"/>
                  <a:pt x="0" y="3540"/>
                  <a:pt x="0" y="2289"/>
                </a:cubicBezTo>
                <a:cubicBezTo>
                  <a:pt x="0" y="1039"/>
                  <a:pt x="1015" y="1"/>
                  <a:pt x="2289" y="1"/>
                </a:cubicBezTo>
                <a:cubicBezTo>
                  <a:pt x="3540" y="1"/>
                  <a:pt x="4554" y="1039"/>
                  <a:pt x="4554" y="2289"/>
                </a:cubicBezTo>
                <a:close/>
              </a:path>
            </a:pathLst>
          </a:custGeom>
          <a:solidFill>
            <a:srgbClr val="00AAD4"/>
          </a:solidFill>
          <a:ln w="47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35"/>
          <p:cNvSpPr/>
          <p:nvPr/>
        </p:nvSpPr>
        <p:spPr>
          <a:xfrm>
            <a:off x="3043111" y="2284203"/>
            <a:ext cx="111919" cy="112110"/>
          </a:xfrm>
          <a:custGeom>
            <a:avLst/>
            <a:gdLst/>
            <a:ahLst/>
            <a:cxnLst/>
            <a:rect l="l" t="t" r="r" b="b"/>
            <a:pathLst>
              <a:path w="4389" h="4390" extrusionOk="0">
                <a:moveTo>
                  <a:pt x="4389" y="2195"/>
                </a:moveTo>
                <a:cubicBezTo>
                  <a:pt x="4389" y="3398"/>
                  <a:pt x="3398" y="4389"/>
                  <a:pt x="2195" y="4389"/>
                </a:cubicBezTo>
                <a:cubicBezTo>
                  <a:pt x="968" y="4389"/>
                  <a:pt x="0" y="3398"/>
                  <a:pt x="0" y="2195"/>
                </a:cubicBezTo>
                <a:cubicBezTo>
                  <a:pt x="0" y="992"/>
                  <a:pt x="968" y="1"/>
                  <a:pt x="2195" y="1"/>
                </a:cubicBezTo>
                <a:cubicBezTo>
                  <a:pt x="3398" y="1"/>
                  <a:pt x="4389" y="992"/>
                  <a:pt x="4389" y="2195"/>
                </a:cubicBezTo>
                <a:close/>
              </a:path>
            </a:pathLst>
          </a:custGeom>
          <a:solidFill>
            <a:srgbClr val="00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35"/>
          <p:cNvSpPr/>
          <p:nvPr/>
        </p:nvSpPr>
        <p:spPr>
          <a:xfrm>
            <a:off x="2729640" y="2838571"/>
            <a:ext cx="116153" cy="116911"/>
          </a:xfrm>
          <a:custGeom>
            <a:avLst/>
            <a:gdLst/>
            <a:ahLst/>
            <a:cxnLst/>
            <a:rect l="l" t="t" r="r" b="b"/>
            <a:pathLst>
              <a:path w="4555" h="4578" extrusionOk="0">
                <a:moveTo>
                  <a:pt x="4554" y="2289"/>
                </a:moveTo>
                <a:cubicBezTo>
                  <a:pt x="4554" y="3540"/>
                  <a:pt x="3539" y="4578"/>
                  <a:pt x="2289" y="4578"/>
                </a:cubicBezTo>
                <a:cubicBezTo>
                  <a:pt x="1015" y="4578"/>
                  <a:pt x="0" y="3540"/>
                  <a:pt x="0" y="2289"/>
                </a:cubicBezTo>
                <a:cubicBezTo>
                  <a:pt x="0" y="1039"/>
                  <a:pt x="1015" y="0"/>
                  <a:pt x="2289" y="0"/>
                </a:cubicBezTo>
                <a:cubicBezTo>
                  <a:pt x="3539" y="0"/>
                  <a:pt x="4554" y="1039"/>
                  <a:pt x="4554" y="2289"/>
                </a:cubicBezTo>
                <a:close/>
              </a:path>
            </a:pathLst>
          </a:custGeom>
          <a:solidFill>
            <a:srgbClr val="00AAD4"/>
          </a:solidFill>
          <a:ln w="47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35"/>
          <p:cNvSpPr/>
          <p:nvPr/>
        </p:nvSpPr>
        <p:spPr>
          <a:xfrm>
            <a:off x="2728416" y="2842785"/>
            <a:ext cx="111358" cy="112110"/>
          </a:xfrm>
          <a:custGeom>
            <a:avLst/>
            <a:gdLst/>
            <a:ahLst/>
            <a:cxnLst/>
            <a:rect l="l" t="t" r="r" b="b"/>
            <a:pathLst>
              <a:path w="4367" h="4390" extrusionOk="0">
                <a:moveTo>
                  <a:pt x="4366" y="2195"/>
                </a:moveTo>
                <a:cubicBezTo>
                  <a:pt x="4366" y="3398"/>
                  <a:pt x="3399" y="4389"/>
                  <a:pt x="2172" y="4389"/>
                </a:cubicBezTo>
                <a:cubicBezTo>
                  <a:pt x="968" y="4389"/>
                  <a:pt x="1" y="3398"/>
                  <a:pt x="1" y="2195"/>
                </a:cubicBezTo>
                <a:cubicBezTo>
                  <a:pt x="1" y="992"/>
                  <a:pt x="968" y="1"/>
                  <a:pt x="2172" y="1"/>
                </a:cubicBezTo>
                <a:cubicBezTo>
                  <a:pt x="3399" y="1"/>
                  <a:pt x="4366" y="992"/>
                  <a:pt x="4366" y="2195"/>
                </a:cubicBezTo>
                <a:close/>
              </a:path>
            </a:pathLst>
          </a:custGeom>
          <a:solidFill>
            <a:srgbClr val="00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35"/>
          <p:cNvSpPr/>
          <p:nvPr/>
        </p:nvSpPr>
        <p:spPr>
          <a:xfrm>
            <a:off x="2862010" y="2318551"/>
            <a:ext cx="116739" cy="116936"/>
          </a:xfrm>
          <a:custGeom>
            <a:avLst/>
            <a:gdLst/>
            <a:ahLst/>
            <a:cxnLst/>
            <a:rect l="l" t="t" r="r" b="b"/>
            <a:pathLst>
              <a:path w="4578" h="4579" extrusionOk="0">
                <a:moveTo>
                  <a:pt x="4578" y="2289"/>
                </a:moveTo>
                <a:cubicBezTo>
                  <a:pt x="4578" y="3540"/>
                  <a:pt x="3563" y="4578"/>
                  <a:pt x="2289" y="4578"/>
                </a:cubicBezTo>
                <a:cubicBezTo>
                  <a:pt x="1038" y="4578"/>
                  <a:pt x="0" y="3540"/>
                  <a:pt x="0" y="2289"/>
                </a:cubicBezTo>
                <a:cubicBezTo>
                  <a:pt x="0" y="1015"/>
                  <a:pt x="1038" y="1"/>
                  <a:pt x="2289" y="1"/>
                </a:cubicBezTo>
                <a:cubicBezTo>
                  <a:pt x="3563" y="1"/>
                  <a:pt x="4578" y="1015"/>
                  <a:pt x="4578" y="2289"/>
                </a:cubicBezTo>
                <a:close/>
              </a:path>
            </a:pathLst>
          </a:custGeom>
          <a:solidFill>
            <a:srgbClr val="00AAD4"/>
          </a:solidFill>
          <a:ln w="47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35"/>
          <p:cNvSpPr/>
          <p:nvPr/>
        </p:nvSpPr>
        <p:spPr>
          <a:xfrm>
            <a:off x="2860786" y="2322764"/>
            <a:ext cx="111945" cy="112110"/>
          </a:xfrm>
          <a:custGeom>
            <a:avLst/>
            <a:gdLst/>
            <a:ahLst/>
            <a:cxnLst/>
            <a:rect l="l" t="t" r="r" b="b"/>
            <a:pathLst>
              <a:path w="4390" h="4390" extrusionOk="0">
                <a:moveTo>
                  <a:pt x="4390" y="2195"/>
                </a:moveTo>
                <a:cubicBezTo>
                  <a:pt x="4390" y="3399"/>
                  <a:pt x="3399" y="4390"/>
                  <a:pt x="2195" y="4390"/>
                </a:cubicBezTo>
                <a:cubicBezTo>
                  <a:pt x="992" y="4390"/>
                  <a:pt x="1" y="3399"/>
                  <a:pt x="1" y="2195"/>
                </a:cubicBezTo>
                <a:cubicBezTo>
                  <a:pt x="1" y="992"/>
                  <a:pt x="992" y="1"/>
                  <a:pt x="2195" y="1"/>
                </a:cubicBezTo>
                <a:cubicBezTo>
                  <a:pt x="3399" y="1"/>
                  <a:pt x="4390" y="992"/>
                  <a:pt x="4390" y="2195"/>
                </a:cubicBezTo>
                <a:close/>
              </a:path>
            </a:pathLst>
          </a:custGeom>
          <a:solidFill>
            <a:srgbClr val="00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35"/>
          <p:cNvSpPr/>
          <p:nvPr/>
        </p:nvSpPr>
        <p:spPr>
          <a:xfrm>
            <a:off x="2463700" y="2843397"/>
            <a:ext cx="116739" cy="116323"/>
          </a:xfrm>
          <a:custGeom>
            <a:avLst/>
            <a:gdLst/>
            <a:ahLst/>
            <a:cxnLst/>
            <a:rect l="l" t="t" r="r" b="b"/>
            <a:pathLst>
              <a:path w="4578" h="4555" extrusionOk="0">
                <a:moveTo>
                  <a:pt x="4578" y="2289"/>
                </a:moveTo>
                <a:cubicBezTo>
                  <a:pt x="4578" y="3539"/>
                  <a:pt x="3539" y="4554"/>
                  <a:pt x="2289" y="4554"/>
                </a:cubicBezTo>
                <a:cubicBezTo>
                  <a:pt x="1038" y="4554"/>
                  <a:pt x="0" y="3539"/>
                  <a:pt x="0" y="2289"/>
                </a:cubicBezTo>
                <a:cubicBezTo>
                  <a:pt x="0" y="1015"/>
                  <a:pt x="1038" y="0"/>
                  <a:pt x="2289" y="0"/>
                </a:cubicBezTo>
                <a:cubicBezTo>
                  <a:pt x="3539" y="0"/>
                  <a:pt x="4578" y="1015"/>
                  <a:pt x="4578" y="2289"/>
                </a:cubicBezTo>
                <a:close/>
              </a:path>
            </a:pathLst>
          </a:custGeom>
          <a:solidFill>
            <a:srgbClr val="00AAD4"/>
          </a:solidFill>
          <a:ln w="47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35"/>
          <p:cNvSpPr/>
          <p:nvPr/>
        </p:nvSpPr>
        <p:spPr>
          <a:xfrm>
            <a:off x="2462476" y="2847611"/>
            <a:ext cx="111945" cy="112110"/>
          </a:xfrm>
          <a:custGeom>
            <a:avLst/>
            <a:gdLst/>
            <a:ahLst/>
            <a:cxnLst/>
            <a:rect l="l" t="t" r="r" b="b"/>
            <a:pathLst>
              <a:path w="4390" h="4390" extrusionOk="0">
                <a:moveTo>
                  <a:pt x="4390" y="2195"/>
                </a:moveTo>
                <a:cubicBezTo>
                  <a:pt x="4390" y="3398"/>
                  <a:pt x="3399" y="4389"/>
                  <a:pt x="2195" y="4389"/>
                </a:cubicBezTo>
                <a:cubicBezTo>
                  <a:pt x="992" y="4389"/>
                  <a:pt x="1" y="3398"/>
                  <a:pt x="1" y="2195"/>
                </a:cubicBezTo>
                <a:cubicBezTo>
                  <a:pt x="1" y="968"/>
                  <a:pt x="992" y="0"/>
                  <a:pt x="2195" y="0"/>
                </a:cubicBezTo>
                <a:cubicBezTo>
                  <a:pt x="3399" y="0"/>
                  <a:pt x="4390" y="968"/>
                  <a:pt x="4390" y="2195"/>
                </a:cubicBezTo>
                <a:close/>
              </a:path>
            </a:pathLst>
          </a:custGeom>
          <a:solidFill>
            <a:srgbClr val="00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35"/>
          <p:cNvSpPr/>
          <p:nvPr/>
        </p:nvSpPr>
        <p:spPr>
          <a:xfrm>
            <a:off x="2650207" y="3090447"/>
            <a:ext cx="116765" cy="116323"/>
          </a:xfrm>
          <a:custGeom>
            <a:avLst/>
            <a:gdLst/>
            <a:ahLst/>
            <a:cxnLst/>
            <a:rect l="l" t="t" r="r" b="b"/>
            <a:pathLst>
              <a:path w="4579" h="4555" extrusionOk="0">
                <a:moveTo>
                  <a:pt x="4578" y="2265"/>
                </a:moveTo>
                <a:cubicBezTo>
                  <a:pt x="4578" y="3540"/>
                  <a:pt x="3540" y="4554"/>
                  <a:pt x="2289" y="4554"/>
                </a:cubicBezTo>
                <a:cubicBezTo>
                  <a:pt x="1039" y="4554"/>
                  <a:pt x="1" y="3540"/>
                  <a:pt x="1" y="2265"/>
                </a:cubicBezTo>
                <a:cubicBezTo>
                  <a:pt x="1" y="1015"/>
                  <a:pt x="1039" y="0"/>
                  <a:pt x="2289" y="0"/>
                </a:cubicBezTo>
                <a:cubicBezTo>
                  <a:pt x="3540" y="0"/>
                  <a:pt x="4578" y="1015"/>
                  <a:pt x="4578" y="2265"/>
                </a:cubicBezTo>
                <a:close/>
              </a:path>
            </a:pathLst>
          </a:custGeom>
          <a:solidFill>
            <a:srgbClr val="00AAD4"/>
          </a:solidFill>
          <a:ln w="47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35"/>
          <p:cNvSpPr/>
          <p:nvPr/>
        </p:nvSpPr>
        <p:spPr>
          <a:xfrm>
            <a:off x="2649009" y="3094661"/>
            <a:ext cx="111945" cy="111497"/>
          </a:xfrm>
          <a:custGeom>
            <a:avLst/>
            <a:gdLst/>
            <a:ahLst/>
            <a:cxnLst/>
            <a:rect l="l" t="t" r="r" b="b"/>
            <a:pathLst>
              <a:path w="4390" h="4366" extrusionOk="0">
                <a:moveTo>
                  <a:pt x="4389" y="2171"/>
                </a:moveTo>
                <a:cubicBezTo>
                  <a:pt x="4389" y="3398"/>
                  <a:pt x="3398" y="4366"/>
                  <a:pt x="2195" y="4366"/>
                </a:cubicBezTo>
                <a:cubicBezTo>
                  <a:pt x="991" y="4366"/>
                  <a:pt x="0" y="3398"/>
                  <a:pt x="0" y="2171"/>
                </a:cubicBezTo>
                <a:cubicBezTo>
                  <a:pt x="0" y="968"/>
                  <a:pt x="991" y="0"/>
                  <a:pt x="2195" y="0"/>
                </a:cubicBezTo>
                <a:cubicBezTo>
                  <a:pt x="3398" y="0"/>
                  <a:pt x="4389" y="968"/>
                  <a:pt x="4389" y="2171"/>
                </a:cubicBezTo>
                <a:close/>
              </a:path>
            </a:pathLst>
          </a:custGeom>
          <a:solidFill>
            <a:srgbClr val="00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35"/>
          <p:cNvSpPr/>
          <p:nvPr/>
        </p:nvSpPr>
        <p:spPr>
          <a:xfrm>
            <a:off x="2709163" y="3347125"/>
            <a:ext cx="116153" cy="116936"/>
          </a:xfrm>
          <a:custGeom>
            <a:avLst/>
            <a:gdLst/>
            <a:ahLst/>
            <a:cxnLst/>
            <a:rect l="l" t="t" r="r" b="b"/>
            <a:pathLst>
              <a:path w="4555" h="4579" extrusionOk="0">
                <a:moveTo>
                  <a:pt x="4555" y="2290"/>
                </a:moveTo>
                <a:cubicBezTo>
                  <a:pt x="4555" y="3540"/>
                  <a:pt x="3540" y="4578"/>
                  <a:pt x="2266" y="4578"/>
                </a:cubicBezTo>
                <a:cubicBezTo>
                  <a:pt x="1016" y="4578"/>
                  <a:pt x="1" y="3540"/>
                  <a:pt x="1" y="2290"/>
                </a:cubicBezTo>
                <a:cubicBezTo>
                  <a:pt x="1" y="1039"/>
                  <a:pt x="1016" y="1"/>
                  <a:pt x="2266" y="1"/>
                </a:cubicBezTo>
                <a:cubicBezTo>
                  <a:pt x="3540" y="1"/>
                  <a:pt x="4555" y="1039"/>
                  <a:pt x="4555" y="2290"/>
                </a:cubicBezTo>
                <a:close/>
              </a:path>
            </a:pathLst>
          </a:custGeom>
          <a:solidFill>
            <a:srgbClr val="00AAD4"/>
          </a:solidFill>
          <a:ln w="47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35"/>
          <p:cNvSpPr/>
          <p:nvPr/>
        </p:nvSpPr>
        <p:spPr>
          <a:xfrm>
            <a:off x="2707965" y="3351364"/>
            <a:ext cx="111333" cy="112084"/>
          </a:xfrm>
          <a:custGeom>
            <a:avLst/>
            <a:gdLst/>
            <a:ahLst/>
            <a:cxnLst/>
            <a:rect l="l" t="t" r="r" b="b"/>
            <a:pathLst>
              <a:path w="4366" h="4389" extrusionOk="0">
                <a:moveTo>
                  <a:pt x="4366" y="2194"/>
                </a:moveTo>
                <a:cubicBezTo>
                  <a:pt x="4366" y="3398"/>
                  <a:pt x="3398" y="4389"/>
                  <a:pt x="2172" y="4389"/>
                </a:cubicBezTo>
                <a:cubicBezTo>
                  <a:pt x="968" y="4389"/>
                  <a:pt x="1" y="3398"/>
                  <a:pt x="1" y="2194"/>
                </a:cubicBezTo>
                <a:cubicBezTo>
                  <a:pt x="1" y="991"/>
                  <a:pt x="968" y="0"/>
                  <a:pt x="2172" y="0"/>
                </a:cubicBezTo>
                <a:cubicBezTo>
                  <a:pt x="3398" y="0"/>
                  <a:pt x="4366" y="991"/>
                  <a:pt x="4366" y="2194"/>
                </a:cubicBezTo>
                <a:close/>
              </a:path>
            </a:pathLst>
          </a:custGeom>
          <a:solidFill>
            <a:srgbClr val="00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35"/>
          <p:cNvSpPr/>
          <p:nvPr/>
        </p:nvSpPr>
        <p:spPr>
          <a:xfrm>
            <a:off x="2038309" y="2941615"/>
            <a:ext cx="116739" cy="116323"/>
          </a:xfrm>
          <a:custGeom>
            <a:avLst/>
            <a:gdLst/>
            <a:ahLst/>
            <a:cxnLst/>
            <a:rect l="l" t="t" r="r" b="b"/>
            <a:pathLst>
              <a:path w="4578" h="4555" extrusionOk="0">
                <a:moveTo>
                  <a:pt x="4578" y="2265"/>
                </a:moveTo>
                <a:cubicBezTo>
                  <a:pt x="4578" y="3540"/>
                  <a:pt x="3540" y="4554"/>
                  <a:pt x="2289" y="4554"/>
                </a:cubicBezTo>
                <a:cubicBezTo>
                  <a:pt x="1039" y="4554"/>
                  <a:pt x="0" y="3540"/>
                  <a:pt x="0" y="2265"/>
                </a:cubicBezTo>
                <a:cubicBezTo>
                  <a:pt x="0" y="1015"/>
                  <a:pt x="1039" y="0"/>
                  <a:pt x="2289" y="0"/>
                </a:cubicBezTo>
                <a:cubicBezTo>
                  <a:pt x="3540" y="0"/>
                  <a:pt x="4578" y="1015"/>
                  <a:pt x="4578" y="2265"/>
                </a:cubicBezTo>
                <a:close/>
              </a:path>
            </a:pathLst>
          </a:custGeom>
          <a:solidFill>
            <a:srgbClr val="00AAD4"/>
          </a:solidFill>
          <a:ln w="47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35"/>
          <p:cNvSpPr/>
          <p:nvPr/>
        </p:nvSpPr>
        <p:spPr>
          <a:xfrm>
            <a:off x="2037111" y="2945828"/>
            <a:ext cx="111919" cy="111497"/>
          </a:xfrm>
          <a:custGeom>
            <a:avLst/>
            <a:gdLst/>
            <a:ahLst/>
            <a:cxnLst/>
            <a:rect l="l" t="t" r="r" b="b"/>
            <a:pathLst>
              <a:path w="4389" h="4366" extrusionOk="0">
                <a:moveTo>
                  <a:pt x="4389" y="2171"/>
                </a:moveTo>
                <a:cubicBezTo>
                  <a:pt x="4389" y="3398"/>
                  <a:pt x="3398" y="4366"/>
                  <a:pt x="2194" y="4366"/>
                </a:cubicBezTo>
                <a:cubicBezTo>
                  <a:pt x="991" y="4366"/>
                  <a:pt x="0" y="3398"/>
                  <a:pt x="0" y="2171"/>
                </a:cubicBezTo>
                <a:cubicBezTo>
                  <a:pt x="0" y="968"/>
                  <a:pt x="991" y="0"/>
                  <a:pt x="2194" y="0"/>
                </a:cubicBezTo>
                <a:cubicBezTo>
                  <a:pt x="3398" y="0"/>
                  <a:pt x="4389" y="968"/>
                  <a:pt x="4389" y="2171"/>
                </a:cubicBezTo>
                <a:close/>
              </a:path>
            </a:pathLst>
          </a:custGeom>
          <a:solidFill>
            <a:srgbClr val="00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35"/>
          <p:cNvSpPr/>
          <p:nvPr/>
        </p:nvSpPr>
        <p:spPr>
          <a:xfrm>
            <a:off x="2636360" y="2323377"/>
            <a:ext cx="116765" cy="116323"/>
          </a:xfrm>
          <a:custGeom>
            <a:avLst/>
            <a:gdLst/>
            <a:ahLst/>
            <a:cxnLst/>
            <a:rect l="l" t="t" r="r" b="b"/>
            <a:pathLst>
              <a:path w="4579" h="4555" extrusionOk="0">
                <a:moveTo>
                  <a:pt x="4578" y="2266"/>
                </a:moveTo>
                <a:cubicBezTo>
                  <a:pt x="4578" y="3540"/>
                  <a:pt x="3564" y="4554"/>
                  <a:pt x="2290" y="4554"/>
                </a:cubicBezTo>
                <a:cubicBezTo>
                  <a:pt x="1039" y="4554"/>
                  <a:pt x="1" y="3540"/>
                  <a:pt x="1" y="2266"/>
                </a:cubicBezTo>
                <a:cubicBezTo>
                  <a:pt x="1" y="1015"/>
                  <a:pt x="1039" y="0"/>
                  <a:pt x="2290" y="0"/>
                </a:cubicBezTo>
                <a:cubicBezTo>
                  <a:pt x="3564" y="0"/>
                  <a:pt x="4578" y="1015"/>
                  <a:pt x="4578" y="2266"/>
                </a:cubicBezTo>
                <a:close/>
              </a:path>
            </a:pathLst>
          </a:custGeom>
          <a:solidFill>
            <a:srgbClr val="00AAD4"/>
          </a:solidFill>
          <a:ln w="47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35"/>
          <p:cNvSpPr/>
          <p:nvPr/>
        </p:nvSpPr>
        <p:spPr>
          <a:xfrm>
            <a:off x="2635162" y="2327004"/>
            <a:ext cx="111945" cy="112084"/>
          </a:xfrm>
          <a:custGeom>
            <a:avLst/>
            <a:gdLst/>
            <a:ahLst/>
            <a:cxnLst/>
            <a:rect l="l" t="t" r="r" b="b"/>
            <a:pathLst>
              <a:path w="4390" h="4389" extrusionOk="0">
                <a:moveTo>
                  <a:pt x="4389" y="2194"/>
                </a:moveTo>
                <a:cubicBezTo>
                  <a:pt x="4389" y="3421"/>
                  <a:pt x="3398" y="4389"/>
                  <a:pt x="2195" y="4389"/>
                </a:cubicBezTo>
                <a:cubicBezTo>
                  <a:pt x="992" y="4389"/>
                  <a:pt x="1" y="3421"/>
                  <a:pt x="1" y="2194"/>
                </a:cubicBezTo>
                <a:cubicBezTo>
                  <a:pt x="1" y="991"/>
                  <a:pt x="992" y="0"/>
                  <a:pt x="2195" y="0"/>
                </a:cubicBezTo>
                <a:cubicBezTo>
                  <a:pt x="3398" y="0"/>
                  <a:pt x="4389" y="991"/>
                  <a:pt x="4389" y="2194"/>
                </a:cubicBezTo>
                <a:close/>
              </a:path>
            </a:pathLst>
          </a:custGeom>
          <a:solidFill>
            <a:srgbClr val="00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35"/>
          <p:cNvSpPr/>
          <p:nvPr/>
        </p:nvSpPr>
        <p:spPr>
          <a:xfrm>
            <a:off x="2501006" y="2583681"/>
            <a:ext cx="116127" cy="116323"/>
          </a:xfrm>
          <a:custGeom>
            <a:avLst/>
            <a:gdLst/>
            <a:ahLst/>
            <a:cxnLst/>
            <a:rect l="l" t="t" r="r" b="b"/>
            <a:pathLst>
              <a:path w="4554" h="4555" extrusionOk="0">
                <a:moveTo>
                  <a:pt x="4554" y="2289"/>
                </a:moveTo>
                <a:cubicBezTo>
                  <a:pt x="4554" y="3540"/>
                  <a:pt x="3539" y="4555"/>
                  <a:pt x="2289" y="4555"/>
                </a:cubicBezTo>
                <a:cubicBezTo>
                  <a:pt x="1015" y="4555"/>
                  <a:pt x="0" y="3540"/>
                  <a:pt x="0" y="2289"/>
                </a:cubicBezTo>
                <a:cubicBezTo>
                  <a:pt x="0" y="1015"/>
                  <a:pt x="1015" y="1"/>
                  <a:pt x="2289" y="1"/>
                </a:cubicBezTo>
                <a:cubicBezTo>
                  <a:pt x="3539" y="1"/>
                  <a:pt x="4554" y="1015"/>
                  <a:pt x="4554" y="2289"/>
                </a:cubicBezTo>
                <a:close/>
              </a:path>
            </a:pathLst>
          </a:custGeom>
          <a:solidFill>
            <a:srgbClr val="00AAD4"/>
          </a:solidFill>
          <a:ln w="47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35"/>
          <p:cNvSpPr/>
          <p:nvPr/>
        </p:nvSpPr>
        <p:spPr>
          <a:xfrm>
            <a:off x="2499783" y="2587895"/>
            <a:ext cx="111333" cy="112110"/>
          </a:xfrm>
          <a:custGeom>
            <a:avLst/>
            <a:gdLst/>
            <a:ahLst/>
            <a:cxnLst/>
            <a:rect l="l" t="t" r="r" b="b"/>
            <a:pathLst>
              <a:path w="4366" h="4390" extrusionOk="0">
                <a:moveTo>
                  <a:pt x="4366" y="2195"/>
                </a:moveTo>
                <a:cubicBezTo>
                  <a:pt x="4366" y="3399"/>
                  <a:pt x="3399" y="4390"/>
                  <a:pt x="2172" y="4390"/>
                </a:cubicBezTo>
                <a:cubicBezTo>
                  <a:pt x="968" y="4390"/>
                  <a:pt x="1" y="3399"/>
                  <a:pt x="1" y="2195"/>
                </a:cubicBezTo>
                <a:cubicBezTo>
                  <a:pt x="1" y="992"/>
                  <a:pt x="968" y="1"/>
                  <a:pt x="2172" y="1"/>
                </a:cubicBezTo>
                <a:cubicBezTo>
                  <a:pt x="3399" y="1"/>
                  <a:pt x="4366" y="992"/>
                  <a:pt x="4366" y="2195"/>
                </a:cubicBezTo>
                <a:close/>
              </a:path>
            </a:pathLst>
          </a:custGeom>
          <a:solidFill>
            <a:srgbClr val="00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35"/>
          <p:cNvSpPr/>
          <p:nvPr/>
        </p:nvSpPr>
        <p:spPr>
          <a:xfrm>
            <a:off x="2183914" y="3062714"/>
            <a:ext cx="116739" cy="116323"/>
          </a:xfrm>
          <a:custGeom>
            <a:avLst/>
            <a:gdLst/>
            <a:ahLst/>
            <a:cxnLst/>
            <a:rect l="l" t="t" r="r" b="b"/>
            <a:pathLst>
              <a:path w="4578" h="4555" extrusionOk="0">
                <a:moveTo>
                  <a:pt x="4578" y="2290"/>
                </a:moveTo>
                <a:cubicBezTo>
                  <a:pt x="4578" y="3540"/>
                  <a:pt x="3563" y="4555"/>
                  <a:pt x="2289" y="4555"/>
                </a:cubicBezTo>
                <a:cubicBezTo>
                  <a:pt x="1039" y="4555"/>
                  <a:pt x="0" y="3540"/>
                  <a:pt x="0" y="2290"/>
                </a:cubicBezTo>
                <a:cubicBezTo>
                  <a:pt x="0" y="1015"/>
                  <a:pt x="1039" y="1"/>
                  <a:pt x="2289" y="1"/>
                </a:cubicBezTo>
                <a:cubicBezTo>
                  <a:pt x="3563" y="1"/>
                  <a:pt x="4578" y="1015"/>
                  <a:pt x="4578" y="2290"/>
                </a:cubicBezTo>
                <a:close/>
              </a:path>
            </a:pathLst>
          </a:custGeom>
          <a:solidFill>
            <a:srgbClr val="00AAD4"/>
          </a:solidFill>
          <a:ln w="47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35"/>
          <p:cNvSpPr/>
          <p:nvPr/>
        </p:nvSpPr>
        <p:spPr>
          <a:xfrm>
            <a:off x="2182716" y="3066953"/>
            <a:ext cx="111919" cy="111497"/>
          </a:xfrm>
          <a:custGeom>
            <a:avLst/>
            <a:gdLst/>
            <a:ahLst/>
            <a:cxnLst/>
            <a:rect l="l" t="t" r="r" b="b"/>
            <a:pathLst>
              <a:path w="4389" h="4366" extrusionOk="0">
                <a:moveTo>
                  <a:pt x="4389" y="2194"/>
                </a:moveTo>
                <a:cubicBezTo>
                  <a:pt x="4389" y="3398"/>
                  <a:pt x="3398" y="4365"/>
                  <a:pt x="2195" y="4365"/>
                </a:cubicBezTo>
                <a:cubicBezTo>
                  <a:pt x="991" y="4365"/>
                  <a:pt x="0" y="3398"/>
                  <a:pt x="0" y="2194"/>
                </a:cubicBezTo>
                <a:cubicBezTo>
                  <a:pt x="0" y="967"/>
                  <a:pt x="991" y="0"/>
                  <a:pt x="2195" y="0"/>
                </a:cubicBezTo>
                <a:cubicBezTo>
                  <a:pt x="3398" y="0"/>
                  <a:pt x="4389" y="967"/>
                  <a:pt x="4389" y="2194"/>
                </a:cubicBezTo>
                <a:close/>
              </a:path>
            </a:pathLst>
          </a:custGeom>
          <a:solidFill>
            <a:srgbClr val="00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35"/>
          <p:cNvSpPr/>
          <p:nvPr/>
        </p:nvSpPr>
        <p:spPr>
          <a:xfrm>
            <a:off x="2410737" y="3502597"/>
            <a:ext cx="116765" cy="116911"/>
          </a:xfrm>
          <a:custGeom>
            <a:avLst/>
            <a:gdLst/>
            <a:ahLst/>
            <a:cxnLst/>
            <a:rect l="l" t="t" r="r" b="b"/>
            <a:pathLst>
              <a:path w="4579" h="4578" extrusionOk="0">
                <a:moveTo>
                  <a:pt x="4578" y="2289"/>
                </a:moveTo>
                <a:cubicBezTo>
                  <a:pt x="4578" y="3540"/>
                  <a:pt x="3540" y="4578"/>
                  <a:pt x="2289" y="4578"/>
                </a:cubicBezTo>
                <a:cubicBezTo>
                  <a:pt x="1039" y="4578"/>
                  <a:pt x="1" y="3540"/>
                  <a:pt x="1" y="2289"/>
                </a:cubicBezTo>
                <a:cubicBezTo>
                  <a:pt x="1" y="1039"/>
                  <a:pt x="1039" y="0"/>
                  <a:pt x="2289" y="0"/>
                </a:cubicBezTo>
                <a:cubicBezTo>
                  <a:pt x="3540" y="0"/>
                  <a:pt x="4578" y="1039"/>
                  <a:pt x="4578" y="2289"/>
                </a:cubicBezTo>
                <a:close/>
              </a:path>
            </a:pathLst>
          </a:custGeom>
          <a:solidFill>
            <a:srgbClr val="00AAD4"/>
          </a:solidFill>
          <a:ln w="47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35"/>
          <p:cNvSpPr/>
          <p:nvPr/>
        </p:nvSpPr>
        <p:spPr>
          <a:xfrm>
            <a:off x="2409538" y="3506811"/>
            <a:ext cx="111945" cy="112110"/>
          </a:xfrm>
          <a:custGeom>
            <a:avLst/>
            <a:gdLst/>
            <a:ahLst/>
            <a:cxnLst/>
            <a:rect l="l" t="t" r="r" b="b"/>
            <a:pathLst>
              <a:path w="4390" h="4390" extrusionOk="0">
                <a:moveTo>
                  <a:pt x="4389" y="2195"/>
                </a:moveTo>
                <a:cubicBezTo>
                  <a:pt x="4389" y="3398"/>
                  <a:pt x="3398" y="4389"/>
                  <a:pt x="2195" y="4389"/>
                </a:cubicBezTo>
                <a:cubicBezTo>
                  <a:pt x="992" y="4389"/>
                  <a:pt x="1" y="3398"/>
                  <a:pt x="1" y="2195"/>
                </a:cubicBezTo>
                <a:cubicBezTo>
                  <a:pt x="1" y="992"/>
                  <a:pt x="992" y="1"/>
                  <a:pt x="2195" y="1"/>
                </a:cubicBezTo>
                <a:cubicBezTo>
                  <a:pt x="3398" y="1"/>
                  <a:pt x="4389" y="992"/>
                  <a:pt x="4389" y="2195"/>
                </a:cubicBezTo>
                <a:close/>
              </a:path>
            </a:pathLst>
          </a:custGeom>
          <a:solidFill>
            <a:srgbClr val="00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35"/>
          <p:cNvSpPr/>
          <p:nvPr/>
        </p:nvSpPr>
        <p:spPr>
          <a:xfrm>
            <a:off x="2313276" y="3649616"/>
            <a:ext cx="116153" cy="116323"/>
          </a:xfrm>
          <a:custGeom>
            <a:avLst/>
            <a:gdLst/>
            <a:ahLst/>
            <a:cxnLst/>
            <a:rect l="l" t="t" r="r" b="b"/>
            <a:pathLst>
              <a:path w="4555" h="4555" extrusionOk="0">
                <a:moveTo>
                  <a:pt x="4554" y="2289"/>
                </a:moveTo>
                <a:cubicBezTo>
                  <a:pt x="4554" y="3540"/>
                  <a:pt x="3540" y="4555"/>
                  <a:pt x="2289" y="4555"/>
                </a:cubicBezTo>
                <a:cubicBezTo>
                  <a:pt x="1015" y="4555"/>
                  <a:pt x="0" y="3540"/>
                  <a:pt x="0" y="2289"/>
                </a:cubicBezTo>
                <a:cubicBezTo>
                  <a:pt x="0" y="1015"/>
                  <a:pt x="1015" y="1"/>
                  <a:pt x="2289" y="1"/>
                </a:cubicBezTo>
                <a:cubicBezTo>
                  <a:pt x="3540" y="1"/>
                  <a:pt x="4554" y="1015"/>
                  <a:pt x="4554" y="2289"/>
                </a:cubicBezTo>
                <a:close/>
              </a:path>
            </a:pathLst>
          </a:custGeom>
          <a:solidFill>
            <a:srgbClr val="00AAD4"/>
          </a:solidFill>
          <a:ln w="47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35"/>
          <p:cNvSpPr/>
          <p:nvPr/>
        </p:nvSpPr>
        <p:spPr>
          <a:xfrm>
            <a:off x="2312077" y="3653830"/>
            <a:ext cx="111919" cy="112110"/>
          </a:xfrm>
          <a:custGeom>
            <a:avLst/>
            <a:gdLst/>
            <a:ahLst/>
            <a:cxnLst/>
            <a:rect l="l" t="t" r="r" b="b"/>
            <a:pathLst>
              <a:path w="4389" h="4390" extrusionOk="0">
                <a:moveTo>
                  <a:pt x="4389" y="2195"/>
                </a:moveTo>
                <a:cubicBezTo>
                  <a:pt x="4389" y="3399"/>
                  <a:pt x="3398" y="4390"/>
                  <a:pt x="2194" y="4390"/>
                </a:cubicBezTo>
                <a:cubicBezTo>
                  <a:pt x="968" y="4390"/>
                  <a:pt x="0" y="3399"/>
                  <a:pt x="0" y="2195"/>
                </a:cubicBezTo>
                <a:cubicBezTo>
                  <a:pt x="0" y="992"/>
                  <a:pt x="968" y="1"/>
                  <a:pt x="2194" y="1"/>
                </a:cubicBezTo>
                <a:cubicBezTo>
                  <a:pt x="3398" y="1"/>
                  <a:pt x="4389" y="992"/>
                  <a:pt x="4389" y="2195"/>
                </a:cubicBezTo>
                <a:close/>
              </a:path>
            </a:pathLst>
          </a:custGeom>
          <a:solidFill>
            <a:srgbClr val="00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35"/>
          <p:cNvSpPr/>
          <p:nvPr/>
        </p:nvSpPr>
        <p:spPr>
          <a:xfrm>
            <a:off x="2002813" y="2592721"/>
            <a:ext cx="116153" cy="116936"/>
          </a:xfrm>
          <a:custGeom>
            <a:avLst/>
            <a:gdLst/>
            <a:ahLst/>
            <a:cxnLst/>
            <a:rect l="l" t="t" r="r" b="b"/>
            <a:pathLst>
              <a:path w="4555" h="4579" extrusionOk="0">
                <a:moveTo>
                  <a:pt x="4554" y="2289"/>
                </a:moveTo>
                <a:cubicBezTo>
                  <a:pt x="4554" y="3540"/>
                  <a:pt x="3539" y="4578"/>
                  <a:pt x="2289" y="4578"/>
                </a:cubicBezTo>
                <a:cubicBezTo>
                  <a:pt x="1015" y="4578"/>
                  <a:pt x="0" y="3540"/>
                  <a:pt x="0" y="2289"/>
                </a:cubicBezTo>
                <a:cubicBezTo>
                  <a:pt x="0" y="1015"/>
                  <a:pt x="1015" y="1"/>
                  <a:pt x="2289" y="1"/>
                </a:cubicBezTo>
                <a:cubicBezTo>
                  <a:pt x="3539" y="1"/>
                  <a:pt x="4554" y="1015"/>
                  <a:pt x="4554" y="2289"/>
                </a:cubicBezTo>
                <a:close/>
              </a:path>
            </a:pathLst>
          </a:custGeom>
          <a:solidFill>
            <a:srgbClr val="00AAD4"/>
          </a:solidFill>
          <a:ln w="47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35"/>
          <p:cNvSpPr/>
          <p:nvPr/>
        </p:nvSpPr>
        <p:spPr>
          <a:xfrm>
            <a:off x="2001615" y="2596935"/>
            <a:ext cx="111333" cy="112110"/>
          </a:xfrm>
          <a:custGeom>
            <a:avLst/>
            <a:gdLst/>
            <a:ahLst/>
            <a:cxnLst/>
            <a:rect l="l" t="t" r="r" b="b"/>
            <a:pathLst>
              <a:path w="4366" h="4390" extrusionOk="0">
                <a:moveTo>
                  <a:pt x="4365" y="2195"/>
                </a:moveTo>
                <a:cubicBezTo>
                  <a:pt x="4365" y="3398"/>
                  <a:pt x="3398" y="4389"/>
                  <a:pt x="2194" y="4389"/>
                </a:cubicBezTo>
                <a:cubicBezTo>
                  <a:pt x="967" y="4389"/>
                  <a:pt x="0" y="3398"/>
                  <a:pt x="0" y="2195"/>
                </a:cubicBezTo>
                <a:cubicBezTo>
                  <a:pt x="0" y="992"/>
                  <a:pt x="967" y="1"/>
                  <a:pt x="2194" y="1"/>
                </a:cubicBezTo>
                <a:cubicBezTo>
                  <a:pt x="3398" y="1"/>
                  <a:pt x="4365" y="992"/>
                  <a:pt x="4365" y="2195"/>
                </a:cubicBezTo>
                <a:close/>
              </a:path>
            </a:pathLst>
          </a:custGeom>
          <a:solidFill>
            <a:srgbClr val="00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35"/>
          <p:cNvSpPr/>
          <p:nvPr/>
        </p:nvSpPr>
        <p:spPr>
          <a:xfrm>
            <a:off x="2275357" y="3374858"/>
            <a:ext cx="116153" cy="116911"/>
          </a:xfrm>
          <a:custGeom>
            <a:avLst/>
            <a:gdLst/>
            <a:ahLst/>
            <a:cxnLst/>
            <a:rect l="l" t="t" r="r" b="b"/>
            <a:pathLst>
              <a:path w="4555" h="4578" extrusionOk="0">
                <a:moveTo>
                  <a:pt x="4555" y="2289"/>
                </a:moveTo>
                <a:cubicBezTo>
                  <a:pt x="4555" y="3540"/>
                  <a:pt x="3540" y="4578"/>
                  <a:pt x="2266" y="4578"/>
                </a:cubicBezTo>
                <a:cubicBezTo>
                  <a:pt x="1015" y="4578"/>
                  <a:pt x="1" y="3540"/>
                  <a:pt x="1" y="2289"/>
                </a:cubicBezTo>
                <a:cubicBezTo>
                  <a:pt x="1" y="1038"/>
                  <a:pt x="1015" y="0"/>
                  <a:pt x="2266" y="0"/>
                </a:cubicBezTo>
                <a:cubicBezTo>
                  <a:pt x="3540" y="0"/>
                  <a:pt x="4555" y="1038"/>
                  <a:pt x="4555" y="2289"/>
                </a:cubicBezTo>
                <a:close/>
              </a:path>
            </a:pathLst>
          </a:custGeom>
          <a:solidFill>
            <a:srgbClr val="00AAD4"/>
          </a:solidFill>
          <a:ln w="47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35"/>
          <p:cNvSpPr/>
          <p:nvPr/>
        </p:nvSpPr>
        <p:spPr>
          <a:xfrm>
            <a:off x="2273572" y="3379072"/>
            <a:ext cx="111919" cy="112110"/>
          </a:xfrm>
          <a:custGeom>
            <a:avLst/>
            <a:gdLst/>
            <a:ahLst/>
            <a:cxnLst/>
            <a:rect l="l" t="t" r="r" b="b"/>
            <a:pathLst>
              <a:path w="4389" h="4390" extrusionOk="0">
                <a:moveTo>
                  <a:pt x="4389" y="2195"/>
                </a:moveTo>
                <a:cubicBezTo>
                  <a:pt x="4389" y="3398"/>
                  <a:pt x="3398" y="4389"/>
                  <a:pt x="2194" y="4389"/>
                </a:cubicBezTo>
                <a:cubicBezTo>
                  <a:pt x="991" y="4389"/>
                  <a:pt x="0" y="3398"/>
                  <a:pt x="0" y="2195"/>
                </a:cubicBezTo>
                <a:cubicBezTo>
                  <a:pt x="0" y="991"/>
                  <a:pt x="991" y="0"/>
                  <a:pt x="2194" y="0"/>
                </a:cubicBezTo>
                <a:cubicBezTo>
                  <a:pt x="3398" y="0"/>
                  <a:pt x="4389" y="991"/>
                  <a:pt x="4389" y="2195"/>
                </a:cubicBezTo>
                <a:close/>
              </a:path>
            </a:pathLst>
          </a:custGeom>
          <a:solidFill>
            <a:srgbClr val="00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35"/>
          <p:cNvSpPr/>
          <p:nvPr/>
        </p:nvSpPr>
        <p:spPr>
          <a:xfrm>
            <a:off x="2152014" y="2693952"/>
            <a:ext cx="255153" cy="255503"/>
          </a:xfrm>
          <a:custGeom>
            <a:avLst/>
            <a:gdLst/>
            <a:ahLst/>
            <a:cxnLst/>
            <a:rect l="l" t="t" r="r" b="b"/>
            <a:pathLst>
              <a:path w="10006" h="10005" extrusionOk="0">
                <a:moveTo>
                  <a:pt x="10005" y="5003"/>
                </a:moveTo>
                <a:cubicBezTo>
                  <a:pt x="10005" y="7763"/>
                  <a:pt x="7764" y="10005"/>
                  <a:pt x="5003" y="10005"/>
                </a:cubicBezTo>
                <a:cubicBezTo>
                  <a:pt x="2242" y="10005"/>
                  <a:pt x="1" y="7763"/>
                  <a:pt x="1" y="5003"/>
                </a:cubicBezTo>
                <a:cubicBezTo>
                  <a:pt x="1" y="2242"/>
                  <a:pt x="2242" y="1"/>
                  <a:pt x="5003" y="1"/>
                </a:cubicBezTo>
                <a:cubicBezTo>
                  <a:pt x="7764" y="1"/>
                  <a:pt x="10005" y="2242"/>
                  <a:pt x="10005" y="5003"/>
                </a:cubicBezTo>
                <a:close/>
              </a:path>
            </a:pathLst>
          </a:custGeom>
          <a:solidFill>
            <a:srgbClr val="FF7F7F"/>
          </a:solidFill>
          <a:ln w="100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35"/>
          <p:cNvSpPr/>
          <p:nvPr/>
        </p:nvSpPr>
        <p:spPr>
          <a:xfrm>
            <a:off x="2156833" y="2698779"/>
            <a:ext cx="244902" cy="245875"/>
          </a:xfrm>
          <a:custGeom>
            <a:avLst/>
            <a:gdLst/>
            <a:ahLst/>
            <a:cxnLst/>
            <a:rect l="l" t="t" r="r" b="b"/>
            <a:pathLst>
              <a:path w="9604" h="9628" extrusionOk="0">
                <a:moveTo>
                  <a:pt x="9604" y="4814"/>
                </a:moveTo>
                <a:cubicBezTo>
                  <a:pt x="9604" y="7456"/>
                  <a:pt x="7457" y="9627"/>
                  <a:pt x="4814" y="9627"/>
                </a:cubicBezTo>
                <a:cubicBezTo>
                  <a:pt x="2148" y="9627"/>
                  <a:pt x="1" y="7456"/>
                  <a:pt x="1" y="4814"/>
                </a:cubicBezTo>
                <a:cubicBezTo>
                  <a:pt x="1" y="2171"/>
                  <a:pt x="2148" y="0"/>
                  <a:pt x="4814" y="0"/>
                </a:cubicBezTo>
                <a:cubicBezTo>
                  <a:pt x="7457" y="0"/>
                  <a:pt x="9604" y="2171"/>
                  <a:pt x="9604" y="481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35"/>
          <p:cNvSpPr/>
          <p:nvPr/>
        </p:nvSpPr>
        <p:spPr>
          <a:xfrm>
            <a:off x="2346961" y="3141650"/>
            <a:ext cx="255128" cy="255528"/>
          </a:xfrm>
          <a:custGeom>
            <a:avLst/>
            <a:gdLst/>
            <a:ahLst/>
            <a:cxnLst/>
            <a:rect l="l" t="t" r="r" b="b"/>
            <a:pathLst>
              <a:path w="10005" h="10006" extrusionOk="0">
                <a:moveTo>
                  <a:pt x="10005" y="5003"/>
                </a:moveTo>
                <a:cubicBezTo>
                  <a:pt x="10005" y="7764"/>
                  <a:pt x="7763" y="10005"/>
                  <a:pt x="5003" y="10005"/>
                </a:cubicBezTo>
                <a:cubicBezTo>
                  <a:pt x="2242" y="10005"/>
                  <a:pt x="1" y="7764"/>
                  <a:pt x="1" y="5003"/>
                </a:cubicBezTo>
                <a:cubicBezTo>
                  <a:pt x="1" y="2242"/>
                  <a:pt x="2242" y="1"/>
                  <a:pt x="5003" y="1"/>
                </a:cubicBezTo>
                <a:cubicBezTo>
                  <a:pt x="7763" y="1"/>
                  <a:pt x="10005" y="2242"/>
                  <a:pt x="10005" y="5003"/>
                </a:cubicBezTo>
                <a:close/>
              </a:path>
            </a:pathLst>
          </a:custGeom>
          <a:solidFill>
            <a:srgbClr val="FF7F7F"/>
          </a:solidFill>
          <a:ln w="100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35"/>
          <p:cNvSpPr/>
          <p:nvPr/>
        </p:nvSpPr>
        <p:spPr>
          <a:xfrm>
            <a:off x="2352392" y="3147089"/>
            <a:ext cx="244902" cy="245262"/>
          </a:xfrm>
          <a:custGeom>
            <a:avLst/>
            <a:gdLst/>
            <a:ahLst/>
            <a:cxnLst/>
            <a:rect l="l" t="t" r="r" b="b"/>
            <a:pathLst>
              <a:path w="9604" h="9604" extrusionOk="0">
                <a:moveTo>
                  <a:pt x="9603" y="4790"/>
                </a:moveTo>
                <a:cubicBezTo>
                  <a:pt x="9603" y="7456"/>
                  <a:pt x="7456" y="9604"/>
                  <a:pt x="4790" y="9604"/>
                </a:cubicBezTo>
                <a:cubicBezTo>
                  <a:pt x="2147" y="9604"/>
                  <a:pt x="0" y="7456"/>
                  <a:pt x="0" y="4790"/>
                </a:cubicBezTo>
                <a:cubicBezTo>
                  <a:pt x="0" y="2147"/>
                  <a:pt x="2147" y="0"/>
                  <a:pt x="4790" y="0"/>
                </a:cubicBezTo>
                <a:cubicBezTo>
                  <a:pt x="7456" y="0"/>
                  <a:pt x="9603" y="2147"/>
                  <a:pt x="9603" y="479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35"/>
          <p:cNvSpPr/>
          <p:nvPr/>
        </p:nvSpPr>
        <p:spPr>
          <a:xfrm>
            <a:off x="1995597" y="3277841"/>
            <a:ext cx="255128" cy="255503"/>
          </a:xfrm>
          <a:custGeom>
            <a:avLst/>
            <a:gdLst/>
            <a:ahLst/>
            <a:cxnLst/>
            <a:rect l="l" t="t" r="r" b="b"/>
            <a:pathLst>
              <a:path w="10005" h="10005" extrusionOk="0">
                <a:moveTo>
                  <a:pt x="10004" y="5003"/>
                </a:moveTo>
                <a:cubicBezTo>
                  <a:pt x="10004" y="7763"/>
                  <a:pt x="7763" y="10005"/>
                  <a:pt x="5002" y="10005"/>
                </a:cubicBezTo>
                <a:cubicBezTo>
                  <a:pt x="2242" y="10005"/>
                  <a:pt x="0" y="7763"/>
                  <a:pt x="0" y="5003"/>
                </a:cubicBezTo>
                <a:cubicBezTo>
                  <a:pt x="0" y="2242"/>
                  <a:pt x="2242" y="0"/>
                  <a:pt x="5002" y="0"/>
                </a:cubicBezTo>
                <a:cubicBezTo>
                  <a:pt x="7763" y="0"/>
                  <a:pt x="10004" y="2242"/>
                  <a:pt x="10004" y="5003"/>
                </a:cubicBezTo>
                <a:close/>
              </a:path>
            </a:pathLst>
          </a:custGeom>
          <a:solidFill>
            <a:srgbClr val="FF7F7F"/>
          </a:solidFill>
          <a:ln w="100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35"/>
          <p:cNvSpPr/>
          <p:nvPr/>
        </p:nvSpPr>
        <p:spPr>
          <a:xfrm>
            <a:off x="2000391" y="3282668"/>
            <a:ext cx="244928" cy="245262"/>
          </a:xfrm>
          <a:custGeom>
            <a:avLst/>
            <a:gdLst/>
            <a:ahLst/>
            <a:cxnLst/>
            <a:rect l="l" t="t" r="r" b="b"/>
            <a:pathLst>
              <a:path w="9605" h="9604" extrusionOk="0">
                <a:moveTo>
                  <a:pt x="9604" y="4814"/>
                </a:moveTo>
                <a:cubicBezTo>
                  <a:pt x="9604" y="7456"/>
                  <a:pt x="7457" y="9603"/>
                  <a:pt x="4814" y="9603"/>
                </a:cubicBezTo>
                <a:cubicBezTo>
                  <a:pt x="2148" y="9603"/>
                  <a:pt x="1" y="7456"/>
                  <a:pt x="1" y="4814"/>
                </a:cubicBezTo>
                <a:cubicBezTo>
                  <a:pt x="1" y="2147"/>
                  <a:pt x="2148" y="0"/>
                  <a:pt x="4814" y="0"/>
                </a:cubicBezTo>
                <a:cubicBezTo>
                  <a:pt x="7457" y="0"/>
                  <a:pt x="9604" y="2147"/>
                  <a:pt x="9604" y="481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35"/>
          <p:cNvSpPr/>
          <p:nvPr/>
        </p:nvSpPr>
        <p:spPr>
          <a:xfrm>
            <a:off x="2281375" y="2251055"/>
            <a:ext cx="255153" cy="255528"/>
          </a:xfrm>
          <a:custGeom>
            <a:avLst/>
            <a:gdLst/>
            <a:ahLst/>
            <a:cxnLst/>
            <a:rect l="l" t="t" r="r" b="b"/>
            <a:pathLst>
              <a:path w="10006" h="10006" extrusionOk="0">
                <a:moveTo>
                  <a:pt x="10005" y="5003"/>
                </a:moveTo>
                <a:cubicBezTo>
                  <a:pt x="10005" y="7764"/>
                  <a:pt x="7764" y="10005"/>
                  <a:pt x="5003" y="10005"/>
                </a:cubicBezTo>
                <a:cubicBezTo>
                  <a:pt x="2242" y="10005"/>
                  <a:pt x="1" y="7764"/>
                  <a:pt x="1" y="5003"/>
                </a:cubicBezTo>
                <a:cubicBezTo>
                  <a:pt x="1" y="2243"/>
                  <a:pt x="2242" y="1"/>
                  <a:pt x="5003" y="1"/>
                </a:cubicBezTo>
                <a:cubicBezTo>
                  <a:pt x="7764" y="1"/>
                  <a:pt x="10005" y="2243"/>
                  <a:pt x="10005" y="5003"/>
                </a:cubicBezTo>
                <a:close/>
              </a:path>
            </a:pathLst>
          </a:custGeom>
          <a:solidFill>
            <a:srgbClr val="FF7F7F"/>
          </a:solidFill>
          <a:ln w="100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35"/>
          <p:cNvSpPr/>
          <p:nvPr/>
        </p:nvSpPr>
        <p:spPr>
          <a:xfrm>
            <a:off x="2286806" y="2256495"/>
            <a:ext cx="244902" cy="245262"/>
          </a:xfrm>
          <a:custGeom>
            <a:avLst/>
            <a:gdLst/>
            <a:ahLst/>
            <a:cxnLst/>
            <a:rect l="l" t="t" r="r" b="b"/>
            <a:pathLst>
              <a:path w="9604" h="9604" extrusionOk="0">
                <a:moveTo>
                  <a:pt x="9603" y="4790"/>
                </a:moveTo>
                <a:cubicBezTo>
                  <a:pt x="9603" y="7456"/>
                  <a:pt x="7456" y="9604"/>
                  <a:pt x="4790" y="9604"/>
                </a:cubicBezTo>
                <a:cubicBezTo>
                  <a:pt x="2147" y="9604"/>
                  <a:pt x="0" y="7456"/>
                  <a:pt x="0" y="4790"/>
                </a:cubicBezTo>
                <a:cubicBezTo>
                  <a:pt x="0" y="2148"/>
                  <a:pt x="2147" y="0"/>
                  <a:pt x="4790" y="0"/>
                </a:cubicBezTo>
                <a:cubicBezTo>
                  <a:pt x="7456" y="0"/>
                  <a:pt x="9603" y="2148"/>
                  <a:pt x="9603" y="479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35"/>
          <p:cNvSpPr/>
          <p:nvPr/>
        </p:nvSpPr>
        <p:spPr>
          <a:xfrm>
            <a:off x="2266330" y="2498718"/>
            <a:ext cx="116153" cy="116936"/>
          </a:xfrm>
          <a:custGeom>
            <a:avLst/>
            <a:gdLst/>
            <a:ahLst/>
            <a:cxnLst/>
            <a:rect l="l" t="t" r="r" b="b"/>
            <a:pathLst>
              <a:path w="4555" h="4579" extrusionOk="0">
                <a:moveTo>
                  <a:pt x="4555" y="2289"/>
                </a:moveTo>
                <a:cubicBezTo>
                  <a:pt x="4555" y="3540"/>
                  <a:pt x="3540" y="4578"/>
                  <a:pt x="2266" y="4578"/>
                </a:cubicBezTo>
                <a:cubicBezTo>
                  <a:pt x="1015" y="4578"/>
                  <a:pt x="1" y="3540"/>
                  <a:pt x="1" y="2289"/>
                </a:cubicBezTo>
                <a:cubicBezTo>
                  <a:pt x="1" y="1039"/>
                  <a:pt x="1015" y="1"/>
                  <a:pt x="2266" y="1"/>
                </a:cubicBezTo>
                <a:cubicBezTo>
                  <a:pt x="3540" y="1"/>
                  <a:pt x="4555" y="1039"/>
                  <a:pt x="4555" y="2289"/>
                </a:cubicBezTo>
                <a:close/>
              </a:path>
            </a:pathLst>
          </a:custGeom>
          <a:solidFill>
            <a:srgbClr val="00AAD4"/>
          </a:solidFill>
          <a:ln w="47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35"/>
          <p:cNvSpPr/>
          <p:nvPr/>
        </p:nvSpPr>
        <p:spPr>
          <a:xfrm>
            <a:off x="2264545" y="2502932"/>
            <a:ext cx="111919" cy="112110"/>
          </a:xfrm>
          <a:custGeom>
            <a:avLst/>
            <a:gdLst/>
            <a:ahLst/>
            <a:cxnLst/>
            <a:rect l="l" t="t" r="r" b="b"/>
            <a:pathLst>
              <a:path w="4389" h="4390" extrusionOk="0">
                <a:moveTo>
                  <a:pt x="4389" y="2195"/>
                </a:moveTo>
                <a:cubicBezTo>
                  <a:pt x="4389" y="3399"/>
                  <a:pt x="3398" y="4390"/>
                  <a:pt x="2194" y="4390"/>
                </a:cubicBezTo>
                <a:cubicBezTo>
                  <a:pt x="991" y="4390"/>
                  <a:pt x="0" y="3399"/>
                  <a:pt x="0" y="2195"/>
                </a:cubicBezTo>
                <a:cubicBezTo>
                  <a:pt x="0" y="992"/>
                  <a:pt x="991" y="1"/>
                  <a:pt x="2194" y="1"/>
                </a:cubicBezTo>
                <a:cubicBezTo>
                  <a:pt x="3398" y="1"/>
                  <a:pt x="4389" y="992"/>
                  <a:pt x="4389" y="2195"/>
                </a:cubicBezTo>
                <a:close/>
              </a:path>
            </a:pathLst>
          </a:custGeom>
          <a:solidFill>
            <a:srgbClr val="00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35"/>
          <p:cNvSpPr/>
          <p:nvPr/>
        </p:nvSpPr>
        <p:spPr>
          <a:xfrm>
            <a:off x="2572585" y="3603215"/>
            <a:ext cx="116765" cy="116323"/>
          </a:xfrm>
          <a:custGeom>
            <a:avLst/>
            <a:gdLst/>
            <a:ahLst/>
            <a:cxnLst/>
            <a:rect l="l" t="t" r="r" b="b"/>
            <a:pathLst>
              <a:path w="4579" h="4555" extrusionOk="0">
                <a:moveTo>
                  <a:pt x="4578" y="2266"/>
                </a:moveTo>
                <a:cubicBezTo>
                  <a:pt x="4578" y="3540"/>
                  <a:pt x="3540" y="4555"/>
                  <a:pt x="2290" y="4555"/>
                </a:cubicBezTo>
                <a:cubicBezTo>
                  <a:pt x="1039" y="4555"/>
                  <a:pt x="1" y="3540"/>
                  <a:pt x="1" y="2266"/>
                </a:cubicBezTo>
                <a:cubicBezTo>
                  <a:pt x="1" y="1015"/>
                  <a:pt x="1039" y="1"/>
                  <a:pt x="2290" y="1"/>
                </a:cubicBezTo>
                <a:cubicBezTo>
                  <a:pt x="3540" y="1"/>
                  <a:pt x="4578" y="1015"/>
                  <a:pt x="4578" y="2266"/>
                </a:cubicBezTo>
                <a:close/>
              </a:path>
            </a:pathLst>
          </a:custGeom>
          <a:solidFill>
            <a:srgbClr val="00AAD4"/>
          </a:solidFill>
          <a:ln w="47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35"/>
          <p:cNvSpPr/>
          <p:nvPr/>
        </p:nvSpPr>
        <p:spPr>
          <a:xfrm>
            <a:off x="2571387" y="3607454"/>
            <a:ext cx="111945" cy="111497"/>
          </a:xfrm>
          <a:custGeom>
            <a:avLst/>
            <a:gdLst/>
            <a:ahLst/>
            <a:cxnLst/>
            <a:rect l="l" t="t" r="r" b="b"/>
            <a:pathLst>
              <a:path w="4390" h="4366" extrusionOk="0">
                <a:moveTo>
                  <a:pt x="4389" y="2194"/>
                </a:moveTo>
                <a:cubicBezTo>
                  <a:pt x="4389" y="3398"/>
                  <a:pt x="3398" y="4365"/>
                  <a:pt x="2195" y="4365"/>
                </a:cubicBezTo>
                <a:cubicBezTo>
                  <a:pt x="992" y="4365"/>
                  <a:pt x="1" y="3398"/>
                  <a:pt x="1" y="2194"/>
                </a:cubicBezTo>
                <a:cubicBezTo>
                  <a:pt x="1" y="967"/>
                  <a:pt x="992" y="0"/>
                  <a:pt x="2195" y="0"/>
                </a:cubicBezTo>
                <a:cubicBezTo>
                  <a:pt x="3398" y="0"/>
                  <a:pt x="4389" y="967"/>
                  <a:pt x="4389" y="2194"/>
                </a:cubicBezTo>
                <a:close/>
              </a:path>
            </a:pathLst>
          </a:custGeom>
          <a:solidFill>
            <a:srgbClr val="00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35"/>
          <p:cNvSpPr/>
          <p:nvPr/>
        </p:nvSpPr>
        <p:spPr>
          <a:xfrm>
            <a:off x="2371033" y="3000044"/>
            <a:ext cx="116153" cy="116323"/>
          </a:xfrm>
          <a:custGeom>
            <a:avLst/>
            <a:gdLst/>
            <a:ahLst/>
            <a:cxnLst/>
            <a:rect l="l" t="t" r="r" b="b"/>
            <a:pathLst>
              <a:path w="4555" h="4555" extrusionOk="0">
                <a:moveTo>
                  <a:pt x="4554" y="2266"/>
                </a:moveTo>
                <a:cubicBezTo>
                  <a:pt x="4554" y="3540"/>
                  <a:pt x="3540" y="4555"/>
                  <a:pt x="2266" y="4555"/>
                </a:cubicBezTo>
                <a:cubicBezTo>
                  <a:pt x="1015" y="4555"/>
                  <a:pt x="0" y="3540"/>
                  <a:pt x="0" y="2266"/>
                </a:cubicBezTo>
                <a:cubicBezTo>
                  <a:pt x="0" y="1016"/>
                  <a:pt x="1015" y="1"/>
                  <a:pt x="2266" y="1"/>
                </a:cubicBezTo>
                <a:cubicBezTo>
                  <a:pt x="3540" y="1"/>
                  <a:pt x="4554" y="1016"/>
                  <a:pt x="4554" y="2266"/>
                </a:cubicBezTo>
                <a:close/>
              </a:path>
            </a:pathLst>
          </a:custGeom>
          <a:solidFill>
            <a:srgbClr val="00AAD4"/>
          </a:solidFill>
          <a:ln w="47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35"/>
          <p:cNvSpPr/>
          <p:nvPr/>
        </p:nvSpPr>
        <p:spPr>
          <a:xfrm>
            <a:off x="2369223" y="3004284"/>
            <a:ext cx="111945" cy="111497"/>
          </a:xfrm>
          <a:custGeom>
            <a:avLst/>
            <a:gdLst/>
            <a:ahLst/>
            <a:cxnLst/>
            <a:rect l="l" t="t" r="r" b="b"/>
            <a:pathLst>
              <a:path w="4390" h="4366" extrusionOk="0">
                <a:moveTo>
                  <a:pt x="4389" y="2171"/>
                </a:moveTo>
                <a:cubicBezTo>
                  <a:pt x="4389" y="3398"/>
                  <a:pt x="3398" y="4365"/>
                  <a:pt x="2195" y="4365"/>
                </a:cubicBezTo>
                <a:cubicBezTo>
                  <a:pt x="992" y="4365"/>
                  <a:pt x="1" y="3398"/>
                  <a:pt x="1" y="2171"/>
                </a:cubicBezTo>
                <a:cubicBezTo>
                  <a:pt x="1" y="968"/>
                  <a:pt x="992" y="0"/>
                  <a:pt x="2195" y="0"/>
                </a:cubicBezTo>
                <a:cubicBezTo>
                  <a:pt x="3398" y="0"/>
                  <a:pt x="4389" y="968"/>
                  <a:pt x="4389" y="2171"/>
                </a:cubicBezTo>
                <a:close/>
              </a:path>
            </a:pathLst>
          </a:custGeom>
          <a:solidFill>
            <a:srgbClr val="00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35"/>
          <p:cNvSpPr/>
          <p:nvPr/>
        </p:nvSpPr>
        <p:spPr>
          <a:xfrm>
            <a:off x="1911957" y="2776515"/>
            <a:ext cx="116739" cy="116911"/>
          </a:xfrm>
          <a:custGeom>
            <a:avLst/>
            <a:gdLst/>
            <a:ahLst/>
            <a:cxnLst/>
            <a:rect l="l" t="t" r="r" b="b"/>
            <a:pathLst>
              <a:path w="4578" h="4578" extrusionOk="0">
                <a:moveTo>
                  <a:pt x="4578" y="2289"/>
                </a:moveTo>
                <a:cubicBezTo>
                  <a:pt x="4578" y="3539"/>
                  <a:pt x="3540" y="4578"/>
                  <a:pt x="2289" y="4578"/>
                </a:cubicBezTo>
                <a:cubicBezTo>
                  <a:pt x="1039" y="4578"/>
                  <a:pt x="0" y="3539"/>
                  <a:pt x="0" y="2289"/>
                </a:cubicBezTo>
                <a:cubicBezTo>
                  <a:pt x="0" y="1038"/>
                  <a:pt x="1039" y="0"/>
                  <a:pt x="2289" y="0"/>
                </a:cubicBezTo>
                <a:cubicBezTo>
                  <a:pt x="3540" y="0"/>
                  <a:pt x="4578" y="1038"/>
                  <a:pt x="4578" y="2289"/>
                </a:cubicBezTo>
                <a:close/>
              </a:path>
            </a:pathLst>
          </a:custGeom>
          <a:solidFill>
            <a:srgbClr val="00AAD4"/>
          </a:solidFill>
          <a:ln w="47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35"/>
          <p:cNvSpPr/>
          <p:nvPr/>
        </p:nvSpPr>
        <p:spPr>
          <a:xfrm>
            <a:off x="1910758" y="2780728"/>
            <a:ext cx="111919" cy="112084"/>
          </a:xfrm>
          <a:custGeom>
            <a:avLst/>
            <a:gdLst/>
            <a:ahLst/>
            <a:cxnLst/>
            <a:rect l="l" t="t" r="r" b="b"/>
            <a:pathLst>
              <a:path w="4389" h="4389" extrusionOk="0">
                <a:moveTo>
                  <a:pt x="4389" y="2195"/>
                </a:moveTo>
                <a:cubicBezTo>
                  <a:pt x="4389" y="3398"/>
                  <a:pt x="3398" y="4389"/>
                  <a:pt x="2194" y="4389"/>
                </a:cubicBezTo>
                <a:cubicBezTo>
                  <a:pt x="991" y="4389"/>
                  <a:pt x="0" y="3398"/>
                  <a:pt x="0" y="2195"/>
                </a:cubicBezTo>
                <a:cubicBezTo>
                  <a:pt x="0" y="991"/>
                  <a:pt x="991" y="0"/>
                  <a:pt x="2194" y="0"/>
                </a:cubicBezTo>
                <a:cubicBezTo>
                  <a:pt x="3398" y="0"/>
                  <a:pt x="4389" y="991"/>
                  <a:pt x="4389" y="2195"/>
                </a:cubicBezTo>
                <a:close/>
              </a:path>
            </a:pathLst>
          </a:custGeom>
          <a:solidFill>
            <a:srgbClr val="00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35"/>
          <p:cNvSpPr/>
          <p:nvPr/>
        </p:nvSpPr>
        <p:spPr>
          <a:xfrm>
            <a:off x="2145409" y="3562865"/>
            <a:ext cx="116153" cy="116298"/>
          </a:xfrm>
          <a:custGeom>
            <a:avLst/>
            <a:gdLst/>
            <a:ahLst/>
            <a:cxnLst/>
            <a:rect l="l" t="t" r="r" b="b"/>
            <a:pathLst>
              <a:path w="4555" h="4554" extrusionOk="0">
                <a:moveTo>
                  <a:pt x="4554" y="2289"/>
                </a:moveTo>
                <a:cubicBezTo>
                  <a:pt x="4554" y="3539"/>
                  <a:pt x="3540" y="4554"/>
                  <a:pt x="2289" y="4554"/>
                </a:cubicBezTo>
                <a:cubicBezTo>
                  <a:pt x="1015" y="4554"/>
                  <a:pt x="0" y="3539"/>
                  <a:pt x="0" y="2289"/>
                </a:cubicBezTo>
                <a:cubicBezTo>
                  <a:pt x="0" y="1015"/>
                  <a:pt x="1015" y="0"/>
                  <a:pt x="2289" y="0"/>
                </a:cubicBezTo>
                <a:cubicBezTo>
                  <a:pt x="3540" y="0"/>
                  <a:pt x="4554" y="1015"/>
                  <a:pt x="4554" y="2289"/>
                </a:cubicBezTo>
                <a:close/>
              </a:path>
            </a:pathLst>
          </a:custGeom>
          <a:solidFill>
            <a:srgbClr val="00AAD4"/>
          </a:solidFill>
          <a:ln w="47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35"/>
          <p:cNvSpPr/>
          <p:nvPr/>
        </p:nvSpPr>
        <p:spPr>
          <a:xfrm>
            <a:off x="2144211" y="3567079"/>
            <a:ext cx="111333" cy="111497"/>
          </a:xfrm>
          <a:custGeom>
            <a:avLst/>
            <a:gdLst/>
            <a:ahLst/>
            <a:cxnLst/>
            <a:rect l="l" t="t" r="r" b="b"/>
            <a:pathLst>
              <a:path w="4366" h="4366" extrusionOk="0">
                <a:moveTo>
                  <a:pt x="4365" y="2195"/>
                </a:moveTo>
                <a:cubicBezTo>
                  <a:pt x="4365" y="3398"/>
                  <a:pt x="3398" y="4365"/>
                  <a:pt x="2194" y="4365"/>
                </a:cubicBezTo>
                <a:cubicBezTo>
                  <a:pt x="967" y="4365"/>
                  <a:pt x="0" y="3398"/>
                  <a:pt x="0" y="2195"/>
                </a:cubicBezTo>
                <a:cubicBezTo>
                  <a:pt x="0" y="968"/>
                  <a:pt x="967" y="0"/>
                  <a:pt x="2194" y="0"/>
                </a:cubicBezTo>
                <a:cubicBezTo>
                  <a:pt x="3398" y="0"/>
                  <a:pt x="4365" y="968"/>
                  <a:pt x="4365" y="2195"/>
                </a:cubicBezTo>
                <a:close/>
              </a:path>
            </a:pathLst>
          </a:custGeom>
          <a:solidFill>
            <a:srgbClr val="00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35"/>
          <p:cNvSpPr/>
          <p:nvPr/>
        </p:nvSpPr>
        <p:spPr>
          <a:xfrm>
            <a:off x="2097877" y="2410154"/>
            <a:ext cx="116153" cy="116911"/>
          </a:xfrm>
          <a:custGeom>
            <a:avLst/>
            <a:gdLst/>
            <a:ahLst/>
            <a:cxnLst/>
            <a:rect l="l" t="t" r="r" b="b"/>
            <a:pathLst>
              <a:path w="4555" h="4578" extrusionOk="0">
                <a:moveTo>
                  <a:pt x="4554" y="2289"/>
                </a:moveTo>
                <a:cubicBezTo>
                  <a:pt x="4554" y="3539"/>
                  <a:pt x="3540" y="4578"/>
                  <a:pt x="2265" y="4578"/>
                </a:cubicBezTo>
                <a:cubicBezTo>
                  <a:pt x="1015" y="4578"/>
                  <a:pt x="0" y="3539"/>
                  <a:pt x="0" y="2289"/>
                </a:cubicBezTo>
                <a:cubicBezTo>
                  <a:pt x="0" y="1038"/>
                  <a:pt x="1015" y="0"/>
                  <a:pt x="2265" y="0"/>
                </a:cubicBezTo>
                <a:cubicBezTo>
                  <a:pt x="3540" y="0"/>
                  <a:pt x="4554" y="1038"/>
                  <a:pt x="4554" y="2289"/>
                </a:cubicBezTo>
                <a:close/>
              </a:path>
            </a:pathLst>
          </a:custGeom>
          <a:solidFill>
            <a:srgbClr val="00AAD4"/>
          </a:solidFill>
          <a:ln w="47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35"/>
          <p:cNvSpPr/>
          <p:nvPr/>
        </p:nvSpPr>
        <p:spPr>
          <a:xfrm>
            <a:off x="2096679" y="2414367"/>
            <a:ext cx="111333" cy="112110"/>
          </a:xfrm>
          <a:custGeom>
            <a:avLst/>
            <a:gdLst/>
            <a:ahLst/>
            <a:cxnLst/>
            <a:rect l="l" t="t" r="r" b="b"/>
            <a:pathLst>
              <a:path w="4366" h="4390" extrusionOk="0">
                <a:moveTo>
                  <a:pt x="4365" y="2195"/>
                </a:moveTo>
                <a:cubicBezTo>
                  <a:pt x="4365" y="3398"/>
                  <a:pt x="3398" y="4389"/>
                  <a:pt x="2171" y="4389"/>
                </a:cubicBezTo>
                <a:cubicBezTo>
                  <a:pt x="967" y="4389"/>
                  <a:pt x="0" y="3398"/>
                  <a:pt x="0" y="2195"/>
                </a:cubicBezTo>
                <a:cubicBezTo>
                  <a:pt x="0" y="991"/>
                  <a:pt x="967" y="0"/>
                  <a:pt x="2171" y="0"/>
                </a:cubicBezTo>
                <a:cubicBezTo>
                  <a:pt x="3398" y="0"/>
                  <a:pt x="4365" y="991"/>
                  <a:pt x="4365" y="2195"/>
                </a:cubicBezTo>
                <a:close/>
              </a:path>
            </a:pathLst>
          </a:custGeom>
          <a:solidFill>
            <a:srgbClr val="00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35"/>
          <p:cNvSpPr/>
          <p:nvPr/>
        </p:nvSpPr>
        <p:spPr>
          <a:xfrm>
            <a:off x="1922182" y="3118155"/>
            <a:ext cx="116153" cy="116323"/>
          </a:xfrm>
          <a:custGeom>
            <a:avLst/>
            <a:gdLst/>
            <a:ahLst/>
            <a:cxnLst/>
            <a:rect l="l" t="t" r="r" b="b"/>
            <a:pathLst>
              <a:path w="4555" h="4555" extrusionOk="0">
                <a:moveTo>
                  <a:pt x="4554" y="2266"/>
                </a:moveTo>
                <a:cubicBezTo>
                  <a:pt x="4554" y="3540"/>
                  <a:pt x="3540" y="4555"/>
                  <a:pt x="2266" y="4555"/>
                </a:cubicBezTo>
                <a:cubicBezTo>
                  <a:pt x="1015" y="4555"/>
                  <a:pt x="0" y="3540"/>
                  <a:pt x="0" y="2266"/>
                </a:cubicBezTo>
                <a:cubicBezTo>
                  <a:pt x="0" y="1015"/>
                  <a:pt x="1015" y="1"/>
                  <a:pt x="2266" y="1"/>
                </a:cubicBezTo>
                <a:cubicBezTo>
                  <a:pt x="3540" y="1"/>
                  <a:pt x="4554" y="1015"/>
                  <a:pt x="4554" y="2266"/>
                </a:cubicBezTo>
                <a:close/>
              </a:path>
            </a:pathLst>
          </a:custGeom>
          <a:solidFill>
            <a:srgbClr val="00AAD4"/>
          </a:solidFill>
          <a:ln w="47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35"/>
          <p:cNvSpPr/>
          <p:nvPr/>
        </p:nvSpPr>
        <p:spPr>
          <a:xfrm>
            <a:off x="1920984" y="3122369"/>
            <a:ext cx="111333" cy="111497"/>
          </a:xfrm>
          <a:custGeom>
            <a:avLst/>
            <a:gdLst/>
            <a:ahLst/>
            <a:cxnLst/>
            <a:rect l="l" t="t" r="r" b="b"/>
            <a:pathLst>
              <a:path w="4366" h="4366" extrusionOk="0">
                <a:moveTo>
                  <a:pt x="4365" y="2172"/>
                </a:moveTo>
                <a:cubicBezTo>
                  <a:pt x="4365" y="3399"/>
                  <a:pt x="3398" y="4366"/>
                  <a:pt x="2171" y="4366"/>
                </a:cubicBezTo>
                <a:cubicBezTo>
                  <a:pt x="968" y="4366"/>
                  <a:pt x="0" y="3399"/>
                  <a:pt x="0" y="2172"/>
                </a:cubicBezTo>
                <a:cubicBezTo>
                  <a:pt x="0" y="968"/>
                  <a:pt x="968" y="1"/>
                  <a:pt x="2171" y="1"/>
                </a:cubicBezTo>
                <a:cubicBezTo>
                  <a:pt x="3398" y="1"/>
                  <a:pt x="4365" y="968"/>
                  <a:pt x="4365" y="2172"/>
                </a:cubicBezTo>
                <a:close/>
              </a:path>
            </a:pathLst>
          </a:custGeom>
          <a:solidFill>
            <a:srgbClr val="00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35"/>
          <p:cNvSpPr/>
          <p:nvPr/>
        </p:nvSpPr>
        <p:spPr>
          <a:xfrm>
            <a:off x="2718190" y="2572240"/>
            <a:ext cx="116765" cy="116323"/>
          </a:xfrm>
          <a:custGeom>
            <a:avLst/>
            <a:gdLst/>
            <a:ahLst/>
            <a:cxnLst/>
            <a:rect l="l" t="t" r="r" b="b"/>
            <a:pathLst>
              <a:path w="4579" h="4555" extrusionOk="0">
                <a:moveTo>
                  <a:pt x="4578" y="2265"/>
                </a:moveTo>
                <a:cubicBezTo>
                  <a:pt x="4578" y="3540"/>
                  <a:pt x="3540" y="4554"/>
                  <a:pt x="2290" y="4554"/>
                </a:cubicBezTo>
                <a:cubicBezTo>
                  <a:pt x="1039" y="4554"/>
                  <a:pt x="1" y="3540"/>
                  <a:pt x="1" y="2265"/>
                </a:cubicBezTo>
                <a:cubicBezTo>
                  <a:pt x="1" y="1015"/>
                  <a:pt x="1039" y="0"/>
                  <a:pt x="2290" y="0"/>
                </a:cubicBezTo>
                <a:cubicBezTo>
                  <a:pt x="3540" y="0"/>
                  <a:pt x="4578" y="1015"/>
                  <a:pt x="4578" y="2265"/>
                </a:cubicBezTo>
                <a:close/>
              </a:path>
            </a:pathLst>
          </a:custGeom>
          <a:solidFill>
            <a:srgbClr val="00AAD4"/>
          </a:solidFill>
          <a:ln w="47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35"/>
          <p:cNvSpPr/>
          <p:nvPr/>
        </p:nvSpPr>
        <p:spPr>
          <a:xfrm>
            <a:off x="2716991" y="2576454"/>
            <a:ext cx="111945" cy="111497"/>
          </a:xfrm>
          <a:custGeom>
            <a:avLst/>
            <a:gdLst/>
            <a:ahLst/>
            <a:cxnLst/>
            <a:rect l="l" t="t" r="r" b="b"/>
            <a:pathLst>
              <a:path w="4390" h="4366" extrusionOk="0">
                <a:moveTo>
                  <a:pt x="4389" y="2195"/>
                </a:moveTo>
                <a:cubicBezTo>
                  <a:pt x="4389" y="3398"/>
                  <a:pt x="3398" y="4366"/>
                  <a:pt x="2195" y="4366"/>
                </a:cubicBezTo>
                <a:cubicBezTo>
                  <a:pt x="992" y="4366"/>
                  <a:pt x="1" y="3398"/>
                  <a:pt x="1" y="2195"/>
                </a:cubicBezTo>
                <a:cubicBezTo>
                  <a:pt x="1" y="968"/>
                  <a:pt x="992" y="0"/>
                  <a:pt x="2195" y="0"/>
                </a:cubicBezTo>
                <a:cubicBezTo>
                  <a:pt x="3398" y="0"/>
                  <a:pt x="4389" y="968"/>
                  <a:pt x="4389" y="2195"/>
                </a:cubicBezTo>
                <a:close/>
              </a:path>
            </a:pathLst>
          </a:custGeom>
          <a:solidFill>
            <a:srgbClr val="00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35"/>
          <p:cNvSpPr/>
          <p:nvPr/>
        </p:nvSpPr>
        <p:spPr>
          <a:xfrm>
            <a:off x="2854768" y="3088634"/>
            <a:ext cx="116765" cy="116323"/>
          </a:xfrm>
          <a:custGeom>
            <a:avLst/>
            <a:gdLst/>
            <a:ahLst/>
            <a:cxnLst/>
            <a:rect l="l" t="t" r="r" b="b"/>
            <a:pathLst>
              <a:path w="4579" h="4555" extrusionOk="0">
                <a:moveTo>
                  <a:pt x="4578" y="2289"/>
                </a:moveTo>
                <a:cubicBezTo>
                  <a:pt x="4578" y="3540"/>
                  <a:pt x="3540" y="4554"/>
                  <a:pt x="2290" y="4554"/>
                </a:cubicBezTo>
                <a:cubicBezTo>
                  <a:pt x="1039" y="4554"/>
                  <a:pt x="1" y="3540"/>
                  <a:pt x="1" y="2289"/>
                </a:cubicBezTo>
                <a:cubicBezTo>
                  <a:pt x="1" y="1015"/>
                  <a:pt x="1039" y="0"/>
                  <a:pt x="2290" y="0"/>
                </a:cubicBezTo>
                <a:cubicBezTo>
                  <a:pt x="3540" y="0"/>
                  <a:pt x="4578" y="1015"/>
                  <a:pt x="4578" y="2289"/>
                </a:cubicBezTo>
                <a:close/>
              </a:path>
            </a:pathLst>
          </a:custGeom>
          <a:solidFill>
            <a:srgbClr val="00AAD4"/>
          </a:solidFill>
          <a:ln w="47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35"/>
          <p:cNvSpPr/>
          <p:nvPr/>
        </p:nvSpPr>
        <p:spPr>
          <a:xfrm>
            <a:off x="2853570" y="3092848"/>
            <a:ext cx="111945" cy="111497"/>
          </a:xfrm>
          <a:custGeom>
            <a:avLst/>
            <a:gdLst/>
            <a:ahLst/>
            <a:cxnLst/>
            <a:rect l="l" t="t" r="r" b="b"/>
            <a:pathLst>
              <a:path w="4390" h="4366" extrusionOk="0">
                <a:moveTo>
                  <a:pt x="4390" y="2195"/>
                </a:moveTo>
                <a:cubicBezTo>
                  <a:pt x="4390" y="3398"/>
                  <a:pt x="3399" y="4366"/>
                  <a:pt x="2195" y="4366"/>
                </a:cubicBezTo>
                <a:cubicBezTo>
                  <a:pt x="992" y="4366"/>
                  <a:pt x="1" y="3398"/>
                  <a:pt x="1" y="2195"/>
                </a:cubicBezTo>
                <a:cubicBezTo>
                  <a:pt x="1" y="968"/>
                  <a:pt x="992" y="1"/>
                  <a:pt x="2195" y="1"/>
                </a:cubicBezTo>
                <a:cubicBezTo>
                  <a:pt x="3399" y="1"/>
                  <a:pt x="4390" y="968"/>
                  <a:pt x="4390" y="2195"/>
                </a:cubicBezTo>
                <a:close/>
              </a:path>
            </a:pathLst>
          </a:custGeom>
          <a:solidFill>
            <a:srgbClr val="00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35"/>
          <p:cNvSpPr/>
          <p:nvPr/>
        </p:nvSpPr>
        <p:spPr>
          <a:xfrm>
            <a:off x="3339141" y="2894600"/>
            <a:ext cx="255128" cy="255528"/>
          </a:xfrm>
          <a:custGeom>
            <a:avLst/>
            <a:gdLst/>
            <a:ahLst/>
            <a:cxnLst/>
            <a:rect l="l" t="t" r="r" b="b"/>
            <a:pathLst>
              <a:path w="10005" h="10006" extrusionOk="0">
                <a:moveTo>
                  <a:pt x="10004" y="5003"/>
                </a:moveTo>
                <a:cubicBezTo>
                  <a:pt x="10004" y="7764"/>
                  <a:pt x="7763" y="10005"/>
                  <a:pt x="5002" y="10005"/>
                </a:cubicBezTo>
                <a:cubicBezTo>
                  <a:pt x="2242" y="10005"/>
                  <a:pt x="0" y="7764"/>
                  <a:pt x="0" y="5003"/>
                </a:cubicBezTo>
                <a:cubicBezTo>
                  <a:pt x="0" y="2242"/>
                  <a:pt x="2242" y="1"/>
                  <a:pt x="5002" y="1"/>
                </a:cubicBezTo>
                <a:cubicBezTo>
                  <a:pt x="7763" y="1"/>
                  <a:pt x="10004" y="2242"/>
                  <a:pt x="10004" y="5003"/>
                </a:cubicBezTo>
                <a:close/>
              </a:path>
            </a:pathLst>
          </a:custGeom>
          <a:solidFill>
            <a:srgbClr val="FF7F7F"/>
          </a:solidFill>
          <a:ln w="100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35"/>
          <p:cNvSpPr/>
          <p:nvPr/>
        </p:nvSpPr>
        <p:spPr>
          <a:xfrm>
            <a:off x="3344546" y="2899427"/>
            <a:ext cx="244902" cy="245262"/>
          </a:xfrm>
          <a:custGeom>
            <a:avLst/>
            <a:gdLst/>
            <a:ahLst/>
            <a:cxnLst/>
            <a:rect l="l" t="t" r="r" b="b"/>
            <a:pathLst>
              <a:path w="9604" h="9604" extrusionOk="0">
                <a:moveTo>
                  <a:pt x="9604" y="4814"/>
                </a:moveTo>
                <a:cubicBezTo>
                  <a:pt x="9604" y="7457"/>
                  <a:pt x="7457" y="9604"/>
                  <a:pt x="4790" y="9604"/>
                </a:cubicBezTo>
                <a:cubicBezTo>
                  <a:pt x="2148" y="9604"/>
                  <a:pt x="0" y="7457"/>
                  <a:pt x="0" y="4814"/>
                </a:cubicBezTo>
                <a:cubicBezTo>
                  <a:pt x="0" y="2148"/>
                  <a:pt x="2148" y="1"/>
                  <a:pt x="4790" y="1"/>
                </a:cubicBezTo>
                <a:cubicBezTo>
                  <a:pt x="7457" y="1"/>
                  <a:pt x="9604" y="2148"/>
                  <a:pt x="9604" y="481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35"/>
          <p:cNvSpPr txBox="1"/>
          <p:nvPr/>
        </p:nvSpPr>
        <p:spPr>
          <a:xfrm>
            <a:off x="1127775" y="3814125"/>
            <a:ext cx="1373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HYPERTONIC</a:t>
            </a:r>
            <a:endParaRPr sz="1000" b="1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520" name="Google Shape;520;p35"/>
          <p:cNvSpPr txBox="1"/>
          <p:nvPr/>
        </p:nvSpPr>
        <p:spPr>
          <a:xfrm>
            <a:off x="2983675" y="3813048"/>
            <a:ext cx="1373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HYPOTONIC</a:t>
            </a:r>
            <a:endParaRPr sz="1000" b="1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521" name="Google Shape;521;p35"/>
          <p:cNvSpPr txBox="1"/>
          <p:nvPr/>
        </p:nvSpPr>
        <p:spPr>
          <a:xfrm>
            <a:off x="1088214" y="4442607"/>
            <a:ext cx="1063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Kalam"/>
                <a:ea typeface="Kalam"/>
                <a:cs typeface="Kalam"/>
                <a:sym typeface="Kalam"/>
              </a:rPr>
              <a:t>SOLUTE</a:t>
            </a:r>
            <a:endParaRPr sz="1000" dirty="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522" name="Google Shape;522;p35"/>
          <p:cNvSpPr txBox="1"/>
          <p:nvPr/>
        </p:nvSpPr>
        <p:spPr>
          <a:xfrm>
            <a:off x="1080411" y="4686650"/>
            <a:ext cx="1063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Kalam"/>
                <a:ea typeface="Kalam"/>
                <a:cs typeface="Kalam"/>
                <a:sym typeface="Kalam"/>
              </a:rPr>
              <a:t>WATER</a:t>
            </a:r>
            <a:endParaRPr sz="1000" dirty="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523" name="Google Shape;523;p35"/>
          <p:cNvSpPr txBox="1"/>
          <p:nvPr/>
        </p:nvSpPr>
        <p:spPr>
          <a:xfrm>
            <a:off x="5203950" y="1860000"/>
            <a:ext cx="3406500" cy="14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Water molecules will move from the area of higher ψ (the hypotonic side) to the area of lower ψ (the hypertonic side) across a partially permeable membrane. 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This will increase the water content on the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left hand side 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of the diagram.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24" name="Google Shape;524;p35"/>
          <p:cNvSpPr txBox="1"/>
          <p:nvPr/>
        </p:nvSpPr>
        <p:spPr>
          <a:xfrm>
            <a:off x="2055725" y="1111075"/>
            <a:ext cx="1373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74E13"/>
                </a:solidFill>
                <a:latin typeface="Kalam"/>
                <a:ea typeface="Kalam"/>
                <a:cs typeface="Kalam"/>
                <a:sym typeface="Kalam"/>
              </a:rPr>
              <a:t>PARTIALLY PERMEABLE MEMBRANE</a:t>
            </a:r>
            <a:endParaRPr sz="1000">
              <a:solidFill>
                <a:srgbClr val="274E13"/>
              </a:solidFill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Rate of Osmosis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30" name="Google Shape;530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995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The rate of osmosis is affected by the </a:t>
            </a:r>
            <a:r>
              <a:rPr lang="en" b="1">
                <a:solidFill>
                  <a:srgbClr val="CCCCCC"/>
                </a:solidFill>
              </a:rPr>
              <a:t>ψ gradient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 higher the gradient, the faster the rate of osmosis.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It is also affected by the </a:t>
            </a:r>
            <a:r>
              <a:rPr lang="en" b="1">
                <a:solidFill>
                  <a:srgbClr val="CCCCCC"/>
                </a:solidFill>
              </a:rPr>
              <a:t>thickness </a:t>
            </a:r>
            <a:r>
              <a:rPr lang="en">
                <a:solidFill>
                  <a:srgbClr val="CCCCCC"/>
                </a:solidFill>
              </a:rPr>
              <a:t>of the </a:t>
            </a:r>
            <a:r>
              <a:rPr lang="en" b="1">
                <a:solidFill>
                  <a:srgbClr val="CCCCCC"/>
                </a:solidFill>
              </a:rPr>
              <a:t>exchange surface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 thinner the exchange surface, the faster the rate of osmosis.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It is also affected by the </a:t>
            </a:r>
            <a:r>
              <a:rPr lang="en" b="1">
                <a:solidFill>
                  <a:srgbClr val="CCCCCC"/>
                </a:solidFill>
              </a:rPr>
              <a:t>surface area </a:t>
            </a:r>
            <a:r>
              <a:rPr lang="en">
                <a:solidFill>
                  <a:srgbClr val="CCCCCC"/>
                </a:solidFill>
              </a:rPr>
              <a:t>of the exchange surface.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 larger the surface area, the faster the rate of osmosis.</a:t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531" name="Google Shape;531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532" name="Google Shape;532;p36"/>
          <p:cNvGrpSpPr/>
          <p:nvPr/>
        </p:nvGrpSpPr>
        <p:grpSpPr>
          <a:xfrm>
            <a:off x="5826126" y="1251274"/>
            <a:ext cx="2207780" cy="2342549"/>
            <a:chOff x="723725" y="711465"/>
            <a:chExt cx="2759725" cy="3227985"/>
          </a:xfrm>
        </p:grpSpPr>
        <p:cxnSp>
          <p:nvCxnSpPr>
            <p:cNvPr id="533" name="Google Shape;533;p36"/>
            <p:cNvCxnSpPr/>
            <p:nvPr/>
          </p:nvCxnSpPr>
          <p:spPr>
            <a:xfrm>
              <a:off x="1388375" y="1204050"/>
              <a:ext cx="0" cy="27354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34" name="Google Shape;534;p36"/>
            <p:cNvSpPr txBox="1"/>
            <p:nvPr/>
          </p:nvSpPr>
          <p:spPr>
            <a:xfrm>
              <a:off x="723725" y="711465"/>
              <a:ext cx="1329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THIN MEMBRANE</a:t>
              </a:r>
              <a:endParaRPr sz="8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cxnSp>
          <p:nvCxnSpPr>
            <p:cNvPr id="535" name="Google Shape;535;p36"/>
            <p:cNvCxnSpPr/>
            <p:nvPr/>
          </p:nvCxnSpPr>
          <p:spPr>
            <a:xfrm>
              <a:off x="2818800" y="1204050"/>
              <a:ext cx="0" cy="2735400"/>
            </a:xfrm>
            <a:prstGeom prst="straightConnector1">
              <a:avLst/>
            </a:prstGeom>
            <a:noFill/>
            <a:ln w="762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36" name="Google Shape;536;p36"/>
            <p:cNvSpPr txBox="1"/>
            <p:nvPr/>
          </p:nvSpPr>
          <p:spPr>
            <a:xfrm>
              <a:off x="2154150" y="711465"/>
              <a:ext cx="1329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THICK MEMBRANE</a:t>
              </a:r>
              <a:endParaRPr sz="8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537" name="Google Shape;537;p36"/>
          <p:cNvSpPr txBox="1"/>
          <p:nvPr/>
        </p:nvSpPr>
        <p:spPr>
          <a:xfrm>
            <a:off x="5563650" y="3721625"/>
            <a:ext cx="2908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Thin membranes have </a:t>
            </a:r>
            <a:r>
              <a:rPr lang="en" sz="1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short diffusion pathways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This means that molecules can move through them more quickly.</a:t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Serial Dilutions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43" name="Google Shape;543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Char char="●"/>
            </a:pPr>
            <a:r>
              <a:rPr lang="en" sz="1600">
                <a:solidFill>
                  <a:srgbClr val="8E7CC3"/>
                </a:solidFill>
              </a:rPr>
              <a:t>Practical 3: Production of a dilution series of a solute to produce a calibration curve which to identify the water potential of plant tissue.</a:t>
            </a:r>
            <a:endParaRPr sz="1600">
              <a:solidFill>
                <a:srgbClr val="8E7CC3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AutoNum type="arabicPeriod"/>
            </a:pPr>
            <a:r>
              <a:rPr lang="en" sz="1600">
                <a:solidFill>
                  <a:srgbClr val="CCCCCC"/>
                </a:solidFill>
              </a:rPr>
              <a:t>Make a series of dilutions of </a:t>
            </a:r>
            <a:r>
              <a:rPr lang="en" sz="1600" b="1">
                <a:solidFill>
                  <a:srgbClr val="CCCCCC"/>
                </a:solidFill>
              </a:rPr>
              <a:t>1 molar </a:t>
            </a:r>
            <a:r>
              <a:rPr lang="en" sz="1600">
                <a:solidFill>
                  <a:srgbClr val="CCCCCC"/>
                </a:solidFill>
              </a:rPr>
              <a:t>(</a:t>
            </a:r>
            <a:r>
              <a:rPr lang="en" sz="1600" b="1">
                <a:solidFill>
                  <a:srgbClr val="CCCCCC"/>
                </a:solidFill>
              </a:rPr>
              <a:t>M</a:t>
            </a:r>
            <a:r>
              <a:rPr lang="en" sz="1600">
                <a:solidFill>
                  <a:srgbClr val="CCCCCC"/>
                </a:solidFill>
              </a:rPr>
              <a:t>)</a:t>
            </a:r>
            <a:r>
              <a:rPr lang="en" sz="1600" b="1">
                <a:solidFill>
                  <a:srgbClr val="CCCCCC"/>
                </a:solidFill>
              </a:rPr>
              <a:t> </a:t>
            </a:r>
            <a:r>
              <a:rPr lang="en" sz="1600">
                <a:solidFill>
                  <a:srgbClr val="CCCCCC"/>
                </a:solidFill>
              </a:rPr>
              <a:t>sucrose solution. </a:t>
            </a:r>
            <a:endParaRPr sz="1600">
              <a:solidFill>
                <a:srgbClr val="CCCCCC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AutoNum type="alphaLcPeriod"/>
            </a:pPr>
            <a:r>
              <a:rPr lang="en" sz="1200">
                <a:solidFill>
                  <a:srgbClr val="CCCCCC"/>
                </a:solidFill>
              </a:rPr>
              <a:t>These should be at 0.0, 0.2, 0.4, 0.6, 0.8 and 1.0M sucrose. Dilute using distilled water.</a:t>
            </a:r>
            <a:endParaRPr sz="1200">
              <a:solidFill>
                <a:srgbClr val="CCCCCC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AutoNum type="alphaLcPeriod"/>
            </a:pPr>
            <a:r>
              <a:rPr lang="en" sz="1200" u="sng">
                <a:solidFill>
                  <a:schemeClr val="hlink"/>
                </a:solidFill>
                <a:hlinkClick r:id="rId3"/>
              </a:rPr>
              <a:t>Osmosis practical video.</a:t>
            </a:r>
            <a:endParaRPr sz="1200">
              <a:solidFill>
                <a:srgbClr val="CCCCCC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AutoNum type="arabicPeriod"/>
            </a:pPr>
            <a:r>
              <a:rPr lang="en" sz="1600">
                <a:solidFill>
                  <a:srgbClr val="CCCCCC"/>
                </a:solidFill>
              </a:rPr>
              <a:t>Measure 5 cm</a:t>
            </a:r>
            <a:r>
              <a:rPr lang="en" sz="1600" baseline="30000">
                <a:solidFill>
                  <a:srgbClr val="CCCCCC"/>
                </a:solidFill>
              </a:rPr>
              <a:t>3</a:t>
            </a:r>
            <a:r>
              <a:rPr lang="en" sz="1600">
                <a:solidFill>
                  <a:srgbClr val="CCCCCC"/>
                </a:solidFill>
              </a:rPr>
              <a:t> of each dilution into separate test tubes.</a:t>
            </a:r>
            <a:endParaRPr sz="1600">
              <a:solidFill>
                <a:srgbClr val="CCCCCC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AutoNum type="arabicPeriod"/>
            </a:pPr>
            <a:r>
              <a:rPr lang="en" sz="1600">
                <a:solidFill>
                  <a:srgbClr val="CCCCCC"/>
                </a:solidFill>
              </a:rPr>
              <a:t>Use a cork borer to cut out six potato </a:t>
            </a:r>
            <a:r>
              <a:rPr lang="en" sz="1600" b="1">
                <a:solidFill>
                  <a:srgbClr val="CCCCCC"/>
                </a:solidFill>
              </a:rPr>
              <a:t>cores</a:t>
            </a:r>
            <a:r>
              <a:rPr lang="en" sz="1600">
                <a:solidFill>
                  <a:srgbClr val="CCCCCC"/>
                </a:solidFill>
              </a:rPr>
              <a:t>.</a:t>
            </a:r>
            <a:endParaRPr sz="1600">
              <a:solidFill>
                <a:srgbClr val="CCCCCC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AutoNum type="alphaLcPeriod"/>
            </a:pPr>
            <a:r>
              <a:rPr lang="en" sz="1200">
                <a:solidFill>
                  <a:srgbClr val="CCCCCC"/>
                </a:solidFill>
              </a:rPr>
              <a:t>Dry each core using a paper towel to remove excess water.</a:t>
            </a:r>
            <a:endParaRPr sz="1200">
              <a:solidFill>
                <a:srgbClr val="CCCCCC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AutoNum type="arabicPeriod"/>
            </a:pPr>
            <a:r>
              <a:rPr lang="en" sz="1600">
                <a:solidFill>
                  <a:srgbClr val="CCCCCC"/>
                </a:solidFill>
              </a:rPr>
              <a:t>Weigh each core before the start of the experiment.</a:t>
            </a:r>
            <a:endParaRPr sz="1600">
              <a:solidFill>
                <a:srgbClr val="CCCCCC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AutoNum type="arabicPeriod"/>
            </a:pPr>
            <a:r>
              <a:rPr lang="en" sz="1600">
                <a:solidFill>
                  <a:srgbClr val="CCCCCC"/>
                </a:solidFill>
              </a:rPr>
              <a:t>Place a potato core in each test tube (one per sucrose concentration).</a:t>
            </a:r>
            <a:endParaRPr sz="1600">
              <a:solidFill>
                <a:srgbClr val="CCCCCC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AutoNum type="alphaLcPeriod"/>
            </a:pPr>
            <a:r>
              <a:rPr lang="en" sz="1200">
                <a:solidFill>
                  <a:srgbClr val="CCCCCC"/>
                </a:solidFill>
              </a:rPr>
              <a:t>Leave for 20 minutes.</a:t>
            </a:r>
            <a:endParaRPr sz="1200">
              <a:solidFill>
                <a:srgbClr val="CCCCCC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AutoNum type="arabicPeriod"/>
            </a:pPr>
            <a:r>
              <a:rPr lang="en" sz="1600">
                <a:solidFill>
                  <a:srgbClr val="CCCCCC"/>
                </a:solidFill>
              </a:rPr>
              <a:t>Remove each potato core, dry gently using paper towel, and weigh them in turn.</a:t>
            </a:r>
            <a:endParaRPr sz="1600">
              <a:solidFill>
                <a:srgbClr val="CCCCCC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AutoNum type="arabicPeriod"/>
            </a:pPr>
            <a:r>
              <a:rPr lang="en" sz="1600">
                <a:solidFill>
                  <a:srgbClr val="CCCCCC"/>
                </a:solidFill>
              </a:rPr>
              <a:t>Calculate the percentage change in mass for each sucrose solution.</a:t>
            </a:r>
            <a:endParaRPr sz="1600">
              <a:solidFill>
                <a:srgbClr val="CCCCCC"/>
              </a:solidFill>
            </a:endParaRPr>
          </a:p>
        </p:txBody>
      </p:sp>
      <p:sp>
        <p:nvSpPr>
          <p:cNvPr id="544" name="Google Shape;544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14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550" name="Google Shape;550;p38"/>
          <p:cNvCxnSpPr/>
          <p:nvPr/>
        </p:nvCxnSpPr>
        <p:spPr>
          <a:xfrm flipH="1">
            <a:off x="5326275" y="0"/>
            <a:ext cx="900" cy="5153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1" name="Google Shape;551;p38"/>
          <p:cNvSpPr txBox="1"/>
          <p:nvPr/>
        </p:nvSpPr>
        <p:spPr>
          <a:xfrm>
            <a:off x="6095250" y="2048400"/>
            <a:ext cx="23772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Potato cores are submerged into solutions with different concentrations of sucrose to investigate the process of osmosis.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552" name="Google Shape;552;p38"/>
          <p:cNvPicPr preferRelativeResize="0"/>
          <p:nvPr/>
        </p:nvPicPr>
        <p:blipFill rotWithShape="1">
          <a:blip r:embed="rId3">
            <a:alphaModFix/>
          </a:blip>
          <a:srcRect l="8943" r="21077"/>
          <a:stretch/>
        </p:blipFill>
        <p:spPr>
          <a:xfrm>
            <a:off x="0" y="5100"/>
            <a:ext cx="532627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3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15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558" name="Google Shape;558;p39"/>
          <p:cNvGrpSpPr/>
          <p:nvPr/>
        </p:nvGrpSpPr>
        <p:grpSpPr>
          <a:xfrm>
            <a:off x="421325" y="1143475"/>
            <a:ext cx="5173280" cy="2976100"/>
            <a:chOff x="715550" y="894425"/>
            <a:chExt cx="6466600" cy="3720125"/>
          </a:xfrm>
        </p:grpSpPr>
        <p:sp>
          <p:nvSpPr>
            <p:cNvPr id="559" name="Google Shape;559;p39"/>
            <p:cNvSpPr/>
            <p:nvPr/>
          </p:nvSpPr>
          <p:spPr>
            <a:xfrm>
              <a:off x="1254850" y="948625"/>
              <a:ext cx="25" cy="3246125"/>
            </a:xfrm>
            <a:custGeom>
              <a:avLst/>
              <a:gdLst/>
              <a:ahLst/>
              <a:cxnLst/>
              <a:rect l="l" t="t" r="r" b="b"/>
              <a:pathLst>
                <a:path w="1" h="129845" fill="none" extrusionOk="0">
                  <a:moveTo>
                    <a:pt x="0" y="1"/>
                  </a:moveTo>
                  <a:lnTo>
                    <a:pt x="0" y="129845"/>
                  </a:lnTo>
                </a:path>
              </a:pathLst>
            </a:custGeom>
            <a:noFill/>
            <a:ln w="12375" cap="flat" cmpd="sng">
              <a:solidFill>
                <a:srgbClr val="CCCCCC"/>
              </a:solidFill>
              <a:prstDash val="solid"/>
              <a:miter lim="380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2692925" y="948625"/>
              <a:ext cx="25" cy="3246125"/>
            </a:xfrm>
            <a:custGeom>
              <a:avLst/>
              <a:gdLst/>
              <a:ahLst/>
              <a:cxnLst/>
              <a:rect l="l" t="t" r="r" b="b"/>
              <a:pathLst>
                <a:path w="1" h="129845" fill="none" extrusionOk="0">
                  <a:moveTo>
                    <a:pt x="0" y="1"/>
                  </a:moveTo>
                  <a:lnTo>
                    <a:pt x="0" y="129845"/>
                  </a:lnTo>
                </a:path>
              </a:pathLst>
            </a:custGeom>
            <a:noFill/>
            <a:ln w="12375" cap="flat" cmpd="sng">
              <a:solidFill>
                <a:srgbClr val="CCCCCC"/>
              </a:solidFill>
              <a:prstDash val="solid"/>
              <a:miter lim="380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4143350" y="948625"/>
              <a:ext cx="25" cy="3246125"/>
            </a:xfrm>
            <a:custGeom>
              <a:avLst/>
              <a:gdLst/>
              <a:ahLst/>
              <a:cxnLst/>
              <a:rect l="l" t="t" r="r" b="b"/>
              <a:pathLst>
                <a:path w="1" h="129845" fill="none" extrusionOk="0">
                  <a:moveTo>
                    <a:pt x="1" y="1"/>
                  </a:moveTo>
                  <a:lnTo>
                    <a:pt x="1" y="129845"/>
                  </a:lnTo>
                </a:path>
              </a:pathLst>
            </a:custGeom>
            <a:noFill/>
            <a:ln w="12375" cap="flat" cmpd="sng">
              <a:solidFill>
                <a:srgbClr val="CCCCCC"/>
              </a:solidFill>
              <a:prstDash val="solid"/>
              <a:miter lim="380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5593775" y="948625"/>
              <a:ext cx="25" cy="3246125"/>
            </a:xfrm>
            <a:custGeom>
              <a:avLst/>
              <a:gdLst/>
              <a:ahLst/>
              <a:cxnLst/>
              <a:rect l="l" t="t" r="r" b="b"/>
              <a:pathLst>
                <a:path w="1" h="129845" fill="none" extrusionOk="0">
                  <a:moveTo>
                    <a:pt x="1" y="1"/>
                  </a:moveTo>
                  <a:lnTo>
                    <a:pt x="1" y="129845"/>
                  </a:lnTo>
                </a:path>
              </a:pathLst>
            </a:custGeom>
            <a:noFill/>
            <a:ln w="12375" cap="flat" cmpd="sng">
              <a:solidFill>
                <a:srgbClr val="CCCCCC"/>
              </a:solidFill>
              <a:prstDash val="solid"/>
              <a:miter lim="380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7032800" y="948625"/>
              <a:ext cx="25" cy="3246125"/>
            </a:xfrm>
            <a:custGeom>
              <a:avLst/>
              <a:gdLst/>
              <a:ahLst/>
              <a:cxnLst/>
              <a:rect l="l" t="t" r="r" b="b"/>
              <a:pathLst>
                <a:path w="1" h="129845" fill="none" extrusionOk="0">
                  <a:moveTo>
                    <a:pt x="1" y="1"/>
                  </a:moveTo>
                  <a:lnTo>
                    <a:pt x="1" y="129845"/>
                  </a:lnTo>
                </a:path>
              </a:pathLst>
            </a:custGeom>
            <a:noFill/>
            <a:ln w="12375" cap="flat" cmpd="sng">
              <a:solidFill>
                <a:srgbClr val="CCCCCC"/>
              </a:solidFill>
              <a:prstDash val="solid"/>
              <a:miter lim="380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9"/>
            <p:cNvSpPr/>
            <p:nvPr/>
          </p:nvSpPr>
          <p:spPr>
            <a:xfrm>
              <a:off x="1135950" y="4194725"/>
              <a:ext cx="6015775" cy="25"/>
            </a:xfrm>
            <a:custGeom>
              <a:avLst/>
              <a:gdLst/>
              <a:ahLst/>
              <a:cxnLst/>
              <a:rect l="l" t="t" r="r" b="b"/>
              <a:pathLst>
                <a:path w="240631" h="1" fill="none" extrusionOk="0">
                  <a:moveTo>
                    <a:pt x="1" y="1"/>
                  </a:moveTo>
                  <a:lnTo>
                    <a:pt x="240630" y="1"/>
                  </a:lnTo>
                </a:path>
              </a:pathLst>
            </a:custGeom>
            <a:noFill/>
            <a:ln w="12375" cap="flat" cmpd="sng">
              <a:solidFill>
                <a:srgbClr val="CCCCCC"/>
              </a:solidFill>
              <a:prstDash val="solid"/>
              <a:miter lim="380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9"/>
            <p:cNvSpPr/>
            <p:nvPr/>
          </p:nvSpPr>
          <p:spPr>
            <a:xfrm>
              <a:off x="1135950" y="3112375"/>
              <a:ext cx="6015775" cy="25"/>
            </a:xfrm>
            <a:custGeom>
              <a:avLst/>
              <a:gdLst/>
              <a:ahLst/>
              <a:cxnLst/>
              <a:rect l="l" t="t" r="r" b="b"/>
              <a:pathLst>
                <a:path w="240631" h="1" fill="none" extrusionOk="0">
                  <a:moveTo>
                    <a:pt x="1" y="1"/>
                  </a:moveTo>
                  <a:lnTo>
                    <a:pt x="240630" y="1"/>
                  </a:lnTo>
                </a:path>
              </a:pathLst>
            </a:custGeom>
            <a:noFill/>
            <a:ln w="12375" cap="flat" cmpd="sng">
              <a:solidFill>
                <a:srgbClr val="CCCCCC"/>
              </a:solidFill>
              <a:prstDash val="solid"/>
              <a:miter lim="380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1135950" y="2030975"/>
              <a:ext cx="6015775" cy="25"/>
            </a:xfrm>
            <a:custGeom>
              <a:avLst/>
              <a:gdLst/>
              <a:ahLst/>
              <a:cxnLst/>
              <a:rect l="l" t="t" r="r" b="b"/>
              <a:pathLst>
                <a:path w="240631" h="1" fill="none" extrusionOk="0">
                  <a:moveTo>
                    <a:pt x="1" y="1"/>
                  </a:moveTo>
                  <a:lnTo>
                    <a:pt x="240630" y="1"/>
                  </a:lnTo>
                </a:path>
              </a:pathLst>
            </a:custGeom>
            <a:noFill/>
            <a:ln w="12375" cap="flat" cmpd="sng">
              <a:solidFill>
                <a:srgbClr val="CCCCCC"/>
              </a:solidFill>
              <a:prstDash val="solid"/>
              <a:miter lim="380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1135950" y="948625"/>
              <a:ext cx="6015775" cy="25"/>
            </a:xfrm>
            <a:custGeom>
              <a:avLst/>
              <a:gdLst/>
              <a:ahLst/>
              <a:cxnLst/>
              <a:rect l="l" t="t" r="r" b="b"/>
              <a:pathLst>
                <a:path w="240631" h="1" fill="none" extrusionOk="0">
                  <a:moveTo>
                    <a:pt x="1" y="1"/>
                  </a:moveTo>
                  <a:lnTo>
                    <a:pt x="240630" y="1"/>
                  </a:lnTo>
                </a:path>
              </a:pathLst>
            </a:custGeom>
            <a:noFill/>
            <a:ln w="12375" cap="flat" cmpd="sng">
              <a:solidFill>
                <a:srgbClr val="CCCCCC"/>
              </a:solidFill>
              <a:prstDash val="solid"/>
              <a:miter lim="380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1251050" y="1468875"/>
              <a:ext cx="5785575" cy="2373025"/>
            </a:xfrm>
            <a:custGeom>
              <a:avLst/>
              <a:gdLst/>
              <a:ahLst/>
              <a:cxnLst/>
              <a:rect l="l" t="t" r="r" b="b"/>
              <a:pathLst>
                <a:path w="231423" h="94921" fill="none" extrusionOk="0">
                  <a:moveTo>
                    <a:pt x="0" y="1"/>
                  </a:moveTo>
                  <a:lnTo>
                    <a:pt x="46262" y="37284"/>
                  </a:lnTo>
                  <a:lnTo>
                    <a:pt x="92562" y="55925"/>
                  </a:lnTo>
                  <a:lnTo>
                    <a:pt x="138861" y="71295"/>
                  </a:lnTo>
                  <a:lnTo>
                    <a:pt x="185123" y="91459"/>
                  </a:lnTo>
                  <a:lnTo>
                    <a:pt x="231423" y="94921"/>
                  </a:lnTo>
                </a:path>
              </a:pathLst>
            </a:custGeom>
            <a:noFill/>
            <a:ln w="19050" cap="flat" cmpd="sng">
              <a:solidFill>
                <a:srgbClr val="3FA9F5"/>
              </a:solidFill>
              <a:prstDash val="solid"/>
              <a:miter lim="380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9"/>
            <p:cNvSpPr/>
            <p:nvPr/>
          </p:nvSpPr>
          <p:spPr>
            <a:xfrm>
              <a:off x="3329675" y="4519425"/>
              <a:ext cx="1628325" cy="95125"/>
            </a:xfrm>
            <a:custGeom>
              <a:avLst/>
              <a:gdLst/>
              <a:ahLst/>
              <a:cxnLst/>
              <a:rect l="l" t="t" r="r" b="b"/>
              <a:pathLst>
                <a:path w="65133" h="3805" extrusionOk="0">
                  <a:moveTo>
                    <a:pt x="56725" y="77"/>
                  </a:moveTo>
                  <a:cubicBezTo>
                    <a:pt x="56649" y="77"/>
                    <a:pt x="56572" y="77"/>
                    <a:pt x="56534" y="115"/>
                  </a:cubicBezTo>
                  <a:cubicBezTo>
                    <a:pt x="56496" y="191"/>
                    <a:pt x="56458" y="229"/>
                    <a:pt x="56458" y="305"/>
                  </a:cubicBezTo>
                  <a:cubicBezTo>
                    <a:pt x="56458" y="381"/>
                    <a:pt x="56496" y="419"/>
                    <a:pt x="56534" y="457"/>
                  </a:cubicBezTo>
                  <a:cubicBezTo>
                    <a:pt x="56572" y="533"/>
                    <a:pt x="56649" y="533"/>
                    <a:pt x="56725" y="533"/>
                  </a:cubicBezTo>
                  <a:cubicBezTo>
                    <a:pt x="56801" y="533"/>
                    <a:pt x="56839" y="533"/>
                    <a:pt x="56877" y="457"/>
                  </a:cubicBezTo>
                  <a:cubicBezTo>
                    <a:pt x="56953" y="419"/>
                    <a:pt x="56991" y="343"/>
                    <a:pt x="56991" y="305"/>
                  </a:cubicBezTo>
                  <a:cubicBezTo>
                    <a:pt x="56991" y="229"/>
                    <a:pt x="56953" y="191"/>
                    <a:pt x="56877" y="153"/>
                  </a:cubicBezTo>
                  <a:cubicBezTo>
                    <a:pt x="56839" y="77"/>
                    <a:pt x="56801" y="77"/>
                    <a:pt x="56725" y="77"/>
                  </a:cubicBezTo>
                  <a:close/>
                  <a:moveTo>
                    <a:pt x="30778" y="1560"/>
                  </a:moveTo>
                  <a:cubicBezTo>
                    <a:pt x="30855" y="1560"/>
                    <a:pt x="30969" y="1560"/>
                    <a:pt x="31045" y="1598"/>
                  </a:cubicBezTo>
                  <a:cubicBezTo>
                    <a:pt x="31121" y="1636"/>
                    <a:pt x="31159" y="1713"/>
                    <a:pt x="31197" y="1789"/>
                  </a:cubicBezTo>
                  <a:cubicBezTo>
                    <a:pt x="31235" y="1865"/>
                    <a:pt x="31273" y="1941"/>
                    <a:pt x="31273" y="1979"/>
                  </a:cubicBezTo>
                  <a:cubicBezTo>
                    <a:pt x="31273" y="2017"/>
                    <a:pt x="31235" y="2055"/>
                    <a:pt x="31197" y="2055"/>
                  </a:cubicBezTo>
                  <a:cubicBezTo>
                    <a:pt x="31197" y="2093"/>
                    <a:pt x="31159" y="2093"/>
                    <a:pt x="31083" y="2093"/>
                  </a:cubicBezTo>
                  <a:cubicBezTo>
                    <a:pt x="30626" y="2131"/>
                    <a:pt x="30322" y="2131"/>
                    <a:pt x="30246" y="2131"/>
                  </a:cubicBezTo>
                  <a:lnTo>
                    <a:pt x="30094" y="2131"/>
                  </a:lnTo>
                  <a:cubicBezTo>
                    <a:pt x="30094" y="2017"/>
                    <a:pt x="30132" y="1903"/>
                    <a:pt x="30246" y="1789"/>
                  </a:cubicBezTo>
                  <a:cubicBezTo>
                    <a:pt x="30360" y="1636"/>
                    <a:pt x="30550" y="1560"/>
                    <a:pt x="30778" y="1560"/>
                  </a:cubicBezTo>
                  <a:close/>
                  <a:moveTo>
                    <a:pt x="45996" y="1560"/>
                  </a:moveTo>
                  <a:cubicBezTo>
                    <a:pt x="46072" y="1560"/>
                    <a:pt x="46186" y="1560"/>
                    <a:pt x="46262" y="1598"/>
                  </a:cubicBezTo>
                  <a:cubicBezTo>
                    <a:pt x="46339" y="1636"/>
                    <a:pt x="46377" y="1713"/>
                    <a:pt x="46415" y="1789"/>
                  </a:cubicBezTo>
                  <a:cubicBezTo>
                    <a:pt x="46453" y="1865"/>
                    <a:pt x="46491" y="1941"/>
                    <a:pt x="46491" y="1979"/>
                  </a:cubicBezTo>
                  <a:cubicBezTo>
                    <a:pt x="46491" y="2017"/>
                    <a:pt x="46453" y="2055"/>
                    <a:pt x="46415" y="2055"/>
                  </a:cubicBezTo>
                  <a:cubicBezTo>
                    <a:pt x="46415" y="2093"/>
                    <a:pt x="46377" y="2093"/>
                    <a:pt x="46301" y="2093"/>
                  </a:cubicBezTo>
                  <a:cubicBezTo>
                    <a:pt x="45844" y="2131"/>
                    <a:pt x="45540" y="2131"/>
                    <a:pt x="45464" y="2131"/>
                  </a:cubicBezTo>
                  <a:lnTo>
                    <a:pt x="45311" y="2131"/>
                  </a:lnTo>
                  <a:cubicBezTo>
                    <a:pt x="45311" y="2017"/>
                    <a:pt x="45349" y="1903"/>
                    <a:pt x="45464" y="1789"/>
                  </a:cubicBezTo>
                  <a:cubicBezTo>
                    <a:pt x="45578" y="1636"/>
                    <a:pt x="45768" y="1560"/>
                    <a:pt x="45996" y="1560"/>
                  </a:cubicBezTo>
                  <a:close/>
                  <a:moveTo>
                    <a:pt x="10463" y="2550"/>
                  </a:moveTo>
                  <a:cubicBezTo>
                    <a:pt x="10463" y="2626"/>
                    <a:pt x="10463" y="2702"/>
                    <a:pt x="10463" y="2740"/>
                  </a:cubicBezTo>
                  <a:cubicBezTo>
                    <a:pt x="10463" y="2854"/>
                    <a:pt x="10463" y="3006"/>
                    <a:pt x="10463" y="3272"/>
                  </a:cubicBezTo>
                  <a:cubicBezTo>
                    <a:pt x="10311" y="3387"/>
                    <a:pt x="10197" y="3463"/>
                    <a:pt x="10120" y="3501"/>
                  </a:cubicBezTo>
                  <a:cubicBezTo>
                    <a:pt x="10044" y="3539"/>
                    <a:pt x="9968" y="3577"/>
                    <a:pt x="9892" y="3577"/>
                  </a:cubicBezTo>
                  <a:cubicBezTo>
                    <a:pt x="9816" y="3577"/>
                    <a:pt x="9778" y="3539"/>
                    <a:pt x="9702" y="3501"/>
                  </a:cubicBezTo>
                  <a:cubicBezTo>
                    <a:pt x="9664" y="3463"/>
                    <a:pt x="9626" y="3387"/>
                    <a:pt x="9626" y="3310"/>
                  </a:cubicBezTo>
                  <a:cubicBezTo>
                    <a:pt x="9626" y="3234"/>
                    <a:pt x="9664" y="3158"/>
                    <a:pt x="9740" y="3082"/>
                  </a:cubicBezTo>
                  <a:cubicBezTo>
                    <a:pt x="9816" y="2968"/>
                    <a:pt x="9930" y="2854"/>
                    <a:pt x="10044" y="2740"/>
                  </a:cubicBezTo>
                  <a:cubicBezTo>
                    <a:pt x="10197" y="2664"/>
                    <a:pt x="10349" y="2588"/>
                    <a:pt x="10463" y="2550"/>
                  </a:cubicBezTo>
                  <a:close/>
                  <a:moveTo>
                    <a:pt x="55165" y="2550"/>
                  </a:moveTo>
                  <a:cubicBezTo>
                    <a:pt x="55165" y="2626"/>
                    <a:pt x="55165" y="2702"/>
                    <a:pt x="55165" y="2740"/>
                  </a:cubicBezTo>
                  <a:cubicBezTo>
                    <a:pt x="55165" y="2854"/>
                    <a:pt x="55165" y="3006"/>
                    <a:pt x="55165" y="3272"/>
                  </a:cubicBezTo>
                  <a:cubicBezTo>
                    <a:pt x="55013" y="3387"/>
                    <a:pt x="54898" y="3463"/>
                    <a:pt x="54822" y="3501"/>
                  </a:cubicBezTo>
                  <a:cubicBezTo>
                    <a:pt x="54746" y="3539"/>
                    <a:pt x="54670" y="3577"/>
                    <a:pt x="54594" y="3577"/>
                  </a:cubicBezTo>
                  <a:cubicBezTo>
                    <a:pt x="54518" y="3577"/>
                    <a:pt x="54480" y="3539"/>
                    <a:pt x="54404" y="3501"/>
                  </a:cubicBezTo>
                  <a:cubicBezTo>
                    <a:pt x="54366" y="3463"/>
                    <a:pt x="54328" y="3387"/>
                    <a:pt x="54328" y="3310"/>
                  </a:cubicBezTo>
                  <a:cubicBezTo>
                    <a:pt x="54328" y="3234"/>
                    <a:pt x="54366" y="3158"/>
                    <a:pt x="54442" y="3082"/>
                  </a:cubicBezTo>
                  <a:cubicBezTo>
                    <a:pt x="54518" y="2968"/>
                    <a:pt x="54632" y="2854"/>
                    <a:pt x="54746" y="2740"/>
                  </a:cubicBezTo>
                  <a:cubicBezTo>
                    <a:pt x="54898" y="2664"/>
                    <a:pt x="55051" y="2588"/>
                    <a:pt x="55165" y="2550"/>
                  </a:cubicBezTo>
                  <a:close/>
                  <a:moveTo>
                    <a:pt x="6164" y="1522"/>
                  </a:moveTo>
                  <a:cubicBezTo>
                    <a:pt x="6354" y="1522"/>
                    <a:pt x="6506" y="1598"/>
                    <a:pt x="6620" y="1675"/>
                  </a:cubicBezTo>
                  <a:cubicBezTo>
                    <a:pt x="6735" y="1789"/>
                    <a:pt x="6849" y="1941"/>
                    <a:pt x="6887" y="2131"/>
                  </a:cubicBezTo>
                  <a:cubicBezTo>
                    <a:pt x="6963" y="2321"/>
                    <a:pt x="7001" y="2473"/>
                    <a:pt x="7001" y="2626"/>
                  </a:cubicBezTo>
                  <a:cubicBezTo>
                    <a:pt x="7001" y="2854"/>
                    <a:pt x="6963" y="3044"/>
                    <a:pt x="6887" y="3196"/>
                  </a:cubicBezTo>
                  <a:cubicBezTo>
                    <a:pt x="6811" y="3387"/>
                    <a:pt x="6696" y="3501"/>
                    <a:pt x="6544" y="3577"/>
                  </a:cubicBezTo>
                  <a:cubicBezTo>
                    <a:pt x="6430" y="3653"/>
                    <a:pt x="6278" y="3691"/>
                    <a:pt x="6164" y="3691"/>
                  </a:cubicBezTo>
                  <a:cubicBezTo>
                    <a:pt x="5936" y="3691"/>
                    <a:pt x="5745" y="3577"/>
                    <a:pt x="5593" y="3425"/>
                  </a:cubicBezTo>
                  <a:cubicBezTo>
                    <a:pt x="5441" y="3234"/>
                    <a:pt x="5365" y="3006"/>
                    <a:pt x="5365" y="2664"/>
                  </a:cubicBezTo>
                  <a:cubicBezTo>
                    <a:pt x="5365" y="2359"/>
                    <a:pt x="5403" y="2131"/>
                    <a:pt x="5479" y="1941"/>
                  </a:cubicBezTo>
                  <a:cubicBezTo>
                    <a:pt x="5555" y="1789"/>
                    <a:pt x="5669" y="1675"/>
                    <a:pt x="5821" y="1636"/>
                  </a:cubicBezTo>
                  <a:cubicBezTo>
                    <a:pt x="5936" y="1560"/>
                    <a:pt x="6050" y="1522"/>
                    <a:pt x="6164" y="1522"/>
                  </a:cubicBezTo>
                  <a:close/>
                  <a:moveTo>
                    <a:pt x="26137" y="1522"/>
                  </a:moveTo>
                  <a:cubicBezTo>
                    <a:pt x="26327" y="1522"/>
                    <a:pt x="26479" y="1598"/>
                    <a:pt x="26594" y="1675"/>
                  </a:cubicBezTo>
                  <a:cubicBezTo>
                    <a:pt x="26708" y="1789"/>
                    <a:pt x="26822" y="1941"/>
                    <a:pt x="26860" y="2131"/>
                  </a:cubicBezTo>
                  <a:cubicBezTo>
                    <a:pt x="26936" y="2321"/>
                    <a:pt x="26974" y="2473"/>
                    <a:pt x="26974" y="2626"/>
                  </a:cubicBezTo>
                  <a:cubicBezTo>
                    <a:pt x="26974" y="2854"/>
                    <a:pt x="26936" y="3044"/>
                    <a:pt x="26860" y="3196"/>
                  </a:cubicBezTo>
                  <a:cubicBezTo>
                    <a:pt x="26784" y="3387"/>
                    <a:pt x="26670" y="3501"/>
                    <a:pt x="26518" y="3577"/>
                  </a:cubicBezTo>
                  <a:cubicBezTo>
                    <a:pt x="26403" y="3653"/>
                    <a:pt x="26251" y="3691"/>
                    <a:pt x="26137" y="3691"/>
                  </a:cubicBezTo>
                  <a:cubicBezTo>
                    <a:pt x="25909" y="3691"/>
                    <a:pt x="25719" y="3577"/>
                    <a:pt x="25566" y="3425"/>
                  </a:cubicBezTo>
                  <a:cubicBezTo>
                    <a:pt x="25414" y="3234"/>
                    <a:pt x="25338" y="3006"/>
                    <a:pt x="25338" y="2664"/>
                  </a:cubicBezTo>
                  <a:cubicBezTo>
                    <a:pt x="25338" y="2359"/>
                    <a:pt x="25376" y="2131"/>
                    <a:pt x="25452" y="1941"/>
                  </a:cubicBezTo>
                  <a:cubicBezTo>
                    <a:pt x="25528" y="1789"/>
                    <a:pt x="25643" y="1675"/>
                    <a:pt x="25795" y="1636"/>
                  </a:cubicBezTo>
                  <a:cubicBezTo>
                    <a:pt x="25909" y="1560"/>
                    <a:pt x="26023" y="1522"/>
                    <a:pt x="26137" y="1522"/>
                  </a:cubicBezTo>
                  <a:close/>
                  <a:moveTo>
                    <a:pt x="38045" y="1522"/>
                  </a:moveTo>
                  <a:cubicBezTo>
                    <a:pt x="38197" y="1522"/>
                    <a:pt x="38349" y="1598"/>
                    <a:pt x="38501" y="1675"/>
                  </a:cubicBezTo>
                  <a:cubicBezTo>
                    <a:pt x="38616" y="1789"/>
                    <a:pt x="38692" y="1941"/>
                    <a:pt x="38768" y="2131"/>
                  </a:cubicBezTo>
                  <a:cubicBezTo>
                    <a:pt x="38806" y="2321"/>
                    <a:pt x="38844" y="2473"/>
                    <a:pt x="38844" y="2626"/>
                  </a:cubicBezTo>
                  <a:cubicBezTo>
                    <a:pt x="38844" y="2854"/>
                    <a:pt x="38806" y="3044"/>
                    <a:pt x="38730" y="3196"/>
                  </a:cubicBezTo>
                  <a:cubicBezTo>
                    <a:pt x="38654" y="3387"/>
                    <a:pt x="38539" y="3501"/>
                    <a:pt x="38425" y="3577"/>
                  </a:cubicBezTo>
                  <a:cubicBezTo>
                    <a:pt x="38311" y="3653"/>
                    <a:pt x="38159" y="3691"/>
                    <a:pt x="38007" y="3691"/>
                  </a:cubicBezTo>
                  <a:cubicBezTo>
                    <a:pt x="37779" y="3691"/>
                    <a:pt x="37588" y="3577"/>
                    <a:pt x="37436" y="3425"/>
                  </a:cubicBezTo>
                  <a:cubicBezTo>
                    <a:pt x="37284" y="3234"/>
                    <a:pt x="37208" y="3006"/>
                    <a:pt x="37208" y="2664"/>
                  </a:cubicBezTo>
                  <a:cubicBezTo>
                    <a:pt x="37208" y="2359"/>
                    <a:pt x="37246" y="2131"/>
                    <a:pt x="37360" y="1941"/>
                  </a:cubicBezTo>
                  <a:cubicBezTo>
                    <a:pt x="37436" y="1789"/>
                    <a:pt x="37550" y="1675"/>
                    <a:pt x="37664" y="1636"/>
                  </a:cubicBezTo>
                  <a:cubicBezTo>
                    <a:pt x="37779" y="1560"/>
                    <a:pt x="37931" y="1522"/>
                    <a:pt x="38045" y="1522"/>
                  </a:cubicBezTo>
                  <a:close/>
                  <a:moveTo>
                    <a:pt x="60871" y="1522"/>
                  </a:moveTo>
                  <a:cubicBezTo>
                    <a:pt x="61024" y="1522"/>
                    <a:pt x="61176" y="1598"/>
                    <a:pt x="61328" y="1675"/>
                  </a:cubicBezTo>
                  <a:cubicBezTo>
                    <a:pt x="61442" y="1789"/>
                    <a:pt x="61518" y="1941"/>
                    <a:pt x="61594" y="2131"/>
                  </a:cubicBezTo>
                  <a:cubicBezTo>
                    <a:pt x="61632" y="2321"/>
                    <a:pt x="61670" y="2473"/>
                    <a:pt x="61670" y="2626"/>
                  </a:cubicBezTo>
                  <a:cubicBezTo>
                    <a:pt x="61670" y="2854"/>
                    <a:pt x="61632" y="3044"/>
                    <a:pt x="61556" y="3196"/>
                  </a:cubicBezTo>
                  <a:cubicBezTo>
                    <a:pt x="61480" y="3387"/>
                    <a:pt x="61366" y="3501"/>
                    <a:pt x="61252" y="3577"/>
                  </a:cubicBezTo>
                  <a:cubicBezTo>
                    <a:pt x="61138" y="3653"/>
                    <a:pt x="60986" y="3691"/>
                    <a:pt x="60833" y="3691"/>
                  </a:cubicBezTo>
                  <a:cubicBezTo>
                    <a:pt x="60605" y="3691"/>
                    <a:pt x="60415" y="3577"/>
                    <a:pt x="60263" y="3425"/>
                  </a:cubicBezTo>
                  <a:cubicBezTo>
                    <a:pt x="60111" y="3234"/>
                    <a:pt x="60034" y="3006"/>
                    <a:pt x="60034" y="2664"/>
                  </a:cubicBezTo>
                  <a:cubicBezTo>
                    <a:pt x="60034" y="2359"/>
                    <a:pt x="60073" y="2131"/>
                    <a:pt x="60187" y="1941"/>
                  </a:cubicBezTo>
                  <a:cubicBezTo>
                    <a:pt x="60263" y="1789"/>
                    <a:pt x="60377" y="1675"/>
                    <a:pt x="60491" y="1636"/>
                  </a:cubicBezTo>
                  <a:cubicBezTo>
                    <a:pt x="60605" y="1560"/>
                    <a:pt x="60757" y="1522"/>
                    <a:pt x="60871" y="1522"/>
                  </a:cubicBezTo>
                  <a:close/>
                  <a:moveTo>
                    <a:pt x="153" y="115"/>
                  </a:moveTo>
                  <a:cubicBezTo>
                    <a:pt x="153" y="115"/>
                    <a:pt x="115" y="115"/>
                    <a:pt x="115" y="153"/>
                  </a:cubicBezTo>
                  <a:cubicBezTo>
                    <a:pt x="77" y="153"/>
                    <a:pt x="77" y="191"/>
                    <a:pt x="77" y="191"/>
                  </a:cubicBezTo>
                  <a:cubicBezTo>
                    <a:pt x="77" y="191"/>
                    <a:pt x="77" y="229"/>
                    <a:pt x="115" y="267"/>
                  </a:cubicBezTo>
                  <a:cubicBezTo>
                    <a:pt x="381" y="305"/>
                    <a:pt x="609" y="305"/>
                    <a:pt x="762" y="343"/>
                  </a:cubicBezTo>
                  <a:lnTo>
                    <a:pt x="762" y="419"/>
                  </a:lnTo>
                  <a:cubicBezTo>
                    <a:pt x="762" y="533"/>
                    <a:pt x="724" y="838"/>
                    <a:pt x="686" y="1370"/>
                  </a:cubicBezTo>
                  <a:cubicBezTo>
                    <a:pt x="647" y="2017"/>
                    <a:pt x="647" y="2550"/>
                    <a:pt x="609" y="2930"/>
                  </a:cubicBezTo>
                  <a:cubicBezTo>
                    <a:pt x="609" y="3234"/>
                    <a:pt x="571" y="3425"/>
                    <a:pt x="571" y="3501"/>
                  </a:cubicBezTo>
                  <a:cubicBezTo>
                    <a:pt x="533" y="3501"/>
                    <a:pt x="533" y="3539"/>
                    <a:pt x="533" y="3539"/>
                  </a:cubicBezTo>
                  <a:cubicBezTo>
                    <a:pt x="495" y="3539"/>
                    <a:pt x="419" y="3577"/>
                    <a:pt x="305" y="3577"/>
                  </a:cubicBezTo>
                  <a:cubicBezTo>
                    <a:pt x="153" y="3577"/>
                    <a:pt x="77" y="3615"/>
                    <a:pt x="1" y="3653"/>
                  </a:cubicBezTo>
                  <a:lnTo>
                    <a:pt x="1" y="3729"/>
                  </a:lnTo>
                  <a:lnTo>
                    <a:pt x="343" y="3729"/>
                  </a:lnTo>
                  <a:cubicBezTo>
                    <a:pt x="457" y="3691"/>
                    <a:pt x="571" y="3691"/>
                    <a:pt x="609" y="3691"/>
                  </a:cubicBezTo>
                  <a:lnTo>
                    <a:pt x="1484" y="3729"/>
                  </a:lnTo>
                  <a:cubicBezTo>
                    <a:pt x="1484" y="3691"/>
                    <a:pt x="1484" y="3691"/>
                    <a:pt x="1484" y="3691"/>
                  </a:cubicBezTo>
                  <a:cubicBezTo>
                    <a:pt x="1484" y="3653"/>
                    <a:pt x="1484" y="3653"/>
                    <a:pt x="1484" y="3615"/>
                  </a:cubicBezTo>
                  <a:lnTo>
                    <a:pt x="1256" y="3615"/>
                  </a:lnTo>
                  <a:cubicBezTo>
                    <a:pt x="1066" y="3615"/>
                    <a:pt x="952" y="3577"/>
                    <a:pt x="914" y="3577"/>
                  </a:cubicBezTo>
                  <a:cubicBezTo>
                    <a:pt x="876" y="3539"/>
                    <a:pt x="838" y="3463"/>
                    <a:pt x="838" y="3425"/>
                  </a:cubicBezTo>
                  <a:cubicBezTo>
                    <a:pt x="800" y="3196"/>
                    <a:pt x="800" y="3006"/>
                    <a:pt x="800" y="2816"/>
                  </a:cubicBezTo>
                  <a:cubicBezTo>
                    <a:pt x="800" y="2245"/>
                    <a:pt x="800" y="1751"/>
                    <a:pt x="838" y="1256"/>
                  </a:cubicBezTo>
                  <a:cubicBezTo>
                    <a:pt x="838" y="876"/>
                    <a:pt x="876" y="647"/>
                    <a:pt x="876" y="571"/>
                  </a:cubicBezTo>
                  <a:cubicBezTo>
                    <a:pt x="990" y="761"/>
                    <a:pt x="1180" y="1218"/>
                    <a:pt x="1484" y="1865"/>
                  </a:cubicBezTo>
                  <a:cubicBezTo>
                    <a:pt x="1789" y="2512"/>
                    <a:pt x="2017" y="3120"/>
                    <a:pt x="2245" y="3729"/>
                  </a:cubicBezTo>
                  <a:lnTo>
                    <a:pt x="2321" y="3729"/>
                  </a:lnTo>
                  <a:cubicBezTo>
                    <a:pt x="2321" y="3691"/>
                    <a:pt x="2359" y="3653"/>
                    <a:pt x="2359" y="3577"/>
                  </a:cubicBezTo>
                  <a:cubicBezTo>
                    <a:pt x="2436" y="3387"/>
                    <a:pt x="2512" y="3234"/>
                    <a:pt x="2588" y="3006"/>
                  </a:cubicBezTo>
                  <a:lnTo>
                    <a:pt x="2778" y="2550"/>
                  </a:lnTo>
                  <a:lnTo>
                    <a:pt x="2930" y="2169"/>
                  </a:lnTo>
                  <a:lnTo>
                    <a:pt x="3349" y="1180"/>
                  </a:lnTo>
                  <a:lnTo>
                    <a:pt x="3387" y="1066"/>
                  </a:lnTo>
                  <a:cubicBezTo>
                    <a:pt x="3463" y="876"/>
                    <a:pt x="3539" y="723"/>
                    <a:pt x="3577" y="647"/>
                  </a:cubicBezTo>
                  <a:cubicBezTo>
                    <a:pt x="3577" y="800"/>
                    <a:pt x="3577" y="1028"/>
                    <a:pt x="3577" y="1332"/>
                  </a:cubicBezTo>
                  <a:cubicBezTo>
                    <a:pt x="3577" y="1713"/>
                    <a:pt x="3577" y="1979"/>
                    <a:pt x="3577" y="2131"/>
                  </a:cubicBezTo>
                  <a:cubicBezTo>
                    <a:pt x="3577" y="2321"/>
                    <a:pt x="3577" y="2435"/>
                    <a:pt x="3577" y="2473"/>
                  </a:cubicBezTo>
                  <a:lnTo>
                    <a:pt x="3577" y="3044"/>
                  </a:lnTo>
                  <a:cubicBezTo>
                    <a:pt x="3577" y="3272"/>
                    <a:pt x="3577" y="3425"/>
                    <a:pt x="3539" y="3501"/>
                  </a:cubicBezTo>
                  <a:cubicBezTo>
                    <a:pt x="3501" y="3501"/>
                    <a:pt x="3425" y="3539"/>
                    <a:pt x="3311" y="3577"/>
                  </a:cubicBezTo>
                  <a:cubicBezTo>
                    <a:pt x="3196" y="3615"/>
                    <a:pt x="3120" y="3615"/>
                    <a:pt x="3044" y="3653"/>
                  </a:cubicBezTo>
                  <a:cubicBezTo>
                    <a:pt x="3044" y="3653"/>
                    <a:pt x="3044" y="3691"/>
                    <a:pt x="3044" y="3691"/>
                  </a:cubicBezTo>
                  <a:lnTo>
                    <a:pt x="3044" y="3729"/>
                  </a:lnTo>
                  <a:lnTo>
                    <a:pt x="4680" y="3729"/>
                  </a:lnTo>
                  <a:cubicBezTo>
                    <a:pt x="4680" y="3729"/>
                    <a:pt x="4680" y="3691"/>
                    <a:pt x="4680" y="3691"/>
                  </a:cubicBezTo>
                  <a:cubicBezTo>
                    <a:pt x="4680" y="3653"/>
                    <a:pt x="4680" y="3653"/>
                    <a:pt x="4642" y="3653"/>
                  </a:cubicBezTo>
                  <a:cubicBezTo>
                    <a:pt x="4414" y="3615"/>
                    <a:pt x="4262" y="3577"/>
                    <a:pt x="4186" y="3539"/>
                  </a:cubicBezTo>
                  <a:cubicBezTo>
                    <a:pt x="4109" y="3539"/>
                    <a:pt x="4071" y="3501"/>
                    <a:pt x="4071" y="3463"/>
                  </a:cubicBezTo>
                  <a:cubicBezTo>
                    <a:pt x="4033" y="3463"/>
                    <a:pt x="4033" y="3348"/>
                    <a:pt x="4033" y="3234"/>
                  </a:cubicBezTo>
                  <a:lnTo>
                    <a:pt x="4033" y="2892"/>
                  </a:lnTo>
                  <a:lnTo>
                    <a:pt x="4033" y="2321"/>
                  </a:lnTo>
                  <a:cubicBezTo>
                    <a:pt x="4033" y="1675"/>
                    <a:pt x="3995" y="1218"/>
                    <a:pt x="3995" y="914"/>
                  </a:cubicBezTo>
                  <a:lnTo>
                    <a:pt x="4033" y="800"/>
                  </a:lnTo>
                  <a:lnTo>
                    <a:pt x="3995" y="685"/>
                  </a:lnTo>
                  <a:cubicBezTo>
                    <a:pt x="4033" y="533"/>
                    <a:pt x="4033" y="419"/>
                    <a:pt x="4033" y="419"/>
                  </a:cubicBezTo>
                  <a:cubicBezTo>
                    <a:pt x="4071" y="381"/>
                    <a:pt x="4071" y="381"/>
                    <a:pt x="4148" y="343"/>
                  </a:cubicBezTo>
                  <a:cubicBezTo>
                    <a:pt x="4186" y="343"/>
                    <a:pt x="4262" y="305"/>
                    <a:pt x="4452" y="305"/>
                  </a:cubicBezTo>
                  <a:cubicBezTo>
                    <a:pt x="4528" y="305"/>
                    <a:pt x="4604" y="305"/>
                    <a:pt x="4642" y="267"/>
                  </a:cubicBezTo>
                  <a:cubicBezTo>
                    <a:pt x="4680" y="229"/>
                    <a:pt x="4680" y="229"/>
                    <a:pt x="4680" y="191"/>
                  </a:cubicBezTo>
                  <a:lnTo>
                    <a:pt x="4680" y="153"/>
                  </a:lnTo>
                  <a:lnTo>
                    <a:pt x="3615" y="153"/>
                  </a:lnTo>
                  <a:cubicBezTo>
                    <a:pt x="3577" y="229"/>
                    <a:pt x="3501" y="381"/>
                    <a:pt x="3425" y="685"/>
                  </a:cubicBezTo>
                  <a:cubicBezTo>
                    <a:pt x="3387" y="761"/>
                    <a:pt x="3349" y="838"/>
                    <a:pt x="3311" y="952"/>
                  </a:cubicBezTo>
                  <a:cubicBezTo>
                    <a:pt x="3196" y="1218"/>
                    <a:pt x="3120" y="1332"/>
                    <a:pt x="3120" y="1370"/>
                  </a:cubicBezTo>
                  <a:cubicBezTo>
                    <a:pt x="3120" y="1446"/>
                    <a:pt x="3082" y="1446"/>
                    <a:pt x="3082" y="1484"/>
                  </a:cubicBezTo>
                  <a:cubicBezTo>
                    <a:pt x="3044" y="1522"/>
                    <a:pt x="3044" y="1560"/>
                    <a:pt x="3044" y="1560"/>
                  </a:cubicBezTo>
                  <a:cubicBezTo>
                    <a:pt x="2892" y="1979"/>
                    <a:pt x="2702" y="2435"/>
                    <a:pt x="2436" y="2930"/>
                  </a:cubicBezTo>
                  <a:lnTo>
                    <a:pt x="2131" y="2207"/>
                  </a:lnTo>
                  <a:lnTo>
                    <a:pt x="1332" y="457"/>
                  </a:lnTo>
                  <a:lnTo>
                    <a:pt x="1218" y="191"/>
                  </a:lnTo>
                  <a:cubicBezTo>
                    <a:pt x="1218" y="191"/>
                    <a:pt x="1180" y="153"/>
                    <a:pt x="1180" y="153"/>
                  </a:cubicBezTo>
                  <a:cubicBezTo>
                    <a:pt x="1142" y="153"/>
                    <a:pt x="1104" y="115"/>
                    <a:pt x="1066" y="115"/>
                  </a:cubicBezTo>
                  <a:cubicBezTo>
                    <a:pt x="1066" y="115"/>
                    <a:pt x="990" y="153"/>
                    <a:pt x="914" y="153"/>
                  </a:cubicBezTo>
                  <a:lnTo>
                    <a:pt x="647" y="153"/>
                  </a:lnTo>
                  <a:cubicBezTo>
                    <a:pt x="495" y="153"/>
                    <a:pt x="343" y="153"/>
                    <a:pt x="267" y="115"/>
                  </a:cubicBezTo>
                  <a:close/>
                  <a:moveTo>
                    <a:pt x="8294" y="1"/>
                  </a:moveTo>
                  <a:cubicBezTo>
                    <a:pt x="8104" y="77"/>
                    <a:pt x="7990" y="115"/>
                    <a:pt x="7876" y="153"/>
                  </a:cubicBezTo>
                  <a:cubicBezTo>
                    <a:pt x="7838" y="153"/>
                    <a:pt x="7762" y="191"/>
                    <a:pt x="7724" y="191"/>
                  </a:cubicBezTo>
                  <a:lnTo>
                    <a:pt x="7724" y="267"/>
                  </a:lnTo>
                  <a:cubicBezTo>
                    <a:pt x="7762" y="267"/>
                    <a:pt x="7838" y="305"/>
                    <a:pt x="7914" y="343"/>
                  </a:cubicBezTo>
                  <a:cubicBezTo>
                    <a:pt x="7990" y="381"/>
                    <a:pt x="8028" y="419"/>
                    <a:pt x="8066" y="419"/>
                  </a:cubicBezTo>
                  <a:cubicBezTo>
                    <a:pt x="8066" y="457"/>
                    <a:pt x="8066" y="533"/>
                    <a:pt x="8066" y="571"/>
                  </a:cubicBezTo>
                  <a:lnTo>
                    <a:pt x="8066" y="914"/>
                  </a:lnTo>
                  <a:lnTo>
                    <a:pt x="8066" y="1560"/>
                  </a:lnTo>
                  <a:lnTo>
                    <a:pt x="8066" y="2245"/>
                  </a:lnTo>
                  <a:lnTo>
                    <a:pt x="8066" y="2854"/>
                  </a:lnTo>
                  <a:cubicBezTo>
                    <a:pt x="8066" y="3196"/>
                    <a:pt x="8066" y="3387"/>
                    <a:pt x="8066" y="3425"/>
                  </a:cubicBezTo>
                  <a:cubicBezTo>
                    <a:pt x="8066" y="3501"/>
                    <a:pt x="8028" y="3501"/>
                    <a:pt x="8028" y="3539"/>
                  </a:cubicBezTo>
                  <a:cubicBezTo>
                    <a:pt x="8028" y="3539"/>
                    <a:pt x="7952" y="3577"/>
                    <a:pt x="7800" y="3577"/>
                  </a:cubicBezTo>
                  <a:cubicBezTo>
                    <a:pt x="7686" y="3615"/>
                    <a:pt x="7648" y="3615"/>
                    <a:pt x="7610" y="3615"/>
                  </a:cubicBezTo>
                  <a:cubicBezTo>
                    <a:pt x="7610" y="3615"/>
                    <a:pt x="7610" y="3653"/>
                    <a:pt x="7610" y="3653"/>
                  </a:cubicBezTo>
                  <a:cubicBezTo>
                    <a:pt x="7610" y="3691"/>
                    <a:pt x="7610" y="3691"/>
                    <a:pt x="7610" y="3691"/>
                  </a:cubicBezTo>
                  <a:cubicBezTo>
                    <a:pt x="7648" y="3729"/>
                    <a:pt x="7648" y="3729"/>
                    <a:pt x="7686" y="3729"/>
                  </a:cubicBezTo>
                  <a:lnTo>
                    <a:pt x="8142" y="3691"/>
                  </a:lnTo>
                  <a:lnTo>
                    <a:pt x="8523" y="3729"/>
                  </a:lnTo>
                  <a:lnTo>
                    <a:pt x="8827" y="3729"/>
                  </a:lnTo>
                  <a:cubicBezTo>
                    <a:pt x="8827" y="3729"/>
                    <a:pt x="8827" y="3729"/>
                    <a:pt x="8865" y="3691"/>
                  </a:cubicBezTo>
                  <a:cubicBezTo>
                    <a:pt x="8865" y="3691"/>
                    <a:pt x="8865" y="3691"/>
                    <a:pt x="8865" y="3653"/>
                  </a:cubicBezTo>
                  <a:cubicBezTo>
                    <a:pt x="8865" y="3653"/>
                    <a:pt x="8865" y="3615"/>
                    <a:pt x="8827" y="3615"/>
                  </a:cubicBezTo>
                  <a:cubicBezTo>
                    <a:pt x="8827" y="3615"/>
                    <a:pt x="8751" y="3615"/>
                    <a:pt x="8637" y="3577"/>
                  </a:cubicBezTo>
                  <a:cubicBezTo>
                    <a:pt x="8523" y="3577"/>
                    <a:pt x="8447" y="3539"/>
                    <a:pt x="8447" y="3501"/>
                  </a:cubicBezTo>
                  <a:cubicBezTo>
                    <a:pt x="8408" y="3501"/>
                    <a:pt x="8408" y="3387"/>
                    <a:pt x="8408" y="3158"/>
                  </a:cubicBezTo>
                  <a:cubicBezTo>
                    <a:pt x="8408" y="3158"/>
                    <a:pt x="8408" y="3082"/>
                    <a:pt x="8408" y="2892"/>
                  </a:cubicBezTo>
                  <a:cubicBezTo>
                    <a:pt x="8447" y="2588"/>
                    <a:pt x="8447" y="1675"/>
                    <a:pt x="8447" y="153"/>
                  </a:cubicBezTo>
                  <a:lnTo>
                    <a:pt x="8447" y="1"/>
                  </a:lnTo>
                  <a:close/>
                  <a:moveTo>
                    <a:pt x="12175" y="1294"/>
                  </a:moveTo>
                  <a:cubicBezTo>
                    <a:pt x="12137" y="1446"/>
                    <a:pt x="12061" y="1560"/>
                    <a:pt x="11947" y="1636"/>
                  </a:cubicBezTo>
                  <a:cubicBezTo>
                    <a:pt x="11870" y="1675"/>
                    <a:pt x="11756" y="1751"/>
                    <a:pt x="11566" y="1827"/>
                  </a:cubicBezTo>
                  <a:lnTo>
                    <a:pt x="11528" y="1941"/>
                  </a:lnTo>
                  <a:cubicBezTo>
                    <a:pt x="11566" y="1941"/>
                    <a:pt x="11642" y="1941"/>
                    <a:pt x="11680" y="1979"/>
                  </a:cubicBezTo>
                  <a:cubicBezTo>
                    <a:pt x="11794" y="1979"/>
                    <a:pt x="11870" y="1979"/>
                    <a:pt x="11909" y="2017"/>
                  </a:cubicBezTo>
                  <a:cubicBezTo>
                    <a:pt x="11909" y="2055"/>
                    <a:pt x="11947" y="2093"/>
                    <a:pt x="11947" y="2207"/>
                  </a:cubicBezTo>
                  <a:cubicBezTo>
                    <a:pt x="11947" y="2321"/>
                    <a:pt x="11947" y="2664"/>
                    <a:pt x="11947" y="3310"/>
                  </a:cubicBezTo>
                  <a:cubicBezTo>
                    <a:pt x="11947" y="3425"/>
                    <a:pt x="11947" y="3501"/>
                    <a:pt x="11947" y="3501"/>
                  </a:cubicBezTo>
                  <a:cubicBezTo>
                    <a:pt x="11947" y="3539"/>
                    <a:pt x="11909" y="3539"/>
                    <a:pt x="11909" y="3539"/>
                  </a:cubicBezTo>
                  <a:lnTo>
                    <a:pt x="11680" y="3615"/>
                  </a:lnTo>
                  <a:lnTo>
                    <a:pt x="11490" y="3615"/>
                  </a:lnTo>
                  <a:cubicBezTo>
                    <a:pt x="11490" y="3653"/>
                    <a:pt x="11490" y="3691"/>
                    <a:pt x="11490" y="3691"/>
                  </a:cubicBezTo>
                  <a:lnTo>
                    <a:pt x="11490" y="3729"/>
                  </a:lnTo>
                  <a:lnTo>
                    <a:pt x="11947" y="3729"/>
                  </a:lnTo>
                  <a:lnTo>
                    <a:pt x="12099" y="3691"/>
                  </a:lnTo>
                  <a:lnTo>
                    <a:pt x="13012" y="3691"/>
                  </a:lnTo>
                  <a:cubicBezTo>
                    <a:pt x="13012" y="3691"/>
                    <a:pt x="13012" y="3691"/>
                    <a:pt x="13012" y="3653"/>
                  </a:cubicBezTo>
                  <a:cubicBezTo>
                    <a:pt x="13012" y="3653"/>
                    <a:pt x="13012" y="3615"/>
                    <a:pt x="12974" y="3615"/>
                  </a:cubicBezTo>
                  <a:cubicBezTo>
                    <a:pt x="12974" y="3615"/>
                    <a:pt x="12898" y="3577"/>
                    <a:pt x="12822" y="3577"/>
                  </a:cubicBezTo>
                  <a:lnTo>
                    <a:pt x="12784" y="3577"/>
                  </a:lnTo>
                  <a:cubicBezTo>
                    <a:pt x="12707" y="3577"/>
                    <a:pt x="12593" y="3577"/>
                    <a:pt x="12403" y="3539"/>
                  </a:cubicBezTo>
                  <a:cubicBezTo>
                    <a:pt x="12365" y="3539"/>
                    <a:pt x="12365" y="3501"/>
                    <a:pt x="12365" y="3501"/>
                  </a:cubicBezTo>
                  <a:cubicBezTo>
                    <a:pt x="12327" y="3463"/>
                    <a:pt x="12327" y="3425"/>
                    <a:pt x="12327" y="3387"/>
                  </a:cubicBezTo>
                  <a:lnTo>
                    <a:pt x="12327" y="2816"/>
                  </a:lnTo>
                  <a:lnTo>
                    <a:pt x="12327" y="2359"/>
                  </a:lnTo>
                  <a:cubicBezTo>
                    <a:pt x="12327" y="2283"/>
                    <a:pt x="12327" y="2207"/>
                    <a:pt x="12403" y="2093"/>
                  </a:cubicBezTo>
                  <a:cubicBezTo>
                    <a:pt x="12479" y="1979"/>
                    <a:pt x="12517" y="1903"/>
                    <a:pt x="12593" y="1865"/>
                  </a:cubicBezTo>
                  <a:cubicBezTo>
                    <a:pt x="12593" y="1827"/>
                    <a:pt x="12631" y="1827"/>
                    <a:pt x="12707" y="1827"/>
                  </a:cubicBezTo>
                  <a:cubicBezTo>
                    <a:pt x="12707" y="1827"/>
                    <a:pt x="12784" y="1827"/>
                    <a:pt x="12860" y="1865"/>
                  </a:cubicBezTo>
                  <a:cubicBezTo>
                    <a:pt x="12936" y="1903"/>
                    <a:pt x="13012" y="1941"/>
                    <a:pt x="13050" y="1941"/>
                  </a:cubicBezTo>
                  <a:cubicBezTo>
                    <a:pt x="13088" y="1941"/>
                    <a:pt x="13164" y="1903"/>
                    <a:pt x="13202" y="1865"/>
                  </a:cubicBezTo>
                  <a:cubicBezTo>
                    <a:pt x="13240" y="1827"/>
                    <a:pt x="13278" y="1751"/>
                    <a:pt x="13278" y="1713"/>
                  </a:cubicBezTo>
                  <a:cubicBezTo>
                    <a:pt x="13278" y="1636"/>
                    <a:pt x="13240" y="1560"/>
                    <a:pt x="13202" y="1484"/>
                  </a:cubicBezTo>
                  <a:cubicBezTo>
                    <a:pt x="13126" y="1446"/>
                    <a:pt x="13088" y="1408"/>
                    <a:pt x="13012" y="1408"/>
                  </a:cubicBezTo>
                  <a:cubicBezTo>
                    <a:pt x="12936" y="1408"/>
                    <a:pt x="12822" y="1446"/>
                    <a:pt x="12707" y="1522"/>
                  </a:cubicBezTo>
                  <a:cubicBezTo>
                    <a:pt x="12669" y="1560"/>
                    <a:pt x="12669" y="1560"/>
                    <a:pt x="12631" y="1598"/>
                  </a:cubicBezTo>
                  <a:lnTo>
                    <a:pt x="12555" y="1675"/>
                  </a:lnTo>
                  <a:cubicBezTo>
                    <a:pt x="12441" y="1789"/>
                    <a:pt x="12365" y="1903"/>
                    <a:pt x="12289" y="2017"/>
                  </a:cubicBezTo>
                  <a:cubicBezTo>
                    <a:pt x="12289" y="2017"/>
                    <a:pt x="12289" y="1979"/>
                    <a:pt x="12289" y="1979"/>
                  </a:cubicBezTo>
                  <a:lnTo>
                    <a:pt x="12289" y="1941"/>
                  </a:lnTo>
                  <a:cubicBezTo>
                    <a:pt x="12289" y="1598"/>
                    <a:pt x="12289" y="1408"/>
                    <a:pt x="12289" y="1294"/>
                  </a:cubicBezTo>
                  <a:close/>
                  <a:moveTo>
                    <a:pt x="23588" y="1294"/>
                  </a:moveTo>
                  <a:cubicBezTo>
                    <a:pt x="23550" y="1446"/>
                    <a:pt x="23474" y="1560"/>
                    <a:pt x="23360" y="1636"/>
                  </a:cubicBezTo>
                  <a:cubicBezTo>
                    <a:pt x="23284" y="1675"/>
                    <a:pt x="23170" y="1751"/>
                    <a:pt x="22979" y="1827"/>
                  </a:cubicBezTo>
                  <a:lnTo>
                    <a:pt x="22941" y="1941"/>
                  </a:lnTo>
                  <a:cubicBezTo>
                    <a:pt x="22979" y="1941"/>
                    <a:pt x="23055" y="1941"/>
                    <a:pt x="23094" y="1979"/>
                  </a:cubicBezTo>
                  <a:cubicBezTo>
                    <a:pt x="23208" y="1979"/>
                    <a:pt x="23284" y="1979"/>
                    <a:pt x="23322" y="2017"/>
                  </a:cubicBezTo>
                  <a:cubicBezTo>
                    <a:pt x="23322" y="2055"/>
                    <a:pt x="23360" y="2093"/>
                    <a:pt x="23360" y="2207"/>
                  </a:cubicBezTo>
                  <a:cubicBezTo>
                    <a:pt x="23360" y="2321"/>
                    <a:pt x="23360" y="2664"/>
                    <a:pt x="23360" y="3310"/>
                  </a:cubicBezTo>
                  <a:cubicBezTo>
                    <a:pt x="23360" y="3425"/>
                    <a:pt x="23360" y="3501"/>
                    <a:pt x="23360" y="3501"/>
                  </a:cubicBezTo>
                  <a:cubicBezTo>
                    <a:pt x="23360" y="3539"/>
                    <a:pt x="23322" y="3539"/>
                    <a:pt x="23322" y="3539"/>
                  </a:cubicBezTo>
                  <a:lnTo>
                    <a:pt x="23094" y="3615"/>
                  </a:lnTo>
                  <a:lnTo>
                    <a:pt x="22903" y="3615"/>
                  </a:lnTo>
                  <a:cubicBezTo>
                    <a:pt x="22903" y="3653"/>
                    <a:pt x="22903" y="3691"/>
                    <a:pt x="22903" y="3691"/>
                  </a:cubicBezTo>
                  <a:lnTo>
                    <a:pt x="22903" y="3729"/>
                  </a:lnTo>
                  <a:lnTo>
                    <a:pt x="23360" y="3729"/>
                  </a:lnTo>
                  <a:lnTo>
                    <a:pt x="23512" y="3691"/>
                  </a:lnTo>
                  <a:lnTo>
                    <a:pt x="24425" y="3691"/>
                  </a:lnTo>
                  <a:cubicBezTo>
                    <a:pt x="24425" y="3691"/>
                    <a:pt x="24425" y="3691"/>
                    <a:pt x="24425" y="3653"/>
                  </a:cubicBezTo>
                  <a:cubicBezTo>
                    <a:pt x="24425" y="3653"/>
                    <a:pt x="24425" y="3615"/>
                    <a:pt x="24387" y="3615"/>
                  </a:cubicBezTo>
                  <a:cubicBezTo>
                    <a:pt x="24387" y="3615"/>
                    <a:pt x="24311" y="3577"/>
                    <a:pt x="24235" y="3577"/>
                  </a:cubicBezTo>
                  <a:lnTo>
                    <a:pt x="24197" y="3577"/>
                  </a:lnTo>
                  <a:cubicBezTo>
                    <a:pt x="24121" y="3577"/>
                    <a:pt x="24007" y="3577"/>
                    <a:pt x="23816" y="3539"/>
                  </a:cubicBezTo>
                  <a:cubicBezTo>
                    <a:pt x="23778" y="3539"/>
                    <a:pt x="23778" y="3501"/>
                    <a:pt x="23778" y="3501"/>
                  </a:cubicBezTo>
                  <a:cubicBezTo>
                    <a:pt x="23740" y="3463"/>
                    <a:pt x="23740" y="3425"/>
                    <a:pt x="23740" y="3387"/>
                  </a:cubicBezTo>
                  <a:lnTo>
                    <a:pt x="23740" y="2816"/>
                  </a:lnTo>
                  <a:lnTo>
                    <a:pt x="23740" y="2359"/>
                  </a:lnTo>
                  <a:cubicBezTo>
                    <a:pt x="23740" y="2283"/>
                    <a:pt x="23740" y="2207"/>
                    <a:pt x="23816" y="2093"/>
                  </a:cubicBezTo>
                  <a:cubicBezTo>
                    <a:pt x="23892" y="1979"/>
                    <a:pt x="23931" y="1903"/>
                    <a:pt x="24007" y="1865"/>
                  </a:cubicBezTo>
                  <a:cubicBezTo>
                    <a:pt x="24007" y="1827"/>
                    <a:pt x="24045" y="1827"/>
                    <a:pt x="24121" y="1827"/>
                  </a:cubicBezTo>
                  <a:cubicBezTo>
                    <a:pt x="24121" y="1827"/>
                    <a:pt x="24197" y="1827"/>
                    <a:pt x="24273" y="1865"/>
                  </a:cubicBezTo>
                  <a:cubicBezTo>
                    <a:pt x="24349" y="1903"/>
                    <a:pt x="24425" y="1941"/>
                    <a:pt x="24463" y="1941"/>
                  </a:cubicBezTo>
                  <a:cubicBezTo>
                    <a:pt x="24501" y="1941"/>
                    <a:pt x="24577" y="1903"/>
                    <a:pt x="24615" y="1865"/>
                  </a:cubicBezTo>
                  <a:cubicBezTo>
                    <a:pt x="24653" y="1827"/>
                    <a:pt x="24691" y="1751"/>
                    <a:pt x="24691" y="1713"/>
                  </a:cubicBezTo>
                  <a:cubicBezTo>
                    <a:pt x="24691" y="1636"/>
                    <a:pt x="24653" y="1560"/>
                    <a:pt x="24615" y="1484"/>
                  </a:cubicBezTo>
                  <a:cubicBezTo>
                    <a:pt x="24539" y="1446"/>
                    <a:pt x="24501" y="1408"/>
                    <a:pt x="24425" y="1408"/>
                  </a:cubicBezTo>
                  <a:cubicBezTo>
                    <a:pt x="24349" y="1408"/>
                    <a:pt x="24235" y="1446"/>
                    <a:pt x="24121" y="1522"/>
                  </a:cubicBezTo>
                  <a:cubicBezTo>
                    <a:pt x="24083" y="1560"/>
                    <a:pt x="24083" y="1560"/>
                    <a:pt x="24045" y="1598"/>
                  </a:cubicBezTo>
                  <a:lnTo>
                    <a:pt x="23969" y="1675"/>
                  </a:lnTo>
                  <a:cubicBezTo>
                    <a:pt x="23854" y="1789"/>
                    <a:pt x="23778" y="1903"/>
                    <a:pt x="23702" y="2017"/>
                  </a:cubicBezTo>
                  <a:cubicBezTo>
                    <a:pt x="23702" y="2017"/>
                    <a:pt x="23702" y="1979"/>
                    <a:pt x="23702" y="1979"/>
                  </a:cubicBezTo>
                  <a:lnTo>
                    <a:pt x="23702" y="1941"/>
                  </a:lnTo>
                  <a:cubicBezTo>
                    <a:pt x="23702" y="1598"/>
                    <a:pt x="23702" y="1408"/>
                    <a:pt x="23702" y="1294"/>
                  </a:cubicBezTo>
                  <a:close/>
                  <a:moveTo>
                    <a:pt x="40213" y="1370"/>
                  </a:moveTo>
                  <a:cubicBezTo>
                    <a:pt x="40137" y="1522"/>
                    <a:pt x="40061" y="1636"/>
                    <a:pt x="39947" y="1713"/>
                  </a:cubicBezTo>
                  <a:cubicBezTo>
                    <a:pt x="39871" y="1751"/>
                    <a:pt x="39757" y="1827"/>
                    <a:pt x="39643" y="1865"/>
                  </a:cubicBezTo>
                  <a:lnTo>
                    <a:pt x="39643" y="1941"/>
                  </a:lnTo>
                  <a:cubicBezTo>
                    <a:pt x="39757" y="1979"/>
                    <a:pt x="39871" y="2017"/>
                    <a:pt x="39909" y="2055"/>
                  </a:cubicBezTo>
                  <a:cubicBezTo>
                    <a:pt x="39947" y="2093"/>
                    <a:pt x="39947" y="2169"/>
                    <a:pt x="39947" y="2283"/>
                  </a:cubicBezTo>
                  <a:lnTo>
                    <a:pt x="39947" y="3120"/>
                  </a:lnTo>
                  <a:lnTo>
                    <a:pt x="39947" y="3272"/>
                  </a:lnTo>
                  <a:lnTo>
                    <a:pt x="39947" y="3387"/>
                  </a:lnTo>
                  <a:cubicBezTo>
                    <a:pt x="39947" y="3463"/>
                    <a:pt x="39947" y="3501"/>
                    <a:pt x="39909" y="3539"/>
                  </a:cubicBezTo>
                  <a:cubicBezTo>
                    <a:pt x="39871" y="3539"/>
                    <a:pt x="39833" y="3577"/>
                    <a:pt x="39719" y="3577"/>
                  </a:cubicBezTo>
                  <a:cubicBezTo>
                    <a:pt x="39643" y="3615"/>
                    <a:pt x="39605" y="3615"/>
                    <a:pt x="39529" y="3615"/>
                  </a:cubicBezTo>
                  <a:cubicBezTo>
                    <a:pt x="39529" y="3653"/>
                    <a:pt x="39529" y="3653"/>
                    <a:pt x="39529" y="3691"/>
                  </a:cubicBezTo>
                  <a:lnTo>
                    <a:pt x="39529" y="3729"/>
                  </a:lnTo>
                  <a:lnTo>
                    <a:pt x="40746" y="3729"/>
                  </a:lnTo>
                  <a:lnTo>
                    <a:pt x="40784" y="3653"/>
                  </a:lnTo>
                  <a:cubicBezTo>
                    <a:pt x="40746" y="3653"/>
                    <a:pt x="40746" y="3615"/>
                    <a:pt x="40708" y="3615"/>
                  </a:cubicBezTo>
                  <a:cubicBezTo>
                    <a:pt x="40670" y="3615"/>
                    <a:pt x="40632" y="3615"/>
                    <a:pt x="40594" y="3577"/>
                  </a:cubicBezTo>
                  <a:cubicBezTo>
                    <a:pt x="40518" y="3577"/>
                    <a:pt x="40480" y="3539"/>
                    <a:pt x="40404" y="3539"/>
                  </a:cubicBezTo>
                  <a:cubicBezTo>
                    <a:pt x="40366" y="3539"/>
                    <a:pt x="40366" y="3501"/>
                    <a:pt x="40328" y="3501"/>
                  </a:cubicBezTo>
                  <a:cubicBezTo>
                    <a:pt x="40328" y="3501"/>
                    <a:pt x="40328" y="3463"/>
                    <a:pt x="40328" y="3425"/>
                  </a:cubicBezTo>
                  <a:cubicBezTo>
                    <a:pt x="40290" y="3387"/>
                    <a:pt x="40290" y="3158"/>
                    <a:pt x="40290" y="2854"/>
                  </a:cubicBezTo>
                  <a:lnTo>
                    <a:pt x="40290" y="2245"/>
                  </a:lnTo>
                  <a:lnTo>
                    <a:pt x="40290" y="2017"/>
                  </a:lnTo>
                  <a:cubicBezTo>
                    <a:pt x="40404" y="1903"/>
                    <a:pt x="40518" y="1827"/>
                    <a:pt x="40632" y="1751"/>
                  </a:cubicBezTo>
                  <a:cubicBezTo>
                    <a:pt x="40746" y="1713"/>
                    <a:pt x="40898" y="1675"/>
                    <a:pt x="41012" y="1675"/>
                  </a:cubicBezTo>
                  <a:cubicBezTo>
                    <a:pt x="41165" y="1675"/>
                    <a:pt x="41317" y="1713"/>
                    <a:pt x="41393" y="1827"/>
                  </a:cubicBezTo>
                  <a:cubicBezTo>
                    <a:pt x="41507" y="1903"/>
                    <a:pt x="41545" y="2055"/>
                    <a:pt x="41545" y="2321"/>
                  </a:cubicBezTo>
                  <a:lnTo>
                    <a:pt x="41545" y="2550"/>
                  </a:lnTo>
                  <a:lnTo>
                    <a:pt x="41545" y="2664"/>
                  </a:lnTo>
                  <a:cubicBezTo>
                    <a:pt x="41545" y="3006"/>
                    <a:pt x="41545" y="3234"/>
                    <a:pt x="41545" y="3310"/>
                  </a:cubicBezTo>
                  <a:cubicBezTo>
                    <a:pt x="41545" y="3348"/>
                    <a:pt x="41545" y="3387"/>
                    <a:pt x="41545" y="3387"/>
                  </a:cubicBezTo>
                  <a:cubicBezTo>
                    <a:pt x="41545" y="3425"/>
                    <a:pt x="41545" y="3463"/>
                    <a:pt x="41507" y="3501"/>
                  </a:cubicBezTo>
                  <a:cubicBezTo>
                    <a:pt x="41507" y="3539"/>
                    <a:pt x="41469" y="3539"/>
                    <a:pt x="41431" y="3539"/>
                  </a:cubicBezTo>
                  <a:cubicBezTo>
                    <a:pt x="41431" y="3539"/>
                    <a:pt x="41393" y="3577"/>
                    <a:pt x="41317" y="3577"/>
                  </a:cubicBezTo>
                  <a:cubicBezTo>
                    <a:pt x="41241" y="3577"/>
                    <a:pt x="41165" y="3577"/>
                    <a:pt x="41126" y="3615"/>
                  </a:cubicBezTo>
                  <a:cubicBezTo>
                    <a:pt x="41088" y="3615"/>
                    <a:pt x="41088" y="3653"/>
                    <a:pt x="41088" y="3653"/>
                  </a:cubicBezTo>
                  <a:lnTo>
                    <a:pt x="41126" y="3729"/>
                  </a:lnTo>
                  <a:lnTo>
                    <a:pt x="42268" y="3729"/>
                  </a:lnTo>
                  <a:cubicBezTo>
                    <a:pt x="42268" y="3691"/>
                    <a:pt x="42306" y="3653"/>
                    <a:pt x="42306" y="3653"/>
                  </a:cubicBezTo>
                  <a:lnTo>
                    <a:pt x="42306" y="3615"/>
                  </a:lnTo>
                  <a:cubicBezTo>
                    <a:pt x="42268" y="3577"/>
                    <a:pt x="42154" y="3577"/>
                    <a:pt x="41963" y="3539"/>
                  </a:cubicBezTo>
                  <a:cubicBezTo>
                    <a:pt x="41925" y="3501"/>
                    <a:pt x="41925" y="3501"/>
                    <a:pt x="41887" y="3463"/>
                  </a:cubicBezTo>
                  <a:cubicBezTo>
                    <a:pt x="41887" y="3425"/>
                    <a:pt x="41887" y="3348"/>
                    <a:pt x="41887" y="3234"/>
                  </a:cubicBezTo>
                  <a:lnTo>
                    <a:pt x="41887" y="3006"/>
                  </a:lnTo>
                  <a:cubicBezTo>
                    <a:pt x="41887" y="2930"/>
                    <a:pt x="41887" y="2892"/>
                    <a:pt x="41887" y="2892"/>
                  </a:cubicBezTo>
                  <a:lnTo>
                    <a:pt x="41887" y="2473"/>
                  </a:lnTo>
                  <a:cubicBezTo>
                    <a:pt x="41887" y="2131"/>
                    <a:pt x="41887" y="1903"/>
                    <a:pt x="41849" y="1827"/>
                  </a:cubicBezTo>
                  <a:cubicBezTo>
                    <a:pt x="41811" y="1713"/>
                    <a:pt x="41735" y="1598"/>
                    <a:pt x="41621" y="1522"/>
                  </a:cubicBezTo>
                  <a:cubicBezTo>
                    <a:pt x="41507" y="1446"/>
                    <a:pt x="41393" y="1408"/>
                    <a:pt x="41241" y="1408"/>
                  </a:cubicBezTo>
                  <a:lnTo>
                    <a:pt x="41050" y="1408"/>
                  </a:lnTo>
                  <a:cubicBezTo>
                    <a:pt x="40936" y="1446"/>
                    <a:pt x="40860" y="1484"/>
                    <a:pt x="40708" y="1522"/>
                  </a:cubicBezTo>
                  <a:cubicBezTo>
                    <a:pt x="40594" y="1598"/>
                    <a:pt x="40518" y="1636"/>
                    <a:pt x="40404" y="1713"/>
                  </a:cubicBezTo>
                  <a:cubicBezTo>
                    <a:pt x="40366" y="1751"/>
                    <a:pt x="40328" y="1789"/>
                    <a:pt x="40328" y="1789"/>
                  </a:cubicBezTo>
                  <a:lnTo>
                    <a:pt x="40328" y="1751"/>
                  </a:lnTo>
                  <a:lnTo>
                    <a:pt x="40328" y="1560"/>
                  </a:lnTo>
                  <a:cubicBezTo>
                    <a:pt x="40328" y="1522"/>
                    <a:pt x="40290" y="1446"/>
                    <a:pt x="40290" y="1370"/>
                  </a:cubicBezTo>
                  <a:close/>
                  <a:moveTo>
                    <a:pt x="47822" y="1370"/>
                  </a:moveTo>
                  <a:cubicBezTo>
                    <a:pt x="47746" y="1522"/>
                    <a:pt x="47670" y="1636"/>
                    <a:pt x="47556" y="1713"/>
                  </a:cubicBezTo>
                  <a:cubicBezTo>
                    <a:pt x="47480" y="1751"/>
                    <a:pt x="47366" y="1827"/>
                    <a:pt x="47252" y="1865"/>
                  </a:cubicBezTo>
                  <a:lnTo>
                    <a:pt x="47252" y="1941"/>
                  </a:lnTo>
                  <a:cubicBezTo>
                    <a:pt x="47366" y="1979"/>
                    <a:pt x="47480" y="2017"/>
                    <a:pt x="47518" y="2055"/>
                  </a:cubicBezTo>
                  <a:cubicBezTo>
                    <a:pt x="47556" y="2093"/>
                    <a:pt x="47556" y="2169"/>
                    <a:pt x="47556" y="2283"/>
                  </a:cubicBezTo>
                  <a:lnTo>
                    <a:pt x="47556" y="3120"/>
                  </a:lnTo>
                  <a:lnTo>
                    <a:pt x="47556" y="3272"/>
                  </a:lnTo>
                  <a:lnTo>
                    <a:pt x="47556" y="3387"/>
                  </a:lnTo>
                  <a:cubicBezTo>
                    <a:pt x="47556" y="3463"/>
                    <a:pt x="47556" y="3501"/>
                    <a:pt x="47518" y="3539"/>
                  </a:cubicBezTo>
                  <a:cubicBezTo>
                    <a:pt x="47480" y="3539"/>
                    <a:pt x="47442" y="3577"/>
                    <a:pt x="47328" y="3577"/>
                  </a:cubicBezTo>
                  <a:cubicBezTo>
                    <a:pt x="47252" y="3615"/>
                    <a:pt x="47214" y="3615"/>
                    <a:pt x="47137" y="3615"/>
                  </a:cubicBezTo>
                  <a:cubicBezTo>
                    <a:pt x="47137" y="3653"/>
                    <a:pt x="47137" y="3653"/>
                    <a:pt x="47137" y="3691"/>
                  </a:cubicBezTo>
                  <a:lnTo>
                    <a:pt x="47137" y="3729"/>
                  </a:lnTo>
                  <a:lnTo>
                    <a:pt x="48355" y="3729"/>
                  </a:lnTo>
                  <a:lnTo>
                    <a:pt x="48393" y="3653"/>
                  </a:lnTo>
                  <a:cubicBezTo>
                    <a:pt x="48355" y="3653"/>
                    <a:pt x="48355" y="3615"/>
                    <a:pt x="48317" y="3615"/>
                  </a:cubicBezTo>
                  <a:cubicBezTo>
                    <a:pt x="48279" y="3615"/>
                    <a:pt x="48241" y="3615"/>
                    <a:pt x="48203" y="3577"/>
                  </a:cubicBezTo>
                  <a:cubicBezTo>
                    <a:pt x="48127" y="3577"/>
                    <a:pt x="48089" y="3539"/>
                    <a:pt x="48012" y="3539"/>
                  </a:cubicBezTo>
                  <a:cubicBezTo>
                    <a:pt x="47974" y="3539"/>
                    <a:pt x="47974" y="3501"/>
                    <a:pt x="47936" y="3501"/>
                  </a:cubicBezTo>
                  <a:cubicBezTo>
                    <a:pt x="47936" y="3501"/>
                    <a:pt x="47936" y="3463"/>
                    <a:pt x="47936" y="3425"/>
                  </a:cubicBezTo>
                  <a:cubicBezTo>
                    <a:pt x="47898" y="3387"/>
                    <a:pt x="47898" y="3158"/>
                    <a:pt x="47898" y="2854"/>
                  </a:cubicBezTo>
                  <a:lnTo>
                    <a:pt x="47898" y="2245"/>
                  </a:lnTo>
                  <a:lnTo>
                    <a:pt x="47898" y="2017"/>
                  </a:lnTo>
                  <a:cubicBezTo>
                    <a:pt x="48012" y="1903"/>
                    <a:pt x="48127" y="1827"/>
                    <a:pt x="48241" y="1751"/>
                  </a:cubicBezTo>
                  <a:cubicBezTo>
                    <a:pt x="48355" y="1713"/>
                    <a:pt x="48507" y="1675"/>
                    <a:pt x="48621" y="1675"/>
                  </a:cubicBezTo>
                  <a:cubicBezTo>
                    <a:pt x="48773" y="1675"/>
                    <a:pt x="48926" y="1713"/>
                    <a:pt x="49002" y="1827"/>
                  </a:cubicBezTo>
                  <a:cubicBezTo>
                    <a:pt x="49116" y="1903"/>
                    <a:pt x="49154" y="2055"/>
                    <a:pt x="49154" y="2321"/>
                  </a:cubicBezTo>
                  <a:lnTo>
                    <a:pt x="49154" y="2550"/>
                  </a:lnTo>
                  <a:lnTo>
                    <a:pt x="49154" y="2664"/>
                  </a:lnTo>
                  <a:cubicBezTo>
                    <a:pt x="49154" y="3006"/>
                    <a:pt x="49154" y="3234"/>
                    <a:pt x="49154" y="3310"/>
                  </a:cubicBezTo>
                  <a:cubicBezTo>
                    <a:pt x="49154" y="3348"/>
                    <a:pt x="49154" y="3387"/>
                    <a:pt x="49154" y="3387"/>
                  </a:cubicBezTo>
                  <a:cubicBezTo>
                    <a:pt x="49154" y="3425"/>
                    <a:pt x="49154" y="3463"/>
                    <a:pt x="49116" y="3501"/>
                  </a:cubicBezTo>
                  <a:cubicBezTo>
                    <a:pt x="49116" y="3539"/>
                    <a:pt x="49078" y="3539"/>
                    <a:pt x="49040" y="3539"/>
                  </a:cubicBezTo>
                  <a:cubicBezTo>
                    <a:pt x="49040" y="3539"/>
                    <a:pt x="49002" y="3577"/>
                    <a:pt x="48926" y="3577"/>
                  </a:cubicBezTo>
                  <a:cubicBezTo>
                    <a:pt x="48849" y="3577"/>
                    <a:pt x="48773" y="3577"/>
                    <a:pt x="48735" y="3615"/>
                  </a:cubicBezTo>
                  <a:cubicBezTo>
                    <a:pt x="48697" y="3615"/>
                    <a:pt x="48697" y="3653"/>
                    <a:pt x="48697" y="3653"/>
                  </a:cubicBezTo>
                  <a:lnTo>
                    <a:pt x="48735" y="3729"/>
                  </a:lnTo>
                  <a:lnTo>
                    <a:pt x="49877" y="3729"/>
                  </a:lnTo>
                  <a:cubicBezTo>
                    <a:pt x="49877" y="3691"/>
                    <a:pt x="49915" y="3653"/>
                    <a:pt x="49915" y="3653"/>
                  </a:cubicBezTo>
                  <a:lnTo>
                    <a:pt x="49915" y="3615"/>
                  </a:lnTo>
                  <a:cubicBezTo>
                    <a:pt x="49877" y="3577"/>
                    <a:pt x="49763" y="3577"/>
                    <a:pt x="49572" y="3539"/>
                  </a:cubicBezTo>
                  <a:cubicBezTo>
                    <a:pt x="49534" y="3501"/>
                    <a:pt x="49534" y="3501"/>
                    <a:pt x="49496" y="3463"/>
                  </a:cubicBezTo>
                  <a:cubicBezTo>
                    <a:pt x="49496" y="3425"/>
                    <a:pt x="49496" y="3348"/>
                    <a:pt x="49496" y="3234"/>
                  </a:cubicBezTo>
                  <a:lnTo>
                    <a:pt x="49496" y="3006"/>
                  </a:lnTo>
                  <a:cubicBezTo>
                    <a:pt x="49496" y="2930"/>
                    <a:pt x="49496" y="2892"/>
                    <a:pt x="49496" y="2892"/>
                  </a:cubicBezTo>
                  <a:lnTo>
                    <a:pt x="49496" y="2473"/>
                  </a:lnTo>
                  <a:cubicBezTo>
                    <a:pt x="49496" y="2131"/>
                    <a:pt x="49496" y="1903"/>
                    <a:pt x="49458" y="1827"/>
                  </a:cubicBezTo>
                  <a:cubicBezTo>
                    <a:pt x="49420" y="1713"/>
                    <a:pt x="49344" y="1598"/>
                    <a:pt x="49230" y="1522"/>
                  </a:cubicBezTo>
                  <a:cubicBezTo>
                    <a:pt x="49116" y="1446"/>
                    <a:pt x="49002" y="1408"/>
                    <a:pt x="48849" y="1408"/>
                  </a:cubicBezTo>
                  <a:lnTo>
                    <a:pt x="48659" y="1408"/>
                  </a:lnTo>
                  <a:cubicBezTo>
                    <a:pt x="48545" y="1446"/>
                    <a:pt x="48469" y="1484"/>
                    <a:pt x="48317" y="1522"/>
                  </a:cubicBezTo>
                  <a:cubicBezTo>
                    <a:pt x="48203" y="1598"/>
                    <a:pt x="48127" y="1636"/>
                    <a:pt x="48012" y="1713"/>
                  </a:cubicBezTo>
                  <a:cubicBezTo>
                    <a:pt x="47974" y="1751"/>
                    <a:pt x="47936" y="1789"/>
                    <a:pt x="47936" y="1789"/>
                  </a:cubicBezTo>
                  <a:lnTo>
                    <a:pt x="47936" y="1751"/>
                  </a:lnTo>
                  <a:lnTo>
                    <a:pt x="47936" y="1560"/>
                  </a:lnTo>
                  <a:cubicBezTo>
                    <a:pt x="47936" y="1522"/>
                    <a:pt x="47898" y="1446"/>
                    <a:pt x="47898" y="1370"/>
                  </a:cubicBezTo>
                  <a:close/>
                  <a:moveTo>
                    <a:pt x="52616" y="1294"/>
                  </a:moveTo>
                  <a:cubicBezTo>
                    <a:pt x="52540" y="1446"/>
                    <a:pt x="52464" y="1560"/>
                    <a:pt x="52388" y="1636"/>
                  </a:cubicBezTo>
                  <a:cubicBezTo>
                    <a:pt x="52311" y="1675"/>
                    <a:pt x="52159" y="1751"/>
                    <a:pt x="51969" y="1827"/>
                  </a:cubicBezTo>
                  <a:lnTo>
                    <a:pt x="51969" y="1941"/>
                  </a:lnTo>
                  <a:cubicBezTo>
                    <a:pt x="52007" y="1941"/>
                    <a:pt x="52045" y="1941"/>
                    <a:pt x="52121" y="1979"/>
                  </a:cubicBezTo>
                  <a:cubicBezTo>
                    <a:pt x="52235" y="1979"/>
                    <a:pt x="52311" y="1979"/>
                    <a:pt x="52311" y="2017"/>
                  </a:cubicBezTo>
                  <a:cubicBezTo>
                    <a:pt x="52350" y="2055"/>
                    <a:pt x="52350" y="2093"/>
                    <a:pt x="52350" y="2207"/>
                  </a:cubicBezTo>
                  <a:cubicBezTo>
                    <a:pt x="52388" y="2321"/>
                    <a:pt x="52388" y="2664"/>
                    <a:pt x="52388" y="3310"/>
                  </a:cubicBezTo>
                  <a:cubicBezTo>
                    <a:pt x="52388" y="3425"/>
                    <a:pt x="52388" y="3501"/>
                    <a:pt x="52350" y="3501"/>
                  </a:cubicBezTo>
                  <a:cubicBezTo>
                    <a:pt x="52350" y="3539"/>
                    <a:pt x="52350" y="3539"/>
                    <a:pt x="52311" y="3539"/>
                  </a:cubicBezTo>
                  <a:lnTo>
                    <a:pt x="52083" y="3615"/>
                  </a:lnTo>
                  <a:lnTo>
                    <a:pt x="51931" y="3615"/>
                  </a:lnTo>
                  <a:cubicBezTo>
                    <a:pt x="51893" y="3653"/>
                    <a:pt x="51893" y="3691"/>
                    <a:pt x="51893" y="3691"/>
                  </a:cubicBezTo>
                  <a:lnTo>
                    <a:pt x="51893" y="3729"/>
                  </a:lnTo>
                  <a:lnTo>
                    <a:pt x="52388" y="3729"/>
                  </a:lnTo>
                  <a:lnTo>
                    <a:pt x="52540" y="3691"/>
                  </a:lnTo>
                  <a:lnTo>
                    <a:pt x="53415" y="3691"/>
                  </a:lnTo>
                  <a:cubicBezTo>
                    <a:pt x="53415" y="3691"/>
                    <a:pt x="53453" y="3691"/>
                    <a:pt x="53453" y="3653"/>
                  </a:cubicBezTo>
                  <a:cubicBezTo>
                    <a:pt x="53453" y="3653"/>
                    <a:pt x="53415" y="3615"/>
                    <a:pt x="53415" y="3615"/>
                  </a:cubicBezTo>
                  <a:cubicBezTo>
                    <a:pt x="53377" y="3615"/>
                    <a:pt x="53339" y="3577"/>
                    <a:pt x="53263" y="3577"/>
                  </a:cubicBezTo>
                  <a:lnTo>
                    <a:pt x="53187" y="3577"/>
                  </a:lnTo>
                  <a:cubicBezTo>
                    <a:pt x="53148" y="3577"/>
                    <a:pt x="53034" y="3577"/>
                    <a:pt x="52844" y="3539"/>
                  </a:cubicBezTo>
                  <a:cubicBezTo>
                    <a:pt x="52806" y="3539"/>
                    <a:pt x="52768" y="3501"/>
                    <a:pt x="52768" y="3501"/>
                  </a:cubicBezTo>
                  <a:cubicBezTo>
                    <a:pt x="52768" y="3463"/>
                    <a:pt x="52768" y="3425"/>
                    <a:pt x="52768" y="3387"/>
                  </a:cubicBezTo>
                  <a:lnTo>
                    <a:pt x="52768" y="2816"/>
                  </a:lnTo>
                  <a:lnTo>
                    <a:pt x="52730" y="2359"/>
                  </a:lnTo>
                  <a:cubicBezTo>
                    <a:pt x="52730" y="2283"/>
                    <a:pt x="52768" y="2207"/>
                    <a:pt x="52806" y="2093"/>
                  </a:cubicBezTo>
                  <a:cubicBezTo>
                    <a:pt x="52882" y="1979"/>
                    <a:pt x="52958" y="1903"/>
                    <a:pt x="52996" y="1865"/>
                  </a:cubicBezTo>
                  <a:cubicBezTo>
                    <a:pt x="53034" y="1827"/>
                    <a:pt x="53072" y="1827"/>
                    <a:pt x="53110" y="1827"/>
                  </a:cubicBezTo>
                  <a:cubicBezTo>
                    <a:pt x="53148" y="1827"/>
                    <a:pt x="53187" y="1827"/>
                    <a:pt x="53301" y="1865"/>
                  </a:cubicBezTo>
                  <a:cubicBezTo>
                    <a:pt x="53377" y="1903"/>
                    <a:pt x="53415" y="1941"/>
                    <a:pt x="53453" y="1941"/>
                  </a:cubicBezTo>
                  <a:cubicBezTo>
                    <a:pt x="53529" y="1941"/>
                    <a:pt x="53605" y="1903"/>
                    <a:pt x="53643" y="1865"/>
                  </a:cubicBezTo>
                  <a:cubicBezTo>
                    <a:pt x="53681" y="1827"/>
                    <a:pt x="53681" y="1751"/>
                    <a:pt x="53681" y="1713"/>
                  </a:cubicBezTo>
                  <a:cubicBezTo>
                    <a:pt x="53681" y="1636"/>
                    <a:pt x="53681" y="1560"/>
                    <a:pt x="53605" y="1484"/>
                  </a:cubicBezTo>
                  <a:cubicBezTo>
                    <a:pt x="53567" y="1446"/>
                    <a:pt x="53491" y="1408"/>
                    <a:pt x="53415" y="1408"/>
                  </a:cubicBezTo>
                  <a:cubicBezTo>
                    <a:pt x="53339" y="1408"/>
                    <a:pt x="53263" y="1446"/>
                    <a:pt x="53110" y="1522"/>
                  </a:cubicBezTo>
                  <a:cubicBezTo>
                    <a:pt x="53110" y="1560"/>
                    <a:pt x="53072" y="1560"/>
                    <a:pt x="53034" y="1598"/>
                  </a:cubicBezTo>
                  <a:lnTo>
                    <a:pt x="52996" y="1675"/>
                  </a:lnTo>
                  <a:cubicBezTo>
                    <a:pt x="52882" y="1789"/>
                    <a:pt x="52806" y="1903"/>
                    <a:pt x="52730" y="2017"/>
                  </a:cubicBezTo>
                  <a:cubicBezTo>
                    <a:pt x="52730" y="2017"/>
                    <a:pt x="52730" y="1979"/>
                    <a:pt x="52730" y="1979"/>
                  </a:cubicBezTo>
                  <a:lnTo>
                    <a:pt x="52730" y="1941"/>
                  </a:lnTo>
                  <a:cubicBezTo>
                    <a:pt x="52730" y="1598"/>
                    <a:pt x="52730" y="1408"/>
                    <a:pt x="52692" y="1294"/>
                  </a:cubicBezTo>
                  <a:close/>
                  <a:moveTo>
                    <a:pt x="56839" y="1256"/>
                  </a:moveTo>
                  <a:cubicBezTo>
                    <a:pt x="56801" y="1332"/>
                    <a:pt x="56725" y="1408"/>
                    <a:pt x="56649" y="1446"/>
                  </a:cubicBezTo>
                  <a:cubicBezTo>
                    <a:pt x="56572" y="1522"/>
                    <a:pt x="56496" y="1560"/>
                    <a:pt x="56420" y="1598"/>
                  </a:cubicBezTo>
                  <a:cubicBezTo>
                    <a:pt x="56420" y="1598"/>
                    <a:pt x="56382" y="1598"/>
                    <a:pt x="56230" y="1636"/>
                  </a:cubicBezTo>
                  <a:lnTo>
                    <a:pt x="56230" y="1713"/>
                  </a:lnTo>
                  <a:cubicBezTo>
                    <a:pt x="56382" y="1751"/>
                    <a:pt x="56458" y="1789"/>
                    <a:pt x="56496" y="1827"/>
                  </a:cubicBezTo>
                  <a:cubicBezTo>
                    <a:pt x="56534" y="1865"/>
                    <a:pt x="56572" y="1865"/>
                    <a:pt x="56572" y="1903"/>
                  </a:cubicBezTo>
                  <a:cubicBezTo>
                    <a:pt x="56572" y="1941"/>
                    <a:pt x="56572" y="2017"/>
                    <a:pt x="56572" y="2131"/>
                  </a:cubicBezTo>
                  <a:lnTo>
                    <a:pt x="56572" y="3310"/>
                  </a:lnTo>
                  <a:cubicBezTo>
                    <a:pt x="56572" y="3387"/>
                    <a:pt x="56572" y="3463"/>
                    <a:pt x="56534" y="3501"/>
                  </a:cubicBezTo>
                  <a:cubicBezTo>
                    <a:pt x="56496" y="3539"/>
                    <a:pt x="56458" y="3539"/>
                    <a:pt x="56420" y="3577"/>
                  </a:cubicBezTo>
                  <a:cubicBezTo>
                    <a:pt x="56230" y="3577"/>
                    <a:pt x="56154" y="3615"/>
                    <a:pt x="56116" y="3615"/>
                  </a:cubicBezTo>
                  <a:cubicBezTo>
                    <a:pt x="56078" y="3615"/>
                    <a:pt x="56078" y="3653"/>
                    <a:pt x="56078" y="3691"/>
                  </a:cubicBezTo>
                  <a:cubicBezTo>
                    <a:pt x="56078" y="3691"/>
                    <a:pt x="56078" y="3691"/>
                    <a:pt x="56078" y="3729"/>
                  </a:cubicBezTo>
                  <a:lnTo>
                    <a:pt x="56154" y="3729"/>
                  </a:lnTo>
                  <a:cubicBezTo>
                    <a:pt x="56192" y="3729"/>
                    <a:pt x="56230" y="3729"/>
                    <a:pt x="56306" y="3691"/>
                  </a:cubicBezTo>
                  <a:lnTo>
                    <a:pt x="56763" y="3691"/>
                  </a:lnTo>
                  <a:cubicBezTo>
                    <a:pt x="56801" y="3691"/>
                    <a:pt x="56915" y="3691"/>
                    <a:pt x="57067" y="3729"/>
                  </a:cubicBezTo>
                  <a:lnTo>
                    <a:pt x="57333" y="3729"/>
                  </a:lnTo>
                  <a:cubicBezTo>
                    <a:pt x="57333" y="3691"/>
                    <a:pt x="57333" y="3691"/>
                    <a:pt x="57333" y="3691"/>
                  </a:cubicBezTo>
                  <a:cubicBezTo>
                    <a:pt x="57333" y="3691"/>
                    <a:pt x="57333" y="3653"/>
                    <a:pt x="57333" y="3653"/>
                  </a:cubicBezTo>
                  <a:cubicBezTo>
                    <a:pt x="57295" y="3653"/>
                    <a:pt x="57257" y="3615"/>
                    <a:pt x="57181" y="3615"/>
                  </a:cubicBezTo>
                  <a:cubicBezTo>
                    <a:pt x="57067" y="3577"/>
                    <a:pt x="56991" y="3539"/>
                    <a:pt x="56953" y="3501"/>
                  </a:cubicBezTo>
                  <a:cubicBezTo>
                    <a:pt x="56915" y="3501"/>
                    <a:pt x="56915" y="3425"/>
                    <a:pt x="56915" y="3348"/>
                  </a:cubicBezTo>
                  <a:lnTo>
                    <a:pt x="56915" y="2512"/>
                  </a:lnTo>
                  <a:lnTo>
                    <a:pt x="56915" y="1713"/>
                  </a:lnTo>
                  <a:lnTo>
                    <a:pt x="56915" y="1560"/>
                  </a:lnTo>
                  <a:cubicBezTo>
                    <a:pt x="56915" y="1484"/>
                    <a:pt x="56915" y="1446"/>
                    <a:pt x="56915" y="1446"/>
                  </a:cubicBezTo>
                  <a:cubicBezTo>
                    <a:pt x="56915" y="1408"/>
                    <a:pt x="56915" y="1332"/>
                    <a:pt x="56915" y="1256"/>
                  </a:cubicBezTo>
                  <a:close/>
                  <a:moveTo>
                    <a:pt x="63040" y="1370"/>
                  </a:moveTo>
                  <a:cubicBezTo>
                    <a:pt x="62964" y="1522"/>
                    <a:pt x="62888" y="1636"/>
                    <a:pt x="62774" y="1713"/>
                  </a:cubicBezTo>
                  <a:cubicBezTo>
                    <a:pt x="62698" y="1751"/>
                    <a:pt x="62583" y="1827"/>
                    <a:pt x="62469" y="1865"/>
                  </a:cubicBezTo>
                  <a:lnTo>
                    <a:pt x="62469" y="1941"/>
                  </a:lnTo>
                  <a:cubicBezTo>
                    <a:pt x="62583" y="1979"/>
                    <a:pt x="62698" y="2017"/>
                    <a:pt x="62736" y="2055"/>
                  </a:cubicBezTo>
                  <a:cubicBezTo>
                    <a:pt x="62774" y="2093"/>
                    <a:pt x="62774" y="2169"/>
                    <a:pt x="62774" y="2283"/>
                  </a:cubicBezTo>
                  <a:lnTo>
                    <a:pt x="62774" y="3120"/>
                  </a:lnTo>
                  <a:lnTo>
                    <a:pt x="62774" y="3272"/>
                  </a:lnTo>
                  <a:lnTo>
                    <a:pt x="62774" y="3387"/>
                  </a:lnTo>
                  <a:cubicBezTo>
                    <a:pt x="62774" y="3463"/>
                    <a:pt x="62774" y="3501"/>
                    <a:pt x="62736" y="3539"/>
                  </a:cubicBezTo>
                  <a:cubicBezTo>
                    <a:pt x="62698" y="3539"/>
                    <a:pt x="62660" y="3577"/>
                    <a:pt x="62545" y="3577"/>
                  </a:cubicBezTo>
                  <a:cubicBezTo>
                    <a:pt x="62469" y="3615"/>
                    <a:pt x="62431" y="3615"/>
                    <a:pt x="62355" y="3615"/>
                  </a:cubicBezTo>
                  <a:cubicBezTo>
                    <a:pt x="62355" y="3653"/>
                    <a:pt x="62355" y="3653"/>
                    <a:pt x="62355" y="3691"/>
                  </a:cubicBezTo>
                  <a:lnTo>
                    <a:pt x="62355" y="3729"/>
                  </a:lnTo>
                  <a:lnTo>
                    <a:pt x="63573" y="3729"/>
                  </a:lnTo>
                  <a:lnTo>
                    <a:pt x="63611" y="3653"/>
                  </a:lnTo>
                  <a:cubicBezTo>
                    <a:pt x="63573" y="3653"/>
                    <a:pt x="63573" y="3615"/>
                    <a:pt x="63535" y="3615"/>
                  </a:cubicBezTo>
                  <a:cubicBezTo>
                    <a:pt x="63496" y="3615"/>
                    <a:pt x="63458" y="3615"/>
                    <a:pt x="63420" y="3577"/>
                  </a:cubicBezTo>
                  <a:cubicBezTo>
                    <a:pt x="63344" y="3577"/>
                    <a:pt x="63306" y="3539"/>
                    <a:pt x="63230" y="3539"/>
                  </a:cubicBezTo>
                  <a:cubicBezTo>
                    <a:pt x="63192" y="3539"/>
                    <a:pt x="63192" y="3501"/>
                    <a:pt x="63154" y="3501"/>
                  </a:cubicBezTo>
                  <a:cubicBezTo>
                    <a:pt x="63154" y="3501"/>
                    <a:pt x="63154" y="3463"/>
                    <a:pt x="63154" y="3425"/>
                  </a:cubicBezTo>
                  <a:cubicBezTo>
                    <a:pt x="63116" y="3387"/>
                    <a:pt x="63116" y="3158"/>
                    <a:pt x="63116" y="2854"/>
                  </a:cubicBezTo>
                  <a:lnTo>
                    <a:pt x="63116" y="2245"/>
                  </a:lnTo>
                  <a:lnTo>
                    <a:pt x="63116" y="2017"/>
                  </a:lnTo>
                  <a:cubicBezTo>
                    <a:pt x="63230" y="1903"/>
                    <a:pt x="63344" y="1827"/>
                    <a:pt x="63458" y="1751"/>
                  </a:cubicBezTo>
                  <a:cubicBezTo>
                    <a:pt x="63573" y="1713"/>
                    <a:pt x="63725" y="1675"/>
                    <a:pt x="63839" y="1675"/>
                  </a:cubicBezTo>
                  <a:cubicBezTo>
                    <a:pt x="63991" y="1675"/>
                    <a:pt x="64143" y="1713"/>
                    <a:pt x="64219" y="1827"/>
                  </a:cubicBezTo>
                  <a:cubicBezTo>
                    <a:pt x="64333" y="1903"/>
                    <a:pt x="64371" y="2055"/>
                    <a:pt x="64371" y="2321"/>
                  </a:cubicBezTo>
                  <a:lnTo>
                    <a:pt x="64371" y="2550"/>
                  </a:lnTo>
                  <a:lnTo>
                    <a:pt x="64371" y="2664"/>
                  </a:lnTo>
                  <a:cubicBezTo>
                    <a:pt x="64371" y="3006"/>
                    <a:pt x="64371" y="3234"/>
                    <a:pt x="64371" y="3310"/>
                  </a:cubicBezTo>
                  <a:cubicBezTo>
                    <a:pt x="64371" y="3348"/>
                    <a:pt x="64371" y="3387"/>
                    <a:pt x="64371" y="3387"/>
                  </a:cubicBezTo>
                  <a:cubicBezTo>
                    <a:pt x="64371" y="3425"/>
                    <a:pt x="64371" y="3463"/>
                    <a:pt x="64333" y="3501"/>
                  </a:cubicBezTo>
                  <a:cubicBezTo>
                    <a:pt x="64333" y="3539"/>
                    <a:pt x="64295" y="3539"/>
                    <a:pt x="64257" y="3539"/>
                  </a:cubicBezTo>
                  <a:cubicBezTo>
                    <a:pt x="64257" y="3539"/>
                    <a:pt x="64219" y="3577"/>
                    <a:pt x="64143" y="3577"/>
                  </a:cubicBezTo>
                  <a:cubicBezTo>
                    <a:pt x="64067" y="3577"/>
                    <a:pt x="63991" y="3577"/>
                    <a:pt x="63953" y="3615"/>
                  </a:cubicBezTo>
                  <a:cubicBezTo>
                    <a:pt x="63915" y="3615"/>
                    <a:pt x="63915" y="3653"/>
                    <a:pt x="63915" y="3653"/>
                  </a:cubicBezTo>
                  <a:lnTo>
                    <a:pt x="63953" y="3729"/>
                  </a:lnTo>
                  <a:lnTo>
                    <a:pt x="65094" y="3729"/>
                  </a:lnTo>
                  <a:cubicBezTo>
                    <a:pt x="65094" y="3691"/>
                    <a:pt x="65132" y="3653"/>
                    <a:pt x="65132" y="3653"/>
                  </a:cubicBezTo>
                  <a:lnTo>
                    <a:pt x="65132" y="3615"/>
                  </a:lnTo>
                  <a:cubicBezTo>
                    <a:pt x="65094" y="3577"/>
                    <a:pt x="64980" y="3577"/>
                    <a:pt x="64790" y="3539"/>
                  </a:cubicBezTo>
                  <a:cubicBezTo>
                    <a:pt x="64752" y="3501"/>
                    <a:pt x="64752" y="3501"/>
                    <a:pt x="64714" y="3463"/>
                  </a:cubicBezTo>
                  <a:cubicBezTo>
                    <a:pt x="64714" y="3425"/>
                    <a:pt x="64714" y="3348"/>
                    <a:pt x="64714" y="3234"/>
                  </a:cubicBezTo>
                  <a:lnTo>
                    <a:pt x="64714" y="3006"/>
                  </a:lnTo>
                  <a:cubicBezTo>
                    <a:pt x="64714" y="2930"/>
                    <a:pt x="64714" y="2892"/>
                    <a:pt x="64714" y="2892"/>
                  </a:cubicBezTo>
                  <a:lnTo>
                    <a:pt x="64714" y="2473"/>
                  </a:lnTo>
                  <a:cubicBezTo>
                    <a:pt x="64714" y="2131"/>
                    <a:pt x="64714" y="1903"/>
                    <a:pt x="64676" y="1827"/>
                  </a:cubicBezTo>
                  <a:cubicBezTo>
                    <a:pt x="64638" y="1713"/>
                    <a:pt x="64562" y="1598"/>
                    <a:pt x="64448" y="1522"/>
                  </a:cubicBezTo>
                  <a:cubicBezTo>
                    <a:pt x="64333" y="1446"/>
                    <a:pt x="64219" y="1408"/>
                    <a:pt x="64067" y="1408"/>
                  </a:cubicBezTo>
                  <a:lnTo>
                    <a:pt x="63877" y="1408"/>
                  </a:lnTo>
                  <a:cubicBezTo>
                    <a:pt x="63763" y="1446"/>
                    <a:pt x="63687" y="1484"/>
                    <a:pt x="63535" y="1522"/>
                  </a:cubicBezTo>
                  <a:cubicBezTo>
                    <a:pt x="63420" y="1598"/>
                    <a:pt x="63344" y="1636"/>
                    <a:pt x="63230" y="1713"/>
                  </a:cubicBezTo>
                  <a:cubicBezTo>
                    <a:pt x="63192" y="1751"/>
                    <a:pt x="63154" y="1789"/>
                    <a:pt x="63154" y="1789"/>
                  </a:cubicBezTo>
                  <a:lnTo>
                    <a:pt x="63154" y="1751"/>
                  </a:lnTo>
                  <a:lnTo>
                    <a:pt x="63154" y="1560"/>
                  </a:lnTo>
                  <a:cubicBezTo>
                    <a:pt x="63154" y="1522"/>
                    <a:pt x="63116" y="1446"/>
                    <a:pt x="63116" y="1370"/>
                  </a:cubicBezTo>
                  <a:close/>
                  <a:moveTo>
                    <a:pt x="10120" y="1446"/>
                  </a:moveTo>
                  <a:cubicBezTo>
                    <a:pt x="10006" y="1446"/>
                    <a:pt x="9892" y="1484"/>
                    <a:pt x="9740" y="1560"/>
                  </a:cubicBezTo>
                  <a:cubicBezTo>
                    <a:pt x="9550" y="1636"/>
                    <a:pt x="9436" y="1789"/>
                    <a:pt x="9322" y="1941"/>
                  </a:cubicBezTo>
                  <a:cubicBezTo>
                    <a:pt x="9245" y="2131"/>
                    <a:pt x="9169" y="2207"/>
                    <a:pt x="9169" y="2283"/>
                  </a:cubicBezTo>
                  <a:cubicBezTo>
                    <a:pt x="9169" y="2283"/>
                    <a:pt x="9207" y="2321"/>
                    <a:pt x="9207" y="2321"/>
                  </a:cubicBezTo>
                  <a:cubicBezTo>
                    <a:pt x="9245" y="2359"/>
                    <a:pt x="9283" y="2359"/>
                    <a:pt x="9322" y="2359"/>
                  </a:cubicBezTo>
                  <a:cubicBezTo>
                    <a:pt x="9360" y="2359"/>
                    <a:pt x="9436" y="2321"/>
                    <a:pt x="9512" y="2283"/>
                  </a:cubicBezTo>
                  <a:cubicBezTo>
                    <a:pt x="9550" y="2207"/>
                    <a:pt x="9550" y="2169"/>
                    <a:pt x="9588" y="2131"/>
                  </a:cubicBezTo>
                  <a:cubicBezTo>
                    <a:pt x="9626" y="1941"/>
                    <a:pt x="9664" y="1827"/>
                    <a:pt x="9740" y="1751"/>
                  </a:cubicBezTo>
                  <a:cubicBezTo>
                    <a:pt x="9854" y="1675"/>
                    <a:pt x="9968" y="1598"/>
                    <a:pt x="10082" y="1598"/>
                  </a:cubicBezTo>
                  <a:cubicBezTo>
                    <a:pt x="10197" y="1598"/>
                    <a:pt x="10311" y="1636"/>
                    <a:pt x="10387" y="1751"/>
                  </a:cubicBezTo>
                  <a:cubicBezTo>
                    <a:pt x="10425" y="1827"/>
                    <a:pt x="10463" y="1979"/>
                    <a:pt x="10463" y="2207"/>
                  </a:cubicBezTo>
                  <a:cubicBezTo>
                    <a:pt x="10463" y="2283"/>
                    <a:pt x="10463" y="2359"/>
                    <a:pt x="10463" y="2435"/>
                  </a:cubicBezTo>
                  <a:cubicBezTo>
                    <a:pt x="10425" y="2435"/>
                    <a:pt x="10311" y="2473"/>
                    <a:pt x="10120" y="2588"/>
                  </a:cubicBezTo>
                  <a:cubicBezTo>
                    <a:pt x="9854" y="2702"/>
                    <a:pt x="9626" y="2816"/>
                    <a:pt x="9474" y="3006"/>
                  </a:cubicBezTo>
                  <a:cubicBezTo>
                    <a:pt x="9322" y="3196"/>
                    <a:pt x="9245" y="3348"/>
                    <a:pt x="9245" y="3463"/>
                  </a:cubicBezTo>
                  <a:cubicBezTo>
                    <a:pt x="9245" y="3577"/>
                    <a:pt x="9283" y="3615"/>
                    <a:pt x="9322" y="3691"/>
                  </a:cubicBezTo>
                  <a:cubicBezTo>
                    <a:pt x="9398" y="3729"/>
                    <a:pt x="9474" y="3767"/>
                    <a:pt x="9550" y="3767"/>
                  </a:cubicBezTo>
                  <a:cubicBezTo>
                    <a:pt x="9702" y="3767"/>
                    <a:pt x="9778" y="3767"/>
                    <a:pt x="9892" y="3729"/>
                  </a:cubicBezTo>
                  <a:cubicBezTo>
                    <a:pt x="9930" y="3729"/>
                    <a:pt x="10044" y="3691"/>
                    <a:pt x="10120" y="3615"/>
                  </a:cubicBezTo>
                  <a:lnTo>
                    <a:pt x="10463" y="3387"/>
                  </a:lnTo>
                  <a:cubicBezTo>
                    <a:pt x="10463" y="3539"/>
                    <a:pt x="10501" y="3615"/>
                    <a:pt x="10539" y="3653"/>
                  </a:cubicBezTo>
                  <a:cubicBezTo>
                    <a:pt x="10615" y="3729"/>
                    <a:pt x="10691" y="3767"/>
                    <a:pt x="10843" y="3767"/>
                  </a:cubicBezTo>
                  <a:cubicBezTo>
                    <a:pt x="10919" y="3767"/>
                    <a:pt x="10957" y="3767"/>
                    <a:pt x="11034" y="3729"/>
                  </a:cubicBezTo>
                  <a:cubicBezTo>
                    <a:pt x="11110" y="3691"/>
                    <a:pt x="11148" y="3615"/>
                    <a:pt x="11224" y="3539"/>
                  </a:cubicBezTo>
                  <a:cubicBezTo>
                    <a:pt x="11262" y="3463"/>
                    <a:pt x="11262" y="3425"/>
                    <a:pt x="11262" y="3387"/>
                  </a:cubicBezTo>
                  <a:cubicBezTo>
                    <a:pt x="11262" y="3387"/>
                    <a:pt x="11262" y="3348"/>
                    <a:pt x="11262" y="3348"/>
                  </a:cubicBezTo>
                  <a:lnTo>
                    <a:pt x="11224" y="3348"/>
                  </a:lnTo>
                  <a:lnTo>
                    <a:pt x="11186" y="3387"/>
                  </a:lnTo>
                  <a:cubicBezTo>
                    <a:pt x="11110" y="3463"/>
                    <a:pt x="11072" y="3501"/>
                    <a:pt x="10995" y="3501"/>
                  </a:cubicBezTo>
                  <a:cubicBezTo>
                    <a:pt x="10957" y="3501"/>
                    <a:pt x="10881" y="3501"/>
                    <a:pt x="10881" y="3463"/>
                  </a:cubicBezTo>
                  <a:cubicBezTo>
                    <a:pt x="10843" y="3425"/>
                    <a:pt x="10805" y="3348"/>
                    <a:pt x="10805" y="3310"/>
                  </a:cubicBezTo>
                  <a:lnTo>
                    <a:pt x="10805" y="3196"/>
                  </a:lnTo>
                  <a:cubicBezTo>
                    <a:pt x="10805" y="3158"/>
                    <a:pt x="10805" y="3120"/>
                    <a:pt x="10805" y="3082"/>
                  </a:cubicBezTo>
                  <a:lnTo>
                    <a:pt x="10805" y="2740"/>
                  </a:lnTo>
                  <a:lnTo>
                    <a:pt x="10805" y="2321"/>
                  </a:lnTo>
                  <a:cubicBezTo>
                    <a:pt x="10805" y="2055"/>
                    <a:pt x="10805" y="1903"/>
                    <a:pt x="10805" y="1865"/>
                  </a:cubicBezTo>
                  <a:cubicBezTo>
                    <a:pt x="10805" y="1789"/>
                    <a:pt x="10767" y="1713"/>
                    <a:pt x="10691" y="1636"/>
                  </a:cubicBezTo>
                  <a:cubicBezTo>
                    <a:pt x="10653" y="1560"/>
                    <a:pt x="10577" y="1522"/>
                    <a:pt x="10501" y="1484"/>
                  </a:cubicBezTo>
                  <a:cubicBezTo>
                    <a:pt x="10425" y="1446"/>
                    <a:pt x="10311" y="1446"/>
                    <a:pt x="10120" y="1446"/>
                  </a:cubicBezTo>
                  <a:close/>
                  <a:moveTo>
                    <a:pt x="17653" y="1522"/>
                  </a:moveTo>
                  <a:lnTo>
                    <a:pt x="17653" y="1636"/>
                  </a:lnTo>
                  <a:lnTo>
                    <a:pt x="17729" y="1636"/>
                  </a:lnTo>
                  <a:cubicBezTo>
                    <a:pt x="17767" y="1636"/>
                    <a:pt x="17843" y="1675"/>
                    <a:pt x="17958" y="1713"/>
                  </a:cubicBezTo>
                  <a:cubicBezTo>
                    <a:pt x="17996" y="1713"/>
                    <a:pt x="18034" y="1751"/>
                    <a:pt x="18034" y="1789"/>
                  </a:cubicBezTo>
                  <a:lnTo>
                    <a:pt x="18034" y="1865"/>
                  </a:lnTo>
                  <a:lnTo>
                    <a:pt x="18034" y="2017"/>
                  </a:lnTo>
                  <a:lnTo>
                    <a:pt x="18034" y="2093"/>
                  </a:lnTo>
                  <a:cubicBezTo>
                    <a:pt x="18034" y="2093"/>
                    <a:pt x="18034" y="2131"/>
                    <a:pt x="18034" y="2207"/>
                  </a:cubicBezTo>
                  <a:lnTo>
                    <a:pt x="18034" y="2321"/>
                  </a:lnTo>
                  <a:cubicBezTo>
                    <a:pt x="18034" y="2359"/>
                    <a:pt x="18034" y="2359"/>
                    <a:pt x="18034" y="2397"/>
                  </a:cubicBezTo>
                  <a:lnTo>
                    <a:pt x="18034" y="2512"/>
                  </a:lnTo>
                  <a:cubicBezTo>
                    <a:pt x="18034" y="2550"/>
                    <a:pt x="18034" y="2626"/>
                    <a:pt x="18034" y="2702"/>
                  </a:cubicBezTo>
                  <a:cubicBezTo>
                    <a:pt x="17996" y="2740"/>
                    <a:pt x="17996" y="2778"/>
                    <a:pt x="17996" y="2816"/>
                  </a:cubicBezTo>
                  <a:cubicBezTo>
                    <a:pt x="17996" y="3158"/>
                    <a:pt x="18072" y="3425"/>
                    <a:pt x="18186" y="3539"/>
                  </a:cubicBezTo>
                  <a:cubicBezTo>
                    <a:pt x="18338" y="3691"/>
                    <a:pt x="18490" y="3767"/>
                    <a:pt x="18680" y="3767"/>
                  </a:cubicBezTo>
                  <a:cubicBezTo>
                    <a:pt x="18795" y="3767"/>
                    <a:pt x="18871" y="3729"/>
                    <a:pt x="18985" y="3691"/>
                  </a:cubicBezTo>
                  <a:cubicBezTo>
                    <a:pt x="19137" y="3615"/>
                    <a:pt x="19327" y="3501"/>
                    <a:pt x="19479" y="3387"/>
                  </a:cubicBezTo>
                  <a:cubicBezTo>
                    <a:pt x="19479" y="3387"/>
                    <a:pt x="19517" y="3348"/>
                    <a:pt x="19555" y="3348"/>
                  </a:cubicBezTo>
                  <a:lnTo>
                    <a:pt x="19555" y="3425"/>
                  </a:lnTo>
                  <a:lnTo>
                    <a:pt x="19555" y="3653"/>
                  </a:lnTo>
                  <a:cubicBezTo>
                    <a:pt x="19555" y="3653"/>
                    <a:pt x="19555" y="3691"/>
                    <a:pt x="19555" y="3767"/>
                  </a:cubicBezTo>
                  <a:cubicBezTo>
                    <a:pt x="19593" y="3767"/>
                    <a:pt x="19670" y="3729"/>
                    <a:pt x="19708" y="3729"/>
                  </a:cubicBezTo>
                  <a:cubicBezTo>
                    <a:pt x="19860" y="3653"/>
                    <a:pt x="20088" y="3615"/>
                    <a:pt x="20316" y="3539"/>
                  </a:cubicBezTo>
                  <a:cubicBezTo>
                    <a:pt x="20316" y="3501"/>
                    <a:pt x="20316" y="3501"/>
                    <a:pt x="20316" y="3463"/>
                  </a:cubicBezTo>
                  <a:lnTo>
                    <a:pt x="20088" y="3463"/>
                  </a:lnTo>
                  <a:cubicBezTo>
                    <a:pt x="20012" y="3463"/>
                    <a:pt x="19974" y="3463"/>
                    <a:pt x="19936" y="3425"/>
                  </a:cubicBezTo>
                  <a:cubicBezTo>
                    <a:pt x="19936" y="3425"/>
                    <a:pt x="19936" y="3425"/>
                    <a:pt x="19898" y="3387"/>
                  </a:cubicBezTo>
                  <a:lnTo>
                    <a:pt x="19898" y="3006"/>
                  </a:lnTo>
                  <a:lnTo>
                    <a:pt x="19898" y="2778"/>
                  </a:lnTo>
                  <a:cubicBezTo>
                    <a:pt x="19898" y="2359"/>
                    <a:pt x="19898" y="2017"/>
                    <a:pt x="19936" y="1713"/>
                  </a:cubicBezTo>
                  <a:lnTo>
                    <a:pt x="19898" y="1522"/>
                  </a:lnTo>
                  <a:lnTo>
                    <a:pt x="19023" y="1522"/>
                  </a:lnTo>
                  <a:lnTo>
                    <a:pt x="19023" y="1560"/>
                  </a:lnTo>
                  <a:cubicBezTo>
                    <a:pt x="19023" y="1560"/>
                    <a:pt x="19023" y="1598"/>
                    <a:pt x="19023" y="1636"/>
                  </a:cubicBezTo>
                  <a:lnTo>
                    <a:pt x="19175" y="1636"/>
                  </a:lnTo>
                  <a:cubicBezTo>
                    <a:pt x="19365" y="1675"/>
                    <a:pt x="19479" y="1675"/>
                    <a:pt x="19517" y="1713"/>
                  </a:cubicBezTo>
                  <a:cubicBezTo>
                    <a:pt x="19555" y="1789"/>
                    <a:pt x="19555" y="1941"/>
                    <a:pt x="19555" y="2245"/>
                  </a:cubicBezTo>
                  <a:cubicBezTo>
                    <a:pt x="19555" y="2283"/>
                    <a:pt x="19555" y="2321"/>
                    <a:pt x="19555" y="2397"/>
                  </a:cubicBezTo>
                  <a:cubicBezTo>
                    <a:pt x="19555" y="2473"/>
                    <a:pt x="19555" y="2664"/>
                    <a:pt x="19555" y="2968"/>
                  </a:cubicBezTo>
                  <a:cubicBezTo>
                    <a:pt x="19555" y="3044"/>
                    <a:pt x="19555" y="3120"/>
                    <a:pt x="19517" y="3196"/>
                  </a:cubicBezTo>
                  <a:cubicBezTo>
                    <a:pt x="19441" y="3272"/>
                    <a:pt x="19365" y="3348"/>
                    <a:pt x="19213" y="3387"/>
                  </a:cubicBezTo>
                  <a:cubicBezTo>
                    <a:pt x="19099" y="3463"/>
                    <a:pt x="18985" y="3463"/>
                    <a:pt x="18833" y="3463"/>
                  </a:cubicBezTo>
                  <a:cubicBezTo>
                    <a:pt x="18718" y="3463"/>
                    <a:pt x="18642" y="3463"/>
                    <a:pt x="18528" y="3387"/>
                  </a:cubicBezTo>
                  <a:cubicBezTo>
                    <a:pt x="18452" y="3348"/>
                    <a:pt x="18414" y="3272"/>
                    <a:pt x="18376" y="3196"/>
                  </a:cubicBezTo>
                  <a:cubicBezTo>
                    <a:pt x="18376" y="3120"/>
                    <a:pt x="18376" y="2930"/>
                    <a:pt x="18376" y="2588"/>
                  </a:cubicBezTo>
                  <a:cubicBezTo>
                    <a:pt x="18376" y="2588"/>
                    <a:pt x="18376" y="2473"/>
                    <a:pt x="18376" y="2359"/>
                  </a:cubicBezTo>
                  <a:cubicBezTo>
                    <a:pt x="18376" y="2093"/>
                    <a:pt x="18376" y="1827"/>
                    <a:pt x="18376" y="1598"/>
                  </a:cubicBezTo>
                  <a:lnTo>
                    <a:pt x="18376" y="1522"/>
                  </a:lnTo>
                  <a:close/>
                  <a:moveTo>
                    <a:pt x="50676" y="952"/>
                  </a:moveTo>
                  <a:cubicBezTo>
                    <a:pt x="50676" y="990"/>
                    <a:pt x="50638" y="1066"/>
                    <a:pt x="50638" y="1104"/>
                  </a:cubicBezTo>
                  <a:cubicBezTo>
                    <a:pt x="50599" y="1218"/>
                    <a:pt x="50561" y="1294"/>
                    <a:pt x="50523" y="1332"/>
                  </a:cubicBezTo>
                  <a:cubicBezTo>
                    <a:pt x="50485" y="1408"/>
                    <a:pt x="50447" y="1484"/>
                    <a:pt x="50371" y="1522"/>
                  </a:cubicBezTo>
                  <a:cubicBezTo>
                    <a:pt x="50295" y="1560"/>
                    <a:pt x="50257" y="1598"/>
                    <a:pt x="50219" y="1636"/>
                  </a:cubicBezTo>
                  <a:cubicBezTo>
                    <a:pt x="50143" y="1675"/>
                    <a:pt x="50105" y="1713"/>
                    <a:pt x="50067" y="1713"/>
                  </a:cubicBezTo>
                  <a:cubicBezTo>
                    <a:pt x="50067" y="1713"/>
                    <a:pt x="50067" y="1751"/>
                    <a:pt x="50067" y="1751"/>
                  </a:cubicBezTo>
                  <a:cubicBezTo>
                    <a:pt x="50067" y="1789"/>
                    <a:pt x="50067" y="1789"/>
                    <a:pt x="50067" y="1789"/>
                  </a:cubicBezTo>
                  <a:lnTo>
                    <a:pt x="50409" y="1789"/>
                  </a:lnTo>
                  <a:cubicBezTo>
                    <a:pt x="50409" y="1865"/>
                    <a:pt x="50409" y="1903"/>
                    <a:pt x="50409" y="1941"/>
                  </a:cubicBezTo>
                  <a:lnTo>
                    <a:pt x="50409" y="2055"/>
                  </a:lnTo>
                  <a:lnTo>
                    <a:pt x="50409" y="2359"/>
                  </a:lnTo>
                  <a:lnTo>
                    <a:pt x="50409" y="3006"/>
                  </a:lnTo>
                  <a:cubicBezTo>
                    <a:pt x="50409" y="3234"/>
                    <a:pt x="50409" y="3425"/>
                    <a:pt x="50447" y="3501"/>
                  </a:cubicBezTo>
                  <a:cubicBezTo>
                    <a:pt x="50447" y="3577"/>
                    <a:pt x="50523" y="3615"/>
                    <a:pt x="50599" y="3691"/>
                  </a:cubicBezTo>
                  <a:cubicBezTo>
                    <a:pt x="50676" y="3729"/>
                    <a:pt x="50790" y="3767"/>
                    <a:pt x="50904" y="3767"/>
                  </a:cubicBezTo>
                  <a:cubicBezTo>
                    <a:pt x="51056" y="3767"/>
                    <a:pt x="51208" y="3767"/>
                    <a:pt x="51284" y="3729"/>
                  </a:cubicBezTo>
                  <a:cubicBezTo>
                    <a:pt x="51398" y="3691"/>
                    <a:pt x="51513" y="3615"/>
                    <a:pt x="51589" y="3539"/>
                  </a:cubicBezTo>
                  <a:lnTo>
                    <a:pt x="51589" y="3501"/>
                  </a:lnTo>
                  <a:cubicBezTo>
                    <a:pt x="51589" y="3501"/>
                    <a:pt x="51589" y="3463"/>
                    <a:pt x="51551" y="3463"/>
                  </a:cubicBezTo>
                  <a:lnTo>
                    <a:pt x="51513" y="3463"/>
                  </a:lnTo>
                  <a:cubicBezTo>
                    <a:pt x="51436" y="3501"/>
                    <a:pt x="51360" y="3539"/>
                    <a:pt x="51322" y="3539"/>
                  </a:cubicBezTo>
                  <a:cubicBezTo>
                    <a:pt x="51208" y="3577"/>
                    <a:pt x="51094" y="3577"/>
                    <a:pt x="51056" y="3577"/>
                  </a:cubicBezTo>
                  <a:cubicBezTo>
                    <a:pt x="50980" y="3577"/>
                    <a:pt x="50904" y="3539"/>
                    <a:pt x="50866" y="3501"/>
                  </a:cubicBezTo>
                  <a:cubicBezTo>
                    <a:pt x="50790" y="3425"/>
                    <a:pt x="50790" y="3272"/>
                    <a:pt x="50790" y="3082"/>
                  </a:cubicBezTo>
                  <a:lnTo>
                    <a:pt x="50790" y="2359"/>
                  </a:lnTo>
                  <a:lnTo>
                    <a:pt x="50752" y="1941"/>
                  </a:lnTo>
                  <a:cubicBezTo>
                    <a:pt x="50752" y="1903"/>
                    <a:pt x="50790" y="1827"/>
                    <a:pt x="50790" y="1789"/>
                  </a:cubicBezTo>
                  <a:lnTo>
                    <a:pt x="51056" y="1789"/>
                  </a:lnTo>
                  <a:lnTo>
                    <a:pt x="51475" y="1751"/>
                  </a:lnTo>
                  <a:lnTo>
                    <a:pt x="51551" y="1751"/>
                  </a:lnTo>
                  <a:cubicBezTo>
                    <a:pt x="51551" y="1713"/>
                    <a:pt x="51551" y="1675"/>
                    <a:pt x="51551" y="1636"/>
                  </a:cubicBezTo>
                  <a:cubicBezTo>
                    <a:pt x="51551" y="1636"/>
                    <a:pt x="51551" y="1598"/>
                    <a:pt x="51551" y="1560"/>
                  </a:cubicBezTo>
                  <a:lnTo>
                    <a:pt x="50790" y="1560"/>
                  </a:lnTo>
                  <a:lnTo>
                    <a:pt x="50790" y="1218"/>
                  </a:lnTo>
                  <a:lnTo>
                    <a:pt x="50790" y="952"/>
                  </a:lnTo>
                  <a:close/>
                  <a:moveTo>
                    <a:pt x="54822" y="1446"/>
                  </a:moveTo>
                  <a:cubicBezTo>
                    <a:pt x="54708" y="1446"/>
                    <a:pt x="54594" y="1484"/>
                    <a:pt x="54442" y="1560"/>
                  </a:cubicBezTo>
                  <a:cubicBezTo>
                    <a:pt x="54252" y="1636"/>
                    <a:pt x="54138" y="1789"/>
                    <a:pt x="54023" y="1941"/>
                  </a:cubicBezTo>
                  <a:cubicBezTo>
                    <a:pt x="53947" y="2131"/>
                    <a:pt x="53871" y="2207"/>
                    <a:pt x="53871" y="2283"/>
                  </a:cubicBezTo>
                  <a:cubicBezTo>
                    <a:pt x="53871" y="2283"/>
                    <a:pt x="53909" y="2321"/>
                    <a:pt x="53909" y="2321"/>
                  </a:cubicBezTo>
                  <a:cubicBezTo>
                    <a:pt x="53947" y="2359"/>
                    <a:pt x="53985" y="2359"/>
                    <a:pt x="54023" y="2359"/>
                  </a:cubicBezTo>
                  <a:cubicBezTo>
                    <a:pt x="54062" y="2359"/>
                    <a:pt x="54138" y="2321"/>
                    <a:pt x="54214" y="2283"/>
                  </a:cubicBezTo>
                  <a:cubicBezTo>
                    <a:pt x="54252" y="2207"/>
                    <a:pt x="54252" y="2169"/>
                    <a:pt x="54290" y="2131"/>
                  </a:cubicBezTo>
                  <a:cubicBezTo>
                    <a:pt x="54328" y="1941"/>
                    <a:pt x="54366" y="1827"/>
                    <a:pt x="54442" y="1751"/>
                  </a:cubicBezTo>
                  <a:cubicBezTo>
                    <a:pt x="54556" y="1675"/>
                    <a:pt x="54670" y="1598"/>
                    <a:pt x="54784" y="1598"/>
                  </a:cubicBezTo>
                  <a:cubicBezTo>
                    <a:pt x="54898" y="1598"/>
                    <a:pt x="55013" y="1636"/>
                    <a:pt x="55089" y="1751"/>
                  </a:cubicBezTo>
                  <a:cubicBezTo>
                    <a:pt x="55127" y="1827"/>
                    <a:pt x="55165" y="1979"/>
                    <a:pt x="55165" y="2207"/>
                  </a:cubicBezTo>
                  <a:cubicBezTo>
                    <a:pt x="55165" y="2283"/>
                    <a:pt x="55165" y="2359"/>
                    <a:pt x="55165" y="2435"/>
                  </a:cubicBezTo>
                  <a:cubicBezTo>
                    <a:pt x="55127" y="2435"/>
                    <a:pt x="55013" y="2473"/>
                    <a:pt x="54822" y="2588"/>
                  </a:cubicBezTo>
                  <a:cubicBezTo>
                    <a:pt x="54556" y="2702"/>
                    <a:pt x="54328" y="2816"/>
                    <a:pt x="54176" y="3006"/>
                  </a:cubicBezTo>
                  <a:cubicBezTo>
                    <a:pt x="54023" y="3196"/>
                    <a:pt x="53947" y="3348"/>
                    <a:pt x="53947" y="3463"/>
                  </a:cubicBezTo>
                  <a:cubicBezTo>
                    <a:pt x="53947" y="3577"/>
                    <a:pt x="53985" y="3615"/>
                    <a:pt x="54023" y="3691"/>
                  </a:cubicBezTo>
                  <a:cubicBezTo>
                    <a:pt x="54100" y="3729"/>
                    <a:pt x="54176" y="3767"/>
                    <a:pt x="54252" y="3767"/>
                  </a:cubicBezTo>
                  <a:cubicBezTo>
                    <a:pt x="54404" y="3767"/>
                    <a:pt x="54480" y="3767"/>
                    <a:pt x="54594" y="3729"/>
                  </a:cubicBezTo>
                  <a:cubicBezTo>
                    <a:pt x="54632" y="3729"/>
                    <a:pt x="54746" y="3691"/>
                    <a:pt x="54822" y="3615"/>
                  </a:cubicBezTo>
                  <a:lnTo>
                    <a:pt x="55165" y="3387"/>
                  </a:lnTo>
                  <a:cubicBezTo>
                    <a:pt x="55165" y="3539"/>
                    <a:pt x="55203" y="3615"/>
                    <a:pt x="55241" y="3653"/>
                  </a:cubicBezTo>
                  <a:cubicBezTo>
                    <a:pt x="55317" y="3729"/>
                    <a:pt x="55393" y="3767"/>
                    <a:pt x="55545" y="3767"/>
                  </a:cubicBezTo>
                  <a:cubicBezTo>
                    <a:pt x="55621" y="3767"/>
                    <a:pt x="55659" y="3767"/>
                    <a:pt x="55735" y="3729"/>
                  </a:cubicBezTo>
                  <a:cubicBezTo>
                    <a:pt x="55812" y="3691"/>
                    <a:pt x="55850" y="3615"/>
                    <a:pt x="55926" y="3539"/>
                  </a:cubicBezTo>
                  <a:cubicBezTo>
                    <a:pt x="55964" y="3463"/>
                    <a:pt x="55964" y="3425"/>
                    <a:pt x="55964" y="3387"/>
                  </a:cubicBezTo>
                  <a:cubicBezTo>
                    <a:pt x="55964" y="3387"/>
                    <a:pt x="55964" y="3348"/>
                    <a:pt x="55964" y="3348"/>
                  </a:cubicBezTo>
                  <a:lnTo>
                    <a:pt x="55926" y="3348"/>
                  </a:lnTo>
                  <a:lnTo>
                    <a:pt x="55888" y="3387"/>
                  </a:lnTo>
                  <a:cubicBezTo>
                    <a:pt x="55812" y="3463"/>
                    <a:pt x="55774" y="3501"/>
                    <a:pt x="55697" y="3501"/>
                  </a:cubicBezTo>
                  <a:cubicBezTo>
                    <a:pt x="55659" y="3501"/>
                    <a:pt x="55583" y="3501"/>
                    <a:pt x="55583" y="3463"/>
                  </a:cubicBezTo>
                  <a:cubicBezTo>
                    <a:pt x="55545" y="3425"/>
                    <a:pt x="55507" y="3348"/>
                    <a:pt x="55507" y="3310"/>
                  </a:cubicBezTo>
                  <a:lnTo>
                    <a:pt x="55507" y="3196"/>
                  </a:lnTo>
                  <a:cubicBezTo>
                    <a:pt x="55507" y="3158"/>
                    <a:pt x="55507" y="3120"/>
                    <a:pt x="55507" y="3082"/>
                  </a:cubicBezTo>
                  <a:lnTo>
                    <a:pt x="55507" y="2740"/>
                  </a:lnTo>
                  <a:lnTo>
                    <a:pt x="55507" y="2321"/>
                  </a:lnTo>
                  <a:cubicBezTo>
                    <a:pt x="55507" y="2055"/>
                    <a:pt x="55507" y="1903"/>
                    <a:pt x="55507" y="1865"/>
                  </a:cubicBezTo>
                  <a:cubicBezTo>
                    <a:pt x="55507" y="1789"/>
                    <a:pt x="55469" y="1713"/>
                    <a:pt x="55393" y="1636"/>
                  </a:cubicBezTo>
                  <a:cubicBezTo>
                    <a:pt x="55355" y="1560"/>
                    <a:pt x="55279" y="1522"/>
                    <a:pt x="55203" y="1484"/>
                  </a:cubicBezTo>
                  <a:cubicBezTo>
                    <a:pt x="55127" y="1446"/>
                    <a:pt x="55013" y="1446"/>
                    <a:pt x="54822" y="1446"/>
                  </a:cubicBezTo>
                  <a:close/>
                  <a:moveTo>
                    <a:pt x="58284" y="952"/>
                  </a:moveTo>
                  <a:cubicBezTo>
                    <a:pt x="58284" y="990"/>
                    <a:pt x="58246" y="1066"/>
                    <a:pt x="58246" y="1104"/>
                  </a:cubicBezTo>
                  <a:cubicBezTo>
                    <a:pt x="58208" y="1218"/>
                    <a:pt x="58170" y="1294"/>
                    <a:pt x="58132" y="1332"/>
                  </a:cubicBezTo>
                  <a:cubicBezTo>
                    <a:pt x="58094" y="1408"/>
                    <a:pt x="58056" y="1484"/>
                    <a:pt x="57980" y="1522"/>
                  </a:cubicBezTo>
                  <a:cubicBezTo>
                    <a:pt x="57904" y="1560"/>
                    <a:pt x="57866" y="1598"/>
                    <a:pt x="57828" y="1636"/>
                  </a:cubicBezTo>
                  <a:cubicBezTo>
                    <a:pt x="57752" y="1675"/>
                    <a:pt x="57714" y="1713"/>
                    <a:pt x="57676" y="1713"/>
                  </a:cubicBezTo>
                  <a:cubicBezTo>
                    <a:pt x="57676" y="1713"/>
                    <a:pt x="57676" y="1751"/>
                    <a:pt x="57676" y="1751"/>
                  </a:cubicBezTo>
                  <a:cubicBezTo>
                    <a:pt x="57676" y="1789"/>
                    <a:pt x="57676" y="1789"/>
                    <a:pt x="57676" y="1789"/>
                  </a:cubicBezTo>
                  <a:lnTo>
                    <a:pt x="58018" y="1789"/>
                  </a:lnTo>
                  <a:cubicBezTo>
                    <a:pt x="58018" y="1865"/>
                    <a:pt x="58018" y="1903"/>
                    <a:pt x="58018" y="1941"/>
                  </a:cubicBezTo>
                  <a:lnTo>
                    <a:pt x="58018" y="2055"/>
                  </a:lnTo>
                  <a:lnTo>
                    <a:pt x="58018" y="2359"/>
                  </a:lnTo>
                  <a:lnTo>
                    <a:pt x="58018" y="3006"/>
                  </a:lnTo>
                  <a:cubicBezTo>
                    <a:pt x="58018" y="3234"/>
                    <a:pt x="58018" y="3425"/>
                    <a:pt x="58056" y="3501"/>
                  </a:cubicBezTo>
                  <a:cubicBezTo>
                    <a:pt x="58056" y="3577"/>
                    <a:pt x="58132" y="3615"/>
                    <a:pt x="58208" y="3691"/>
                  </a:cubicBezTo>
                  <a:cubicBezTo>
                    <a:pt x="58284" y="3729"/>
                    <a:pt x="58399" y="3767"/>
                    <a:pt x="58513" y="3767"/>
                  </a:cubicBezTo>
                  <a:cubicBezTo>
                    <a:pt x="58665" y="3767"/>
                    <a:pt x="58817" y="3767"/>
                    <a:pt x="58893" y="3729"/>
                  </a:cubicBezTo>
                  <a:cubicBezTo>
                    <a:pt x="59007" y="3691"/>
                    <a:pt x="59121" y="3615"/>
                    <a:pt x="59197" y="3539"/>
                  </a:cubicBezTo>
                  <a:lnTo>
                    <a:pt x="59197" y="3501"/>
                  </a:lnTo>
                  <a:cubicBezTo>
                    <a:pt x="59197" y="3501"/>
                    <a:pt x="59197" y="3463"/>
                    <a:pt x="59159" y="3463"/>
                  </a:cubicBezTo>
                  <a:lnTo>
                    <a:pt x="59121" y="3463"/>
                  </a:lnTo>
                  <a:cubicBezTo>
                    <a:pt x="59045" y="3501"/>
                    <a:pt x="58969" y="3539"/>
                    <a:pt x="58931" y="3539"/>
                  </a:cubicBezTo>
                  <a:cubicBezTo>
                    <a:pt x="58817" y="3577"/>
                    <a:pt x="58703" y="3577"/>
                    <a:pt x="58665" y="3577"/>
                  </a:cubicBezTo>
                  <a:cubicBezTo>
                    <a:pt x="58589" y="3577"/>
                    <a:pt x="58513" y="3539"/>
                    <a:pt x="58475" y="3501"/>
                  </a:cubicBezTo>
                  <a:cubicBezTo>
                    <a:pt x="58399" y="3425"/>
                    <a:pt x="58399" y="3272"/>
                    <a:pt x="58399" y="3082"/>
                  </a:cubicBezTo>
                  <a:lnTo>
                    <a:pt x="58399" y="2359"/>
                  </a:lnTo>
                  <a:lnTo>
                    <a:pt x="58361" y="1941"/>
                  </a:lnTo>
                  <a:cubicBezTo>
                    <a:pt x="58361" y="1903"/>
                    <a:pt x="58399" y="1827"/>
                    <a:pt x="58399" y="1789"/>
                  </a:cubicBezTo>
                  <a:lnTo>
                    <a:pt x="58665" y="1789"/>
                  </a:lnTo>
                  <a:lnTo>
                    <a:pt x="59083" y="1751"/>
                  </a:lnTo>
                  <a:lnTo>
                    <a:pt x="59159" y="1751"/>
                  </a:lnTo>
                  <a:cubicBezTo>
                    <a:pt x="59159" y="1713"/>
                    <a:pt x="59159" y="1675"/>
                    <a:pt x="59159" y="1636"/>
                  </a:cubicBezTo>
                  <a:cubicBezTo>
                    <a:pt x="59159" y="1636"/>
                    <a:pt x="59159" y="1598"/>
                    <a:pt x="59159" y="1560"/>
                  </a:cubicBezTo>
                  <a:lnTo>
                    <a:pt x="58399" y="1560"/>
                  </a:lnTo>
                  <a:lnTo>
                    <a:pt x="58399" y="1218"/>
                  </a:lnTo>
                  <a:lnTo>
                    <a:pt x="58399" y="952"/>
                  </a:lnTo>
                  <a:close/>
                  <a:moveTo>
                    <a:pt x="6202" y="1408"/>
                  </a:moveTo>
                  <a:cubicBezTo>
                    <a:pt x="5974" y="1408"/>
                    <a:pt x="5745" y="1484"/>
                    <a:pt x="5593" y="1560"/>
                  </a:cubicBezTo>
                  <a:cubicBezTo>
                    <a:pt x="5479" y="1598"/>
                    <a:pt x="5365" y="1675"/>
                    <a:pt x="5251" y="1789"/>
                  </a:cubicBezTo>
                  <a:cubicBezTo>
                    <a:pt x="5137" y="1903"/>
                    <a:pt x="5061" y="2055"/>
                    <a:pt x="4984" y="2207"/>
                  </a:cubicBezTo>
                  <a:cubicBezTo>
                    <a:pt x="4946" y="2321"/>
                    <a:pt x="4908" y="2473"/>
                    <a:pt x="4908" y="2588"/>
                  </a:cubicBezTo>
                  <a:cubicBezTo>
                    <a:pt x="4908" y="2816"/>
                    <a:pt x="4984" y="3006"/>
                    <a:pt x="5099" y="3196"/>
                  </a:cubicBezTo>
                  <a:cubicBezTo>
                    <a:pt x="5213" y="3387"/>
                    <a:pt x="5327" y="3501"/>
                    <a:pt x="5479" y="3615"/>
                  </a:cubicBezTo>
                  <a:cubicBezTo>
                    <a:pt x="5669" y="3729"/>
                    <a:pt x="5898" y="3805"/>
                    <a:pt x="6126" y="3805"/>
                  </a:cubicBezTo>
                  <a:cubicBezTo>
                    <a:pt x="6506" y="3805"/>
                    <a:pt x="6811" y="3691"/>
                    <a:pt x="7077" y="3425"/>
                  </a:cubicBezTo>
                  <a:cubicBezTo>
                    <a:pt x="7305" y="3196"/>
                    <a:pt x="7419" y="2930"/>
                    <a:pt x="7419" y="2664"/>
                  </a:cubicBezTo>
                  <a:cubicBezTo>
                    <a:pt x="7419" y="2321"/>
                    <a:pt x="7305" y="2017"/>
                    <a:pt x="7077" y="1789"/>
                  </a:cubicBezTo>
                  <a:cubicBezTo>
                    <a:pt x="6849" y="1560"/>
                    <a:pt x="6544" y="1408"/>
                    <a:pt x="6202" y="1408"/>
                  </a:cubicBezTo>
                  <a:close/>
                  <a:moveTo>
                    <a:pt x="16131" y="39"/>
                  </a:moveTo>
                  <a:cubicBezTo>
                    <a:pt x="15789" y="39"/>
                    <a:pt x="15485" y="153"/>
                    <a:pt x="15294" y="305"/>
                  </a:cubicBezTo>
                  <a:cubicBezTo>
                    <a:pt x="15104" y="495"/>
                    <a:pt x="14990" y="723"/>
                    <a:pt x="14990" y="990"/>
                  </a:cubicBezTo>
                  <a:cubicBezTo>
                    <a:pt x="14990" y="1104"/>
                    <a:pt x="15028" y="1256"/>
                    <a:pt x="15066" y="1370"/>
                  </a:cubicBezTo>
                  <a:cubicBezTo>
                    <a:pt x="15142" y="1484"/>
                    <a:pt x="15256" y="1636"/>
                    <a:pt x="15447" y="1751"/>
                  </a:cubicBezTo>
                  <a:cubicBezTo>
                    <a:pt x="15523" y="1827"/>
                    <a:pt x="15751" y="1941"/>
                    <a:pt x="16055" y="2093"/>
                  </a:cubicBezTo>
                  <a:cubicBezTo>
                    <a:pt x="16360" y="2283"/>
                    <a:pt x="16588" y="2435"/>
                    <a:pt x="16702" y="2550"/>
                  </a:cubicBezTo>
                  <a:cubicBezTo>
                    <a:pt x="16816" y="2664"/>
                    <a:pt x="16854" y="2816"/>
                    <a:pt x="16854" y="2968"/>
                  </a:cubicBezTo>
                  <a:cubicBezTo>
                    <a:pt x="16854" y="3082"/>
                    <a:pt x="16816" y="3196"/>
                    <a:pt x="16740" y="3310"/>
                  </a:cubicBezTo>
                  <a:cubicBezTo>
                    <a:pt x="16664" y="3425"/>
                    <a:pt x="16588" y="3501"/>
                    <a:pt x="16474" y="3577"/>
                  </a:cubicBezTo>
                  <a:cubicBezTo>
                    <a:pt x="16322" y="3615"/>
                    <a:pt x="16208" y="3653"/>
                    <a:pt x="16055" y="3653"/>
                  </a:cubicBezTo>
                  <a:cubicBezTo>
                    <a:pt x="15827" y="3653"/>
                    <a:pt x="15599" y="3577"/>
                    <a:pt x="15409" y="3387"/>
                  </a:cubicBezTo>
                  <a:cubicBezTo>
                    <a:pt x="15218" y="3196"/>
                    <a:pt x="15104" y="3006"/>
                    <a:pt x="15104" y="2778"/>
                  </a:cubicBezTo>
                  <a:cubicBezTo>
                    <a:pt x="15104" y="2740"/>
                    <a:pt x="15066" y="2702"/>
                    <a:pt x="15066" y="2702"/>
                  </a:cubicBezTo>
                  <a:cubicBezTo>
                    <a:pt x="15066" y="2702"/>
                    <a:pt x="15028" y="2664"/>
                    <a:pt x="15028" y="2664"/>
                  </a:cubicBezTo>
                  <a:cubicBezTo>
                    <a:pt x="14990" y="2664"/>
                    <a:pt x="14990" y="2702"/>
                    <a:pt x="14990" y="2702"/>
                  </a:cubicBezTo>
                  <a:cubicBezTo>
                    <a:pt x="14990" y="2702"/>
                    <a:pt x="14952" y="2778"/>
                    <a:pt x="14952" y="2854"/>
                  </a:cubicBezTo>
                  <a:cubicBezTo>
                    <a:pt x="14952" y="3006"/>
                    <a:pt x="14952" y="3158"/>
                    <a:pt x="14914" y="3387"/>
                  </a:cubicBezTo>
                  <a:cubicBezTo>
                    <a:pt x="14914" y="3425"/>
                    <a:pt x="14914" y="3463"/>
                    <a:pt x="14914" y="3463"/>
                  </a:cubicBezTo>
                  <a:cubicBezTo>
                    <a:pt x="14914" y="3501"/>
                    <a:pt x="14952" y="3539"/>
                    <a:pt x="14952" y="3577"/>
                  </a:cubicBezTo>
                  <a:cubicBezTo>
                    <a:pt x="14990" y="3615"/>
                    <a:pt x="15066" y="3653"/>
                    <a:pt x="15218" y="3691"/>
                  </a:cubicBezTo>
                  <a:cubicBezTo>
                    <a:pt x="15447" y="3767"/>
                    <a:pt x="15675" y="3805"/>
                    <a:pt x="15941" y="3805"/>
                  </a:cubicBezTo>
                  <a:cubicBezTo>
                    <a:pt x="16208" y="3805"/>
                    <a:pt x="16474" y="3767"/>
                    <a:pt x="16626" y="3691"/>
                  </a:cubicBezTo>
                  <a:cubicBezTo>
                    <a:pt x="16816" y="3577"/>
                    <a:pt x="16930" y="3463"/>
                    <a:pt x="17045" y="3272"/>
                  </a:cubicBezTo>
                  <a:cubicBezTo>
                    <a:pt x="17159" y="3120"/>
                    <a:pt x="17197" y="2930"/>
                    <a:pt x="17197" y="2702"/>
                  </a:cubicBezTo>
                  <a:cubicBezTo>
                    <a:pt x="17197" y="2550"/>
                    <a:pt x="17159" y="2435"/>
                    <a:pt x="17083" y="2283"/>
                  </a:cubicBezTo>
                  <a:cubicBezTo>
                    <a:pt x="17045" y="2169"/>
                    <a:pt x="16930" y="2055"/>
                    <a:pt x="16816" y="1941"/>
                  </a:cubicBezTo>
                  <a:cubicBezTo>
                    <a:pt x="16702" y="1865"/>
                    <a:pt x="16474" y="1713"/>
                    <a:pt x="16169" y="1560"/>
                  </a:cubicBezTo>
                  <a:cubicBezTo>
                    <a:pt x="15789" y="1370"/>
                    <a:pt x="15561" y="1218"/>
                    <a:pt x="15447" y="1104"/>
                  </a:cubicBezTo>
                  <a:cubicBezTo>
                    <a:pt x="15371" y="1028"/>
                    <a:pt x="15294" y="914"/>
                    <a:pt x="15294" y="800"/>
                  </a:cubicBezTo>
                  <a:cubicBezTo>
                    <a:pt x="15294" y="647"/>
                    <a:pt x="15371" y="495"/>
                    <a:pt x="15523" y="381"/>
                  </a:cubicBezTo>
                  <a:cubicBezTo>
                    <a:pt x="15637" y="267"/>
                    <a:pt x="15827" y="191"/>
                    <a:pt x="16017" y="191"/>
                  </a:cubicBezTo>
                  <a:cubicBezTo>
                    <a:pt x="16246" y="191"/>
                    <a:pt x="16398" y="267"/>
                    <a:pt x="16550" y="381"/>
                  </a:cubicBezTo>
                  <a:cubicBezTo>
                    <a:pt x="16702" y="495"/>
                    <a:pt x="16778" y="685"/>
                    <a:pt x="16854" y="952"/>
                  </a:cubicBezTo>
                  <a:lnTo>
                    <a:pt x="16930" y="952"/>
                  </a:lnTo>
                  <a:cubicBezTo>
                    <a:pt x="16930" y="914"/>
                    <a:pt x="16930" y="838"/>
                    <a:pt x="16930" y="723"/>
                  </a:cubicBezTo>
                  <a:lnTo>
                    <a:pt x="16930" y="495"/>
                  </a:lnTo>
                  <a:cubicBezTo>
                    <a:pt x="16930" y="457"/>
                    <a:pt x="16930" y="381"/>
                    <a:pt x="16930" y="267"/>
                  </a:cubicBezTo>
                  <a:cubicBezTo>
                    <a:pt x="16816" y="191"/>
                    <a:pt x="16702" y="153"/>
                    <a:pt x="16626" y="115"/>
                  </a:cubicBezTo>
                  <a:cubicBezTo>
                    <a:pt x="16474" y="77"/>
                    <a:pt x="16322" y="39"/>
                    <a:pt x="16131" y="39"/>
                  </a:cubicBezTo>
                  <a:close/>
                  <a:moveTo>
                    <a:pt x="21914" y="1446"/>
                  </a:moveTo>
                  <a:cubicBezTo>
                    <a:pt x="21648" y="1446"/>
                    <a:pt x="21420" y="1484"/>
                    <a:pt x="21229" y="1598"/>
                  </a:cubicBezTo>
                  <a:cubicBezTo>
                    <a:pt x="21039" y="1675"/>
                    <a:pt x="20887" y="1827"/>
                    <a:pt x="20773" y="2017"/>
                  </a:cubicBezTo>
                  <a:cubicBezTo>
                    <a:pt x="20697" y="2169"/>
                    <a:pt x="20621" y="2397"/>
                    <a:pt x="20621" y="2588"/>
                  </a:cubicBezTo>
                  <a:cubicBezTo>
                    <a:pt x="20621" y="2778"/>
                    <a:pt x="20659" y="2968"/>
                    <a:pt x="20773" y="3196"/>
                  </a:cubicBezTo>
                  <a:cubicBezTo>
                    <a:pt x="20849" y="3387"/>
                    <a:pt x="21001" y="3539"/>
                    <a:pt x="21153" y="3653"/>
                  </a:cubicBezTo>
                  <a:cubicBezTo>
                    <a:pt x="21305" y="3767"/>
                    <a:pt x="21496" y="3805"/>
                    <a:pt x="21724" y="3805"/>
                  </a:cubicBezTo>
                  <a:cubicBezTo>
                    <a:pt x="21914" y="3805"/>
                    <a:pt x="22066" y="3767"/>
                    <a:pt x="22219" y="3729"/>
                  </a:cubicBezTo>
                  <a:cubicBezTo>
                    <a:pt x="22371" y="3653"/>
                    <a:pt x="22485" y="3539"/>
                    <a:pt x="22637" y="3387"/>
                  </a:cubicBezTo>
                  <a:lnTo>
                    <a:pt x="22637" y="3196"/>
                  </a:lnTo>
                  <a:cubicBezTo>
                    <a:pt x="22485" y="3348"/>
                    <a:pt x="22371" y="3425"/>
                    <a:pt x="22257" y="3463"/>
                  </a:cubicBezTo>
                  <a:cubicBezTo>
                    <a:pt x="22142" y="3501"/>
                    <a:pt x="21990" y="3539"/>
                    <a:pt x="21876" y="3539"/>
                  </a:cubicBezTo>
                  <a:cubicBezTo>
                    <a:pt x="21648" y="3539"/>
                    <a:pt x="21458" y="3463"/>
                    <a:pt x="21305" y="3272"/>
                  </a:cubicBezTo>
                  <a:cubicBezTo>
                    <a:pt x="21153" y="3082"/>
                    <a:pt x="21077" y="2854"/>
                    <a:pt x="21077" y="2550"/>
                  </a:cubicBezTo>
                  <a:cubicBezTo>
                    <a:pt x="21077" y="2245"/>
                    <a:pt x="21153" y="2017"/>
                    <a:pt x="21305" y="1827"/>
                  </a:cubicBezTo>
                  <a:cubicBezTo>
                    <a:pt x="21420" y="1675"/>
                    <a:pt x="21572" y="1636"/>
                    <a:pt x="21724" y="1636"/>
                  </a:cubicBezTo>
                  <a:cubicBezTo>
                    <a:pt x="21800" y="1636"/>
                    <a:pt x="21838" y="1636"/>
                    <a:pt x="21914" y="1675"/>
                  </a:cubicBezTo>
                  <a:cubicBezTo>
                    <a:pt x="21952" y="1675"/>
                    <a:pt x="22028" y="1751"/>
                    <a:pt x="22104" y="1789"/>
                  </a:cubicBezTo>
                  <a:cubicBezTo>
                    <a:pt x="22219" y="1941"/>
                    <a:pt x="22295" y="1979"/>
                    <a:pt x="22409" y="1979"/>
                  </a:cubicBezTo>
                  <a:cubicBezTo>
                    <a:pt x="22447" y="1979"/>
                    <a:pt x="22523" y="1979"/>
                    <a:pt x="22561" y="1941"/>
                  </a:cubicBezTo>
                  <a:cubicBezTo>
                    <a:pt x="22599" y="1903"/>
                    <a:pt x="22599" y="1827"/>
                    <a:pt x="22599" y="1789"/>
                  </a:cubicBezTo>
                  <a:cubicBezTo>
                    <a:pt x="22599" y="1675"/>
                    <a:pt x="22561" y="1636"/>
                    <a:pt x="22485" y="1560"/>
                  </a:cubicBezTo>
                  <a:cubicBezTo>
                    <a:pt x="22371" y="1484"/>
                    <a:pt x="22142" y="1446"/>
                    <a:pt x="21914" y="1446"/>
                  </a:cubicBezTo>
                  <a:close/>
                  <a:moveTo>
                    <a:pt x="26175" y="1408"/>
                  </a:moveTo>
                  <a:cubicBezTo>
                    <a:pt x="25947" y="1408"/>
                    <a:pt x="25719" y="1484"/>
                    <a:pt x="25566" y="1560"/>
                  </a:cubicBezTo>
                  <a:cubicBezTo>
                    <a:pt x="25452" y="1598"/>
                    <a:pt x="25338" y="1675"/>
                    <a:pt x="25224" y="1789"/>
                  </a:cubicBezTo>
                  <a:cubicBezTo>
                    <a:pt x="25110" y="1903"/>
                    <a:pt x="25034" y="2055"/>
                    <a:pt x="24958" y="2207"/>
                  </a:cubicBezTo>
                  <a:cubicBezTo>
                    <a:pt x="24920" y="2321"/>
                    <a:pt x="24882" y="2473"/>
                    <a:pt x="24882" y="2588"/>
                  </a:cubicBezTo>
                  <a:cubicBezTo>
                    <a:pt x="24882" y="2816"/>
                    <a:pt x="24958" y="3006"/>
                    <a:pt x="25072" y="3196"/>
                  </a:cubicBezTo>
                  <a:cubicBezTo>
                    <a:pt x="25186" y="3387"/>
                    <a:pt x="25300" y="3501"/>
                    <a:pt x="25452" y="3615"/>
                  </a:cubicBezTo>
                  <a:cubicBezTo>
                    <a:pt x="25643" y="3729"/>
                    <a:pt x="25871" y="3805"/>
                    <a:pt x="26099" y="3805"/>
                  </a:cubicBezTo>
                  <a:cubicBezTo>
                    <a:pt x="26479" y="3805"/>
                    <a:pt x="26784" y="3691"/>
                    <a:pt x="27050" y="3425"/>
                  </a:cubicBezTo>
                  <a:cubicBezTo>
                    <a:pt x="27278" y="3196"/>
                    <a:pt x="27393" y="2930"/>
                    <a:pt x="27393" y="2664"/>
                  </a:cubicBezTo>
                  <a:cubicBezTo>
                    <a:pt x="27393" y="2321"/>
                    <a:pt x="27278" y="2017"/>
                    <a:pt x="27050" y="1789"/>
                  </a:cubicBezTo>
                  <a:cubicBezTo>
                    <a:pt x="26822" y="1560"/>
                    <a:pt x="26518" y="1408"/>
                    <a:pt x="26175" y="1408"/>
                  </a:cubicBezTo>
                  <a:close/>
                  <a:moveTo>
                    <a:pt x="28572" y="1408"/>
                  </a:moveTo>
                  <a:cubicBezTo>
                    <a:pt x="28496" y="1408"/>
                    <a:pt x="28382" y="1446"/>
                    <a:pt x="28230" y="1484"/>
                  </a:cubicBezTo>
                  <a:cubicBezTo>
                    <a:pt x="28115" y="1522"/>
                    <a:pt x="28039" y="1598"/>
                    <a:pt x="27963" y="1713"/>
                  </a:cubicBezTo>
                  <a:cubicBezTo>
                    <a:pt x="27887" y="1789"/>
                    <a:pt x="27849" y="1903"/>
                    <a:pt x="27849" y="2017"/>
                  </a:cubicBezTo>
                  <a:cubicBezTo>
                    <a:pt x="27849" y="2169"/>
                    <a:pt x="27887" y="2283"/>
                    <a:pt x="28001" y="2397"/>
                  </a:cubicBezTo>
                  <a:cubicBezTo>
                    <a:pt x="28077" y="2512"/>
                    <a:pt x="28230" y="2588"/>
                    <a:pt x="28458" y="2702"/>
                  </a:cubicBezTo>
                  <a:cubicBezTo>
                    <a:pt x="28724" y="2778"/>
                    <a:pt x="28876" y="2854"/>
                    <a:pt x="28990" y="2968"/>
                  </a:cubicBezTo>
                  <a:cubicBezTo>
                    <a:pt x="29066" y="3082"/>
                    <a:pt x="29105" y="3196"/>
                    <a:pt x="29105" y="3310"/>
                  </a:cubicBezTo>
                  <a:cubicBezTo>
                    <a:pt x="29105" y="3387"/>
                    <a:pt x="29066" y="3463"/>
                    <a:pt x="28990" y="3539"/>
                  </a:cubicBezTo>
                  <a:cubicBezTo>
                    <a:pt x="28876" y="3653"/>
                    <a:pt x="28800" y="3691"/>
                    <a:pt x="28686" y="3691"/>
                  </a:cubicBezTo>
                  <a:cubicBezTo>
                    <a:pt x="28572" y="3691"/>
                    <a:pt x="28458" y="3653"/>
                    <a:pt x="28344" y="3615"/>
                  </a:cubicBezTo>
                  <a:cubicBezTo>
                    <a:pt x="28268" y="3539"/>
                    <a:pt x="28191" y="3463"/>
                    <a:pt x="28115" y="3348"/>
                  </a:cubicBezTo>
                  <a:cubicBezTo>
                    <a:pt x="28077" y="3310"/>
                    <a:pt x="28001" y="3196"/>
                    <a:pt x="27963" y="3006"/>
                  </a:cubicBezTo>
                  <a:lnTo>
                    <a:pt x="27887" y="3006"/>
                  </a:lnTo>
                  <a:cubicBezTo>
                    <a:pt x="27887" y="3044"/>
                    <a:pt x="27849" y="3044"/>
                    <a:pt x="27849" y="3044"/>
                  </a:cubicBezTo>
                  <a:cubicBezTo>
                    <a:pt x="27849" y="3120"/>
                    <a:pt x="27887" y="3272"/>
                    <a:pt x="27925" y="3501"/>
                  </a:cubicBezTo>
                  <a:cubicBezTo>
                    <a:pt x="27925" y="3539"/>
                    <a:pt x="27925" y="3577"/>
                    <a:pt x="27925" y="3577"/>
                  </a:cubicBezTo>
                  <a:cubicBezTo>
                    <a:pt x="27925" y="3615"/>
                    <a:pt x="27925" y="3653"/>
                    <a:pt x="27963" y="3653"/>
                  </a:cubicBezTo>
                  <a:cubicBezTo>
                    <a:pt x="28153" y="3767"/>
                    <a:pt x="28344" y="3805"/>
                    <a:pt x="28610" y="3805"/>
                  </a:cubicBezTo>
                  <a:cubicBezTo>
                    <a:pt x="28686" y="3805"/>
                    <a:pt x="28800" y="3767"/>
                    <a:pt x="28952" y="3729"/>
                  </a:cubicBezTo>
                  <a:cubicBezTo>
                    <a:pt x="29066" y="3691"/>
                    <a:pt x="29181" y="3615"/>
                    <a:pt x="29257" y="3501"/>
                  </a:cubicBezTo>
                  <a:cubicBezTo>
                    <a:pt x="29333" y="3387"/>
                    <a:pt x="29371" y="3272"/>
                    <a:pt x="29371" y="3158"/>
                  </a:cubicBezTo>
                  <a:cubicBezTo>
                    <a:pt x="29371" y="3044"/>
                    <a:pt x="29371" y="2968"/>
                    <a:pt x="29295" y="2854"/>
                  </a:cubicBezTo>
                  <a:cubicBezTo>
                    <a:pt x="29257" y="2740"/>
                    <a:pt x="29181" y="2664"/>
                    <a:pt x="29105" y="2588"/>
                  </a:cubicBezTo>
                  <a:cubicBezTo>
                    <a:pt x="29028" y="2512"/>
                    <a:pt x="28876" y="2435"/>
                    <a:pt x="28648" y="2359"/>
                  </a:cubicBezTo>
                  <a:cubicBezTo>
                    <a:pt x="28458" y="2283"/>
                    <a:pt x="28306" y="2207"/>
                    <a:pt x="28268" y="2131"/>
                  </a:cubicBezTo>
                  <a:cubicBezTo>
                    <a:pt x="28230" y="2055"/>
                    <a:pt x="28191" y="1979"/>
                    <a:pt x="28191" y="1903"/>
                  </a:cubicBezTo>
                  <a:cubicBezTo>
                    <a:pt x="28191" y="1789"/>
                    <a:pt x="28230" y="1713"/>
                    <a:pt x="28306" y="1636"/>
                  </a:cubicBezTo>
                  <a:cubicBezTo>
                    <a:pt x="28344" y="1560"/>
                    <a:pt x="28458" y="1522"/>
                    <a:pt x="28572" y="1522"/>
                  </a:cubicBezTo>
                  <a:cubicBezTo>
                    <a:pt x="28686" y="1522"/>
                    <a:pt x="28800" y="1598"/>
                    <a:pt x="28914" y="1675"/>
                  </a:cubicBezTo>
                  <a:cubicBezTo>
                    <a:pt x="29028" y="1751"/>
                    <a:pt x="29105" y="1903"/>
                    <a:pt x="29143" y="2055"/>
                  </a:cubicBezTo>
                  <a:lnTo>
                    <a:pt x="29257" y="2055"/>
                  </a:lnTo>
                  <a:lnTo>
                    <a:pt x="29257" y="1941"/>
                  </a:lnTo>
                  <a:cubicBezTo>
                    <a:pt x="29219" y="1751"/>
                    <a:pt x="29219" y="1636"/>
                    <a:pt x="29219" y="1522"/>
                  </a:cubicBezTo>
                  <a:cubicBezTo>
                    <a:pt x="29143" y="1484"/>
                    <a:pt x="29028" y="1446"/>
                    <a:pt x="28952" y="1446"/>
                  </a:cubicBezTo>
                  <a:cubicBezTo>
                    <a:pt x="28838" y="1408"/>
                    <a:pt x="28724" y="1408"/>
                    <a:pt x="28572" y="1408"/>
                  </a:cubicBezTo>
                  <a:close/>
                  <a:moveTo>
                    <a:pt x="30778" y="1408"/>
                  </a:moveTo>
                  <a:cubicBezTo>
                    <a:pt x="30626" y="1408"/>
                    <a:pt x="30474" y="1446"/>
                    <a:pt x="30360" y="1484"/>
                  </a:cubicBezTo>
                  <a:cubicBezTo>
                    <a:pt x="30284" y="1522"/>
                    <a:pt x="30170" y="1598"/>
                    <a:pt x="30056" y="1675"/>
                  </a:cubicBezTo>
                  <a:cubicBezTo>
                    <a:pt x="29980" y="1751"/>
                    <a:pt x="29941" y="1827"/>
                    <a:pt x="29865" y="1941"/>
                  </a:cubicBezTo>
                  <a:cubicBezTo>
                    <a:pt x="29789" y="2093"/>
                    <a:pt x="29751" y="2207"/>
                    <a:pt x="29713" y="2321"/>
                  </a:cubicBezTo>
                  <a:cubicBezTo>
                    <a:pt x="29675" y="2473"/>
                    <a:pt x="29675" y="2588"/>
                    <a:pt x="29675" y="2664"/>
                  </a:cubicBezTo>
                  <a:cubicBezTo>
                    <a:pt x="29675" y="2892"/>
                    <a:pt x="29713" y="3120"/>
                    <a:pt x="29827" y="3310"/>
                  </a:cubicBezTo>
                  <a:cubicBezTo>
                    <a:pt x="29941" y="3501"/>
                    <a:pt x="30094" y="3615"/>
                    <a:pt x="30284" y="3691"/>
                  </a:cubicBezTo>
                  <a:cubicBezTo>
                    <a:pt x="30398" y="3767"/>
                    <a:pt x="30550" y="3805"/>
                    <a:pt x="30664" y="3805"/>
                  </a:cubicBezTo>
                  <a:cubicBezTo>
                    <a:pt x="30817" y="3805"/>
                    <a:pt x="30931" y="3767"/>
                    <a:pt x="30969" y="3767"/>
                  </a:cubicBezTo>
                  <a:cubicBezTo>
                    <a:pt x="31121" y="3729"/>
                    <a:pt x="31235" y="3653"/>
                    <a:pt x="31349" y="3577"/>
                  </a:cubicBezTo>
                  <a:cubicBezTo>
                    <a:pt x="31501" y="3501"/>
                    <a:pt x="31615" y="3425"/>
                    <a:pt x="31692" y="3310"/>
                  </a:cubicBezTo>
                  <a:cubicBezTo>
                    <a:pt x="31692" y="3272"/>
                    <a:pt x="31692" y="3272"/>
                    <a:pt x="31692" y="3272"/>
                  </a:cubicBezTo>
                  <a:lnTo>
                    <a:pt x="31653" y="3158"/>
                  </a:lnTo>
                  <a:lnTo>
                    <a:pt x="31463" y="3310"/>
                  </a:lnTo>
                  <a:cubicBezTo>
                    <a:pt x="31349" y="3387"/>
                    <a:pt x="31273" y="3425"/>
                    <a:pt x="31197" y="3463"/>
                  </a:cubicBezTo>
                  <a:cubicBezTo>
                    <a:pt x="31159" y="3501"/>
                    <a:pt x="31045" y="3501"/>
                    <a:pt x="30931" y="3501"/>
                  </a:cubicBezTo>
                  <a:cubicBezTo>
                    <a:pt x="30740" y="3501"/>
                    <a:pt x="30588" y="3463"/>
                    <a:pt x="30436" y="3348"/>
                  </a:cubicBezTo>
                  <a:cubicBezTo>
                    <a:pt x="30322" y="3272"/>
                    <a:pt x="30208" y="3158"/>
                    <a:pt x="30132" y="2968"/>
                  </a:cubicBezTo>
                  <a:cubicBezTo>
                    <a:pt x="30094" y="2816"/>
                    <a:pt x="30056" y="2702"/>
                    <a:pt x="30056" y="2588"/>
                  </a:cubicBezTo>
                  <a:lnTo>
                    <a:pt x="30056" y="2435"/>
                  </a:lnTo>
                  <a:lnTo>
                    <a:pt x="30056" y="2397"/>
                  </a:lnTo>
                  <a:lnTo>
                    <a:pt x="30056" y="2359"/>
                  </a:lnTo>
                  <a:cubicBezTo>
                    <a:pt x="30056" y="2359"/>
                    <a:pt x="30056" y="2321"/>
                    <a:pt x="30056" y="2283"/>
                  </a:cubicBezTo>
                  <a:cubicBezTo>
                    <a:pt x="30170" y="2245"/>
                    <a:pt x="30246" y="2245"/>
                    <a:pt x="30322" y="2245"/>
                  </a:cubicBezTo>
                  <a:lnTo>
                    <a:pt x="31653" y="2245"/>
                  </a:lnTo>
                  <a:lnTo>
                    <a:pt x="31653" y="2207"/>
                  </a:lnTo>
                  <a:cubicBezTo>
                    <a:pt x="31653" y="2093"/>
                    <a:pt x="31615" y="1979"/>
                    <a:pt x="31539" y="1827"/>
                  </a:cubicBezTo>
                  <a:cubicBezTo>
                    <a:pt x="31463" y="1713"/>
                    <a:pt x="31349" y="1598"/>
                    <a:pt x="31197" y="1522"/>
                  </a:cubicBezTo>
                  <a:cubicBezTo>
                    <a:pt x="31083" y="1446"/>
                    <a:pt x="30969" y="1408"/>
                    <a:pt x="30778" y="1408"/>
                  </a:cubicBezTo>
                  <a:close/>
                  <a:moveTo>
                    <a:pt x="35610" y="77"/>
                  </a:moveTo>
                  <a:cubicBezTo>
                    <a:pt x="35306" y="77"/>
                    <a:pt x="35116" y="77"/>
                    <a:pt x="34963" y="115"/>
                  </a:cubicBezTo>
                  <a:cubicBezTo>
                    <a:pt x="34735" y="153"/>
                    <a:pt x="34545" y="229"/>
                    <a:pt x="34355" y="381"/>
                  </a:cubicBezTo>
                  <a:cubicBezTo>
                    <a:pt x="34164" y="495"/>
                    <a:pt x="34012" y="647"/>
                    <a:pt x="33898" y="838"/>
                  </a:cubicBezTo>
                  <a:cubicBezTo>
                    <a:pt x="33746" y="990"/>
                    <a:pt x="33670" y="1180"/>
                    <a:pt x="33594" y="1370"/>
                  </a:cubicBezTo>
                  <a:cubicBezTo>
                    <a:pt x="33518" y="1522"/>
                    <a:pt x="33480" y="1751"/>
                    <a:pt x="33480" y="1979"/>
                  </a:cubicBezTo>
                  <a:cubicBezTo>
                    <a:pt x="33480" y="2245"/>
                    <a:pt x="33518" y="2473"/>
                    <a:pt x="33632" y="2664"/>
                  </a:cubicBezTo>
                  <a:cubicBezTo>
                    <a:pt x="33708" y="2892"/>
                    <a:pt x="33822" y="3082"/>
                    <a:pt x="33936" y="3196"/>
                  </a:cubicBezTo>
                  <a:cubicBezTo>
                    <a:pt x="34050" y="3348"/>
                    <a:pt x="34202" y="3463"/>
                    <a:pt x="34393" y="3539"/>
                  </a:cubicBezTo>
                  <a:cubicBezTo>
                    <a:pt x="34545" y="3615"/>
                    <a:pt x="34735" y="3691"/>
                    <a:pt x="34849" y="3729"/>
                  </a:cubicBezTo>
                  <a:cubicBezTo>
                    <a:pt x="35001" y="3767"/>
                    <a:pt x="35230" y="3805"/>
                    <a:pt x="35534" y="3805"/>
                  </a:cubicBezTo>
                  <a:cubicBezTo>
                    <a:pt x="35876" y="3805"/>
                    <a:pt x="36181" y="3767"/>
                    <a:pt x="36409" y="3691"/>
                  </a:cubicBezTo>
                  <a:cubicBezTo>
                    <a:pt x="36447" y="3653"/>
                    <a:pt x="36485" y="3653"/>
                    <a:pt x="36523" y="3653"/>
                  </a:cubicBezTo>
                  <a:cubicBezTo>
                    <a:pt x="36523" y="3539"/>
                    <a:pt x="36599" y="3310"/>
                    <a:pt x="36675" y="3006"/>
                  </a:cubicBezTo>
                  <a:cubicBezTo>
                    <a:pt x="36675" y="2968"/>
                    <a:pt x="36675" y="2968"/>
                    <a:pt x="36675" y="2930"/>
                  </a:cubicBezTo>
                  <a:cubicBezTo>
                    <a:pt x="36675" y="2892"/>
                    <a:pt x="36637" y="2892"/>
                    <a:pt x="36637" y="2892"/>
                  </a:cubicBezTo>
                  <a:lnTo>
                    <a:pt x="36599" y="2930"/>
                  </a:lnTo>
                  <a:cubicBezTo>
                    <a:pt x="36561" y="3044"/>
                    <a:pt x="36485" y="3158"/>
                    <a:pt x="36371" y="3234"/>
                  </a:cubicBezTo>
                  <a:cubicBezTo>
                    <a:pt x="36295" y="3348"/>
                    <a:pt x="36219" y="3425"/>
                    <a:pt x="36143" y="3463"/>
                  </a:cubicBezTo>
                  <a:cubicBezTo>
                    <a:pt x="36029" y="3539"/>
                    <a:pt x="35914" y="3577"/>
                    <a:pt x="35800" y="3615"/>
                  </a:cubicBezTo>
                  <a:cubicBezTo>
                    <a:pt x="35724" y="3615"/>
                    <a:pt x="35648" y="3653"/>
                    <a:pt x="35496" y="3653"/>
                  </a:cubicBezTo>
                  <a:lnTo>
                    <a:pt x="35344" y="3653"/>
                  </a:lnTo>
                  <a:cubicBezTo>
                    <a:pt x="35154" y="3653"/>
                    <a:pt x="34925" y="3615"/>
                    <a:pt x="34735" y="3501"/>
                  </a:cubicBezTo>
                  <a:cubicBezTo>
                    <a:pt x="34507" y="3387"/>
                    <a:pt x="34355" y="3196"/>
                    <a:pt x="34240" y="2968"/>
                  </a:cubicBezTo>
                  <a:cubicBezTo>
                    <a:pt x="34088" y="2702"/>
                    <a:pt x="34050" y="2359"/>
                    <a:pt x="34050" y="1979"/>
                  </a:cubicBezTo>
                  <a:cubicBezTo>
                    <a:pt x="34050" y="1751"/>
                    <a:pt x="34088" y="1560"/>
                    <a:pt x="34126" y="1370"/>
                  </a:cubicBezTo>
                  <a:cubicBezTo>
                    <a:pt x="34164" y="1142"/>
                    <a:pt x="34240" y="990"/>
                    <a:pt x="34317" y="838"/>
                  </a:cubicBezTo>
                  <a:cubicBezTo>
                    <a:pt x="34431" y="685"/>
                    <a:pt x="34507" y="571"/>
                    <a:pt x="34659" y="457"/>
                  </a:cubicBezTo>
                  <a:cubicBezTo>
                    <a:pt x="34773" y="381"/>
                    <a:pt x="34925" y="305"/>
                    <a:pt x="35077" y="229"/>
                  </a:cubicBezTo>
                  <a:cubicBezTo>
                    <a:pt x="35192" y="191"/>
                    <a:pt x="35306" y="191"/>
                    <a:pt x="35458" y="191"/>
                  </a:cubicBezTo>
                  <a:cubicBezTo>
                    <a:pt x="35686" y="191"/>
                    <a:pt x="35914" y="267"/>
                    <a:pt x="36105" y="381"/>
                  </a:cubicBezTo>
                  <a:cubicBezTo>
                    <a:pt x="36257" y="495"/>
                    <a:pt x="36409" y="647"/>
                    <a:pt x="36485" y="876"/>
                  </a:cubicBezTo>
                  <a:lnTo>
                    <a:pt x="36599" y="876"/>
                  </a:lnTo>
                  <a:lnTo>
                    <a:pt x="36599" y="761"/>
                  </a:lnTo>
                  <a:cubicBezTo>
                    <a:pt x="36599" y="609"/>
                    <a:pt x="36561" y="457"/>
                    <a:pt x="36561" y="305"/>
                  </a:cubicBezTo>
                  <a:cubicBezTo>
                    <a:pt x="36485" y="267"/>
                    <a:pt x="36371" y="191"/>
                    <a:pt x="36181" y="153"/>
                  </a:cubicBezTo>
                  <a:cubicBezTo>
                    <a:pt x="35991" y="77"/>
                    <a:pt x="35800" y="77"/>
                    <a:pt x="35610" y="77"/>
                  </a:cubicBezTo>
                  <a:close/>
                  <a:moveTo>
                    <a:pt x="38083" y="1408"/>
                  </a:moveTo>
                  <a:cubicBezTo>
                    <a:pt x="37817" y="1408"/>
                    <a:pt x="37626" y="1484"/>
                    <a:pt x="37436" y="1560"/>
                  </a:cubicBezTo>
                  <a:cubicBezTo>
                    <a:pt x="37322" y="1598"/>
                    <a:pt x="37208" y="1675"/>
                    <a:pt x="37094" y="1789"/>
                  </a:cubicBezTo>
                  <a:cubicBezTo>
                    <a:pt x="36980" y="1903"/>
                    <a:pt x="36904" y="2055"/>
                    <a:pt x="36866" y="2207"/>
                  </a:cubicBezTo>
                  <a:cubicBezTo>
                    <a:pt x="36789" y="2321"/>
                    <a:pt x="36789" y="2473"/>
                    <a:pt x="36789" y="2588"/>
                  </a:cubicBezTo>
                  <a:cubicBezTo>
                    <a:pt x="36789" y="2816"/>
                    <a:pt x="36827" y="3006"/>
                    <a:pt x="36942" y="3196"/>
                  </a:cubicBezTo>
                  <a:cubicBezTo>
                    <a:pt x="37056" y="3387"/>
                    <a:pt x="37208" y="3501"/>
                    <a:pt x="37322" y="3615"/>
                  </a:cubicBezTo>
                  <a:cubicBezTo>
                    <a:pt x="37550" y="3729"/>
                    <a:pt x="37779" y="3805"/>
                    <a:pt x="38007" y="3805"/>
                  </a:cubicBezTo>
                  <a:cubicBezTo>
                    <a:pt x="38387" y="3805"/>
                    <a:pt x="38692" y="3691"/>
                    <a:pt x="38920" y="3425"/>
                  </a:cubicBezTo>
                  <a:cubicBezTo>
                    <a:pt x="39148" y="3196"/>
                    <a:pt x="39300" y="2930"/>
                    <a:pt x="39300" y="2664"/>
                  </a:cubicBezTo>
                  <a:cubicBezTo>
                    <a:pt x="39300" y="2321"/>
                    <a:pt x="39186" y="2017"/>
                    <a:pt x="38920" y="1789"/>
                  </a:cubicBezTo>
                  <a:cubicBezTo>
                    <a:pt x="38692" y="1560"/>
                    <a:pt x="38425" y="1408"/>
                    <a:pt x="38083" y="1408"/>
                  </a:cubicBezTo>
                  <a:close/>
                  <a:moveTo>
                    <a:pt x="43790" y="1446"/>
                  </a:moveTo>
                  <a:cubicBezTo>
                    <a:pt x="43523" y="1446"/>
                    <a:pt x="43295" y="1484"/>
                    <a:pt x="43105" y="1598"/>
                  </a:cubicBezTo>
                  <a:cubicBezTo>
                    <a:pt x="42915" y="1675"/>
                    <a:pt x="42762" y="1827"/>
                    <a:pt x="42648" y="2017"/>
                  </a:cubicBezTo>
                  <a:cubicBezTo>
                    <a:pt x="42572" y="2169"/>
                    <a:pt x="42496" y="2397"/>
                    <a:pt x="42496" y="2588"/>
                  </a:cubicBezTo>
                  <a:cubicBezTo>
                    <a:pt x="42496" y="2778"/>
                    <a:pt x="42534" y="2968"/>
                    <a:pt x="42648" y="3196"/>
                  </a:cubicBezTo>
                  <a:cubicBezTo>
                    <a:pt x="42724" y="3387"/>
                    <a:pt x="42877" y="3539"/>
                    <a:pt x="43029" y="3653"/>
                  </a:cubicBezTo>
                  <a:cubicBezTo>
                    <a:pt x="43181" y="3767"/>
                    <a:pt x="43371" y="3805"/>
                    <a:pt x="43599" y="3805"/>
                  </a:cubicBezTo>
                  <a:cubicBezTo>
                    <a:pt x="43790" y="3805"/>
                    <a:pt x="43942" y="3767"/>
                    <a:pt x="44094" y="3729"/>
                  </a:cubicBezTo>
                  <a:cubicBezTo>
                    <a:pt x="44246" y="3653"/>
                    <a:pt x="44360" y="3539"/>
                    <a:pt x="44512" y="3387"/>
                  </a:cubicBezTo>
                  <a:lnTo>
                    <a:pt x="44512" y="3196"/>
                  </a:lnTo>
                  <a:cubicBezTo>
                    <a:pt x="44360" y="3348"/>
                    <a:pt x="44246" y="3425"/>
                    <a:pt x="44132" y="3463"/>
                  </a:cubicBezTo>
                  <a:cubicBezTo>
                    <a:pt x="44018" y="3501"/>
                    <a:pt x="43866" y="3539"/>
                    <a:pt x="43752" y="3539"/>
                  </a:cubicBezTo>
                  <a:cubicBezTo>
                    <a:pt x="43523" y="3539"/>
                    <a:pt x="43333" y="3463"/>
                    <a:pt x="43181" y="3272"/>
                  </a:cubicBezTo>
                  <a:cubicBezTo>
                    <a:pt x="43029" y="3082"/>
                    <a:pt x="42953" y="2854"/>
                    <a:pt x="42953" y="2550"/>
                  </a:cubicBezTo>
                  <a:cubicBezTo>
                    <a:pt x="42953" y="2245"/>
                    <a:pt x="43029" y="2017"/>
                    <a:pt x="43181" y="1827"/>
                  </a:cubicBezTo>
                  <a:cubicBezTo>
                    <a:pt x="43295" y="1675"/>
                    <a:pt x="43447" y="1636"/>
                    <a:pt x="43599" y="1636"/>
                  </a:cubicBezTo>
                  <a:cubicBezTo>
                    <a:pt x="43675" y="1636"/>
                    <a:pt x="43713" y="1636"/>
                    <a:pt x="43790" y="1675"/>
                  </a:cubicBezTo>
                  <a:cubicBezTo>
                    <a:pt x="43828" y="1675"/>
                    <a:pt x="43904" y="1751"/>
                    <a:pt x="43980" y="1789"/>
                  </a:cubicBezTo>
                  <a:cubicBezTo>
                    <a:pt x="44094" y="1941"/>
                    <a:pt x="44170" y="1979"/>
                    <a:pt x="44284" y="1979"/>
                  </a:cubicBezTo>
                  <a:cubicBezTo>
                    <a:pt x="44322" y="1979"/>
                    <a:pt x="44398" y="1979"/>
                    <a:pt x="44436" y="1941"/>
                  </a:cubicBezTo>
                  <a:cubicBezTo>
                    <a:pt x="44474" y="1903"/>
                    <a:pt x="44474" y="1827"/>
                    <a:pt x="44474" y="1789"/>
                  </a:cubicBezTo>
                  <a:cubicBezTo>
                    <a:pt x="44474" y="1675"/>
                    <a:pt x="44436" y="1636"/>
                    <a:pt x="44360" y="1560"/>
                  </a:cubicBezTo>
                  <a:cubicBezTo>
                    <a:pt x="44246" y="1484"/>
                    <a:pt x="44018" y="1446"/>
                    <a:pt x="43790" y="1446"/>
                  </a:cubicBezTo>
                  <a:close/>
                  <a:moveTo>
                    <a:pt x="45996" y="1408"/>
                  </a:moveTo>
                  <a:cubicBezTo>
                    <a:pt x="45844" y="1408"/>
                    <a:pt x="45692" y="1446"/>
                    <a:pt x="45578" y="1484"/>
                  </a:cubicBezTo>
                  <a:cubicBezTo>
                    <a:pt x="45502" y="1522"/>
                    <a:pt x="45387" y="1598"/>
                    <a:pt x="45273" y="1675"/>
                  </a:cubicBezTo>
                  <a:cubicBezTo>
                    <a:pt x="45197" y="1751"/>
                    <a:pt x="45159" y="1827"/>
                    <a:pt x="45083" y="1941"/>
                  </a:cubicBezTo>
                  <a:cubicBezTo>
                    <a:pt x="45007" y="2093"/>
                    <a:pt x="44969" y="2207"/>
                    <a:pt x="44931" y="2321"/>
                  </a:cubicBezTo>
                  <a:cubicBezTo>
                    <a:pt x="44893" y="2473"/>
                    <a:pt x="44893" y="2588"/>
                    <a:pt x="44893" y="2664"/>
                  </a:cubicBezTo>
                  <a:cubicBezTo>
                    <a:pt x="44893" y="2892"/>
                    <a:pt x="44931" y="3120"/>
                    <a:pt x="45045" y="3310"/>
                  </a:cubicBezTo>
                  <a:cubicBezTo>
                    <a:pt x="45159" y="3501"/>
                    <a:pt x="45311" y="3615"/>
                    <a:pt x="45502" y="3691"/>
                  </a:cubicBezTo>
                  <a:cubicBezTo>
                    <a:pt x="45616" y="3767"/>
                    <a:pt x="45768" y="3805"/>
                    <a:pt x="45882" y="3805"/>
                  </a:cubicBezTo>
                  <a:cubicBezTo>
                    <a:pt x="46034" y="3805"/>
                    <a:pt x="46148" y="3767"/>
                    <a:pt x="46186" y="3767"/>
                  </a:cubicBezTo>
                  <a:cubicBezTo>
                    <a:pt x="46339" y="3729"/>
                    <a:pt x="46453" y="3653"/>
                    <a:pt x="46567" y="3577"/>
                  </a:cubicBezTo>
                  <a:cubicBezTo>
                    <a:pt x="46719" y="3501"/>
                    <a:pt x="46833" y="3425"/>
                    <a:pt x="46909" y="3310"/>
                  </a:cubicBezTo>
                  <a:cubicBezTo>
                    <a:pt x="46909" y="3272"/>
                    <a:pt x="46909" y="3272"/>
                    <a:pt x="46909" y="3272"/>
                  </a:cubicBezTo>
                  <a:lnTo>
                    <a:pt x="46871" y="3158"/>
                  </a:lnTo>
                  <a:lnTo>
                    <a:pt x="46681" y="3310"/>
                  </a:lnTo>
                  <a:cubicBezTo>
                    <a:pt x="46567" y="3387"/>
                    <a:pt x="46491" y="3425"/>
                    <a:pt x="46415" y="3463"/>
                  </a:cubicBezTo>
                  <a:cubicBezTo>
                    <a:pt x="46377" y="3501"/>
                    <a:pt x="46262" y="3501"/>
                    <a:pt x="46148" y="3501"/>
                  </a:cubicBezTo>
                  <a:cubicBezTo>
                    <a:pt x="45958" y="3501"/>
                    <a:pt x="45806" y="3463"/>
                    <a:pt x="45654" y="3348"/>
                  </a:cubicBezTo>
                  <a:cubicBezTo>
                    <a:pt x="45540" y="3272"/>
                    <a:pt x="45425" y="3158"/>
                    <a:pt x="45349" y="2968"/>
                  </a:cubicBezTo>
                  <a:cubicBezTo>
                    <a:pt x="45311" y="2816"/>
                    <a:pt x="45273" y="2702"/>
                    <a:pt x="45273" y="2588"/>
                  </a:cubicBezTo>
                  <a:lnTo>
                    <a:pt x="45273" y="2435"/>
                  </a:lnTo>
                  <a:lnTo>
                    <a:pt x="45273" y="2397"/>
                  </a:lnTo>
                  <a:lnTo>
                    <a:pt x="45273" y="2359"/>
                  </a:lnTo>
                  <a:cubicBezTo>
                    <a:pt x="45273" y="2359"/>
                    <a:pt x="45273" y="2321"/>
                    <a:pt x="45273" y="2283"/>
                  </a:cubicBezTo>
                  <a:cubicBezTo>
                    <a:pt x="45387" y="2245"/>
                    <a:pt x="45464" y="2245"/>
                    <a:pt x="45540" y="2245"/>
                  </a:cubicBezTo>
                  <a:lnTo>
                    <a:pt x="46871" y="2245"/>
                  </a:lnTo>
                  <a:lnTo>
                    <a:pt x="46871" y="2207"/>
                  </a:lnTo>
                  <a:cubicBezTo>
                    <a:pt x="46871" y="2093"/>
                    <a:pt x="46833" y="1979"/>
                    <a:pt x="46757" y="1827"/>
                  </a:cubicBezTo>
                  <a:cubicBezTo>
                    <a:pt x="46681" y="1713"/>
                    <a:pt x="46567" y="1598"/>
                    <a:pt x="46415" y="1522"/>
                  </a:cubicBezTo>
                  <a:cubicBezTo>
                    <a:pt x="46301" y="1446"/>
                    <a:pt x="46186" y="1408"/>
                    <a:pt x="45996" y="1408"/>
                  </a:cubicBezTo>
                  <a:close/>
                  <a:moveTo>
                    <a:pt x="60909" y="1408"/>
                  </a:moveTo>
                  <a:cubicBezTo>
                    <a:pt x="60643" y="1408"/>
                    <a:pt x="60453" y="1484"/>
                    <a:pt x="60263" y="1560"/>
                  </a:cubicBezTo>
                  <a:cubicBezTo>
                    <a:pt x="60149" y="1598"/>
                    <a:pt x="60034" y="1675"/>
                    <a:pt x="59920" y="1789"/>
                  </a:cubicBezTo>
                  <a:cubicBezTo>
                    <a:pt x="59806" y="1903"/>
                    <a:pt x="59730" y="2055"/>
                    <a:pt x="59692" y="2207"/>
                  </a:cubicBezTo>
                  <a:cubicBezTo>
                    <a:pt x="59616" y="2321"/>
                    <a:pt x="59616" y="2473"/>
                    <a:pt x="59616" y="2588"/>
                  </a:cubicBezTo>
                  <a:cubicBezTo>
                    <a:pt x="59616" y="2816"/>
                    <a:pt x="59654" y="3006"/>
                    <a:pt x="59768" y="3196"/>
                  </a:cubicBezTo>
                  <a:cubicBezTo>
                    <a:pt x="59882" y="3387"/>
                    <a:pt x="60034" y="3501"/>
                    <a:pt x="60149" y="3615"/>
                  </a:cubicBezTo>
                  <a:cubicBezTo>
                    <a:pt x="60377" y="3729"/>
                    <a:pt x="60605" y="3805"/>
                    <a:pt x="60833" y="3805"/>
                  </a:cubicBezTo>
                  <a:cubicBezTo>
                    <a:pt x="61214" y="3805"/>
                    <a:pt x="61518" y="3691"/>
                    <a:pt x="61746" y="3425"/>
                  </a:cubicBezTo>
                  <a:cubicBezTo>
                    <a:pt x="61975" y="3196"/>
                    <a:pt x="62127" y="2930"/>
                    <a:pt x="62127" y="2664"/>
                  </a:cubicBezTo>
                  <a:cubicBezTo>
                    <a:pt x="62127" y="2321"/>
                    <a:pt x="62013" y="2017"/>
                    <a:pt x="61746" y="1789"/>
                  </a:cubicBezTo>
                  <a:cubicBezTo>
                    <a:pt x="61518" y="1560"/>
                    <a:pt x="61252" y="1408"/>
                    <a:pt x="60909" y="140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9"/>
            <p:cNvSpPr/>
            <p:nvPr/>
          </p:nvSpPr>
          <p:spPr>
            <a:xfrm>
              <a:off x="715550" y="1450813"/>
              <a:ext cx="130350" cy="2409150"/>
            </a:xfrm>
            <a:custGeom>
              <a:avLst/>
              <a:gdLst/>
              <a:ahLst/>
              <a:cxnLst/>
              <a:rect l="l" t="t" r="r" b="b"/>
              <a:pathLst>
                <a:path w="5214" h="96366" extrusionOk="0">
                  <a:moveTo>
                    <a:pt x="3159" y="0"/>
                  </a:moveTo>
                  <a:cubicBezTo>
                    <a:pt x="3083" y="0"/>
                    <a:pt x="2968" y="0"/>
                    <a:pt x="2892" y="38"/>
                  </a:cubicBezTo>
                  <a:cubicBezTo>
                    <a:pt x="2778" y="76"/>
                    <a:pt x="2702" y="152"/>
                    <a:pt x="2626" y="267"/>
                  </a:cubicBezTo>
                  <a:cubicBezTo>
                    <a:pt x="2550" y="343"/>
                    <a:pt x="2474" y="495"/>
                    <a:pt x="2398" y="723"/>
                  </a:cubicBezTo>
                  <a:cubicBezTo>
                    <a:pt x="2284" y="913"/>
                    <a:pt x="2208" y="1027"/>
                    <a:pt x="2169" y="1104"/>
                  </a:cubicBezTo>
                  <a:cubicBezTo>
                    <a:pt x="2093" y="1142"/>
                    <a:pt x="2017" y="1180"/>
                    <a:pt x="1941" y="1180"/>
                  </a:cubicBezTo>
                  <a:cubicBezTo>
                    <a:pt x="1827" y="1180"/>
                    <a:pt x="1751" y="1142"/>
                    <a:pt x="1675" y="1066"/>
                  </a:cubicBezTo>
                  <a:cubicBezTo>
                    <a:pt x="1599" y="989"/>
                    <a:pt x="1561" y="913"/>
                    <a:pt x="1561" y="799"/>
                  </a:cubicBezTo>
                  <a:cubicBezTo>
                    <a:pt x="1561" y="685"/>
                    <a:pt x="1599" y="571"/>
                    <a:pt x="1713" y="457"/>
                  </a:cubicBezTo>
                  <a:cubicBezTo>
                    <a:pt x="1789" y="343"/>
                    <a:pt x="1903" y="267"/>
                    <a:pt x="2055" y="229"/>
                  </a:cubicBezTo>
                  <a:lnTo>
                    <a:pt x="2055" y="190"/>
                  </a:lnTo>
                  <a:lnTo>
                    <a:pt x="2055" y="114"/>
                  </a:lnTo>
                  <a:lnTo>
                    <a:pt x="1979" y="114"/>
                  </a:lnTo>
                  <a:cubicBezTo>
                    <a:pt x="1789" y="114"/>
                    <a:pt x="1637" y="152"/>
                    <a:pt x="1561" y="152"/>
                  </a:cubicBezTo>
                  <a:cubicBezTo>
                    <a:pt x="1523" y="229"/>
                    <a:pt x="1485" y="305"/>
                    <a:pt x="1485" y="419"/>
                  </a:cubicBezTo>
                  <a:cubicBezTo>
                    <a:pt x="1447" y="533"/>
                    <a:pt x="1447" y="647"/>
                    <a:pt x="1447" y="761"/>
                  </a:cubicBezTo>
                  <a:cubicBezTo>
                    <a:pt x="1447" y="875"/>
                    <a:pt x="1447" y="989"/>
                    <a:pt x="1523" y="1104"/>
                  </a:cubicBezTo>
                  <a:cubicBezTo>
                    <a:pt x="1561" y="1256"/>
                    <a:pt x="1637" y="1332"/>
                    <a:pt x="1713" y="1408"/>
                  </a:cubicBezTo>
                  <a:cubicBezTo>
                    <a:pt x="1827" y="1484"/>
                    <a:pt x="1941" y="1522"/>
                    <a:pt x="2055" y="1522"/>
                  </a:cubicBezTo>
                  <a:cubicBezTo>
                    <a:pt x="2208" y="1522"/>
                    <a:pt x="2322" y="1446"/>
                    <a:pt x="2436" y="1370"/>
                  </a:cubicBezTo>
                  <a:cubicBezTo>
                    <a:pt x="2512" y="1294"/>
                    <a:pt x="2626" y="1142"/>
                    <a:pt x="2702" y="875"/>
                  </a:cubicBezTo>
                  <a:cubicBezTo>
                    <a:pt x="2816" y="647"/>
                    <a:pt x="2892" y="457"/>
                    <a:pt x="3006" y="381"/>
                  </a:cubicBezTo>
                  <a:cubicBezTo>
                    <a:pt x="3121" y="305"/>
                    <a:pt x="3235" y="267"/>
                    <a:pt x="3349" y="267"/>
                  </a:cubicBezTo>
                  <a:cubicBezTo>
                    <a:pt x="3425" y="267"/>
                    <a:pt x="3501" y="305"/>
                    <a:pt x="3577" y="381"/>
                  </a:cubicBezTo>
                  <a:cubicBezTo>
                    <a:pt x="3653" y="457"/>
                    <a:pt x="3729" y="571"/>
                    <a:pt x="3729" y="685"/>
                  </a:cubicBezTo>
                  <a:cubicBezTo>
                    <a:pt x="3729" y="799"/>
                    <a:pt x="3691" y="913"/>
                    <a:pt x="3615" y="989"/>
                  </a:cubicBezTo>
                  <a:cubicBezTo>
                    <a:pt x="3577" y="1104"/>
                    <a:pt x="3501" y="1180"/>
                    <a:pt x="3387" y="1256"/>
                  </a:cubicBezTo>
                  <a:cubicBezTo>
                    <a:pt x="3311" y="1294"/>
                    <a:pt x="3197" y="1332"/>
                    <a:pt x="3045" y="1408"/>
                  </a:cubicBezTo>
                  <a:cubicBezTo>
                    <a:pt x="3045" y="1446"/>
                    <a:pt x="3045" y="1484"/>
                    <a:pt x="3045" y="1484"/>
                  </a:cubicBezTo>
                  <a:lnTo>
                    <a:pt x="3083" y="1484"/>
                  </a:lnTo>
                  <a:cubicBezTo>
                    <a:pt x="3121" y="1484"/>
                    <a:pt x="3273" y="1484"/>
                    <a:pt x="3539" y="1446"/>
                  </a:cubicBezTo>
                  <a:lnTo>
                    <a:pt x="3615" y="1446"/>
                  </a:lnTo>
                  <a:cubicBezTo>
                    <a:pt x="3653" y="1446"/>
                    <a:pt x="3691" y="1446"/>
                    <a:pt x="3691" y="1408"/>
                  </a:cubicBezTo>
                  <a:cubicBezTo>
                    <a:pt x="3805" y="1218"/>
                    <a:pt x="3843" y="989"/>
                    <a:pt x="3843" y="761"/>
                  </a:cubicBezTo>
                  <a:cubicBezTo>
                    <a:pt x="3843" y="647"/>
                    <a:pt x="3805" y="533"/>
                    <a:pt x="3767" y="419"/>
                  </a:cubicBezTo>
                  <a:cubicBezTo>
                    <a:pt x="3729" y="305"/>
                    <a:pt x="3653" y="190"/>
                    <a:pt x="3539" y="114"/>
                  </a:cubicBezTo>
                  <a:cubicBezTo>
                    <a:pt x="3425" y="38"/>
                    <a:pt x="3311" y="0"/>
                    <a:pt x="3159" y="0"/>
                  </a:cubicBezTo>
                  <a:close/>
                  <a:moveTo>
                    <a:pt x="2017" y="2359"/>
                  </a:moveTo>
                  <a:cubicBezTo>
                    <a:pt x="2055" y="2359"/>
                    <a:pt x="2055" y="2397"/>
                    <a:pt x="2093" y="2435"/>
                  </a:cubicBezTo>
                  <a:cubicBezTo>
                    <a:pt x="2131" y="2435"/>
                    <a:pt x="2131" y="2511"/>
                    <a:pt x="2131" y="2549"/>
                  </a:cubicBezTo>
                  <a:cubicBezTo>
                    <a:pt x="2169" y="3044"/>
                    <a:pt x="2169" y="3310"/>
                    <a:pt x="2169" y="3424"/>
                  </a:cubicBezTo>
                  <a:lnTo>
                    <a:pt x="2169" y="3538"/>
                  </a:lnTo>
                  <a:cubicBezTo>
                    <a:pt x="2055" y="3538"/>
                    <a:pt x="1941" y="3500"/>
                    <a:pt x="1827" y="3386"/>
                  </a:cubicBezTo>
                  <a:cubicBezTo>
                    <a:pt x="1675" y="3272"/>
                    <a:pt x="1599" y="3082"/>
                    <a:pt x="1599" y="2854"/>
                  </a:cubicBezTo>
                  <a:cubicBezTo>
                    <a:pt x="1599" y="2777"/>
                    <a:pt x="1599" y="2701"/>
                    <a:pt x="1637" y="2587"/>
                  </a:cubicBezTo>
                  <a:cubicBezTo>
                    <a:pt x="1675" y="2511"/>
                    <a:pt x="1751" y="2473"/>
                    <a:pt x="1827" y="2435"/>
                  </a:cubicBezTo>
                  <a:cubicBezTo>
                    <a:pt x="1903" y="2397"/>
                    <a:pt x="1941" y="2359"/>
                    <a:pt x="2017" y="2359"/>
                  </a:cubicBezTo>
                  <a:close/>
                  <a:moveTo>
                    <a:pt x="3311" y="1941"/>
                  </a:moveTo>
                  <a:lnTo>
                    <a:pt x="3197" y="1979"/>
                  </a:lnTo>
                  <a:lnTo>
                    <a:pt x="3349" y="2169"/>
                  </a:lnTo>
                  <a:cubicBezTo>
                    <a:pt x="3425" y="2283"/>
                    <a:pt x="3463" y="2359"/>
                    <a:pt x="3501" y="2435"/>
                  </a:cubicBezTo>
                  <a:cubicBezTo>
                    <a:pt x="3501" y="2511"/>
                    <a:pt x="3539" y="2587"/>
                    <a:pt x="3539" y="2701"/>
                  </a:cubicBezTo>
                  <a:cubicBezTo>
                    <a:pt x="3539" y="2892"/>
                    <a:pt x="3463" y="3044"/>
                    <a:pt x="3387" y="3196"/>
                  </a:cubicBezTo>
                  <a:cubicBezTo>
                    <a:pt x="3311" y="3310"/>
                    <a:pt x="3197" y="3424"/>
                    <a:pt x="3006" y="3500"/>
                  </a:cubicBezTo>
                  <a:cubicBezTo>
                    <a:pt x="2854" y="3576"/>
                    <a:pt x="2702" y="3614"/>
                    <a:pt x="2588" y="3614"/>
                  </a:cubicBezTo>
                  <a:lnTo>
                    <a:pt x="2398" y="3614"/>
                  </a:lnTo>
                  <a:cubicBezTo>
                    <a:pt x="2398" y="3614"/>
                    <a:pt x="2360" y="3576"/>
                    <a:pt x="2284" y="3576"/>
                  </a:cubicBezTo>
                  <a:cubicBezTo>
                    <a:pt x="2284" y="3500"/>
                    <a:pt x="2284" y="3386"/>
                    <a:pt x="2284" y="3310"/>
                  </a:cubicBezTo>
                  <a:lnTo>
                    <a:pt x="2284" y="3120"/>
                  </a:lnTo>
                  <a:lnTo>
                    <a:pt x="2284" y="1979"/>
                  </a:lnTo>
                  <a:lnTo>
                    <a:pt x="2246" y="1979"/>
                  </a:lnTo>
                  <a:cubicBezTo>
                    <a:pt x="2131" y="1979"/>
                    <a:pt x="2017" y="2017"/>
                    <a:pt x="1865" y="2093"/>
                  </a:cubicBezTo>
                  <a:cubicBezTo>
                    <a:pt x="1751" y="2169"/>
                    <a:pt x="1637" y="2283"/>
                    <a:pt x="1561" y="2435"/>
                  </a:cubicBezTo>
                  <a:cubicBezTo>
                    <a:pt x="1485" y="2549"/>
                    <a:pt x="1447" y="2701"/>
                    <a:pt x="1447" y="2854"/>
                  </a:cubicBezTo>
                  <a:cubicBezTo>
                    <a:pt x="1447" y="3006"/>
                    <a:pt x="1485" y="3158"/>
                    <a:pt x="1523" y="3272"/>
                  </a:cubicBezTo>
                  <a:cubicBezTo>
                    <a:pt x="1561" y="3348"/>
                    <a:pt x="1637" y="3462"/>
                    <a:pt x="1713" y="3576"/>
                  </a:cubicBezTo>
                  <a:cubicBezTo>
                    <a:pt x="1789" y="3653"/>
                    <a:pt x="1865" y="3691"/>
                    <a:pt x="1979" y="3767"/>
                  </a:cubicBezTo>
                  <a:cubicBezTo>
                    <a:pt x="2093" y="3843"/>
                    <a:pt x="2246" y="3919"/>
                    <a:pt x="2360" y="3919"/>
                  </a:cubicBezTo>
                  <a:cubicBezTo>
                    <a:pt x="2512" y="3957"/>
                    <a:pt x="2588" y="3995"/>
                    <a:pt x="2664" y="3995"/>
                  </a:cubicBezTo>
                  <a:cubicBezTo>
                    <a:pt x="2930" y="3995"/>
                    <a:pt x="3159" y="3919"/>
                    <a:pt x="3349" y="3805"/>
                  </a:cubicBezTo>
                  <a:cubicBezTo>
                    <a:pt x="3539" y="3691"/>
                    <a:pt x="3653" y="3576"/>
                    <a:pt x="3729" y="3386"/>
                  </a:cubicBezTo>
                  <a:cubicBezTo>
                    <a:pt x="3805" y="3234"/>
                    <a:pt x="3805" y="3120"/>
                    <a:pt x="3805" y="2968"/>
                  </a:cubicBezTo>
                  <a:cubicBezTo>
                    <a:pt x="3805" y="2816"/>
                    <a:pt x="3805" y="2739"/>
                    <a:pt x="3805" y="2663"/>
                  </a:cubicBezTo>
                  <a:cubicBezTo>
                    <a:pt x="3767" y="2549"/>
                    <a:pt x="3691" y="2397"/>
                    <a:pt x="3615" y="2283"/>
                  </a:cubicBezTo>
                  <a:cubicBezTo>
                    <a:pt x="3539" y="2131"/>
                    <a:pt x="3425" y="2055"/>
                    <a:pt x="3349" y="1941"/>
                  </a:cubicBezTo>
                  <a:close/>
                  <a:moveTo>
                    <a:pt x="1751" y="4185"/>
                  </a:moveTo>
                  <a:cubicBezTo>
                    <a:pt x="1637" y="4185"/>
                    <a:pt x="1599" y="4223"/>
                    <a:pt x="1523" y="4299"/>
                  </a:cubicBezTo>
                  <a:cubicBezTo>
                    <a:pt x="1485" y="4337"/>
                    <a:pt x="1447" y="4413"/>
                    <a:pt x="1447" y="4489"/>
                  </a:cubicBezTo>
                  <a:cubicBezTo>
                    <a:pt x="1447" y="4528"/>
                    <a:pt x="1485" y="4642"/>
                    <a:pt x="1561" y="4756"/>
                  </a:cubicBezTo>
                  <a:cubicBezTo>
                    <a:pt x="1599" y="4794"/>
                    <a:pt x="1599" y="4832"/>
                    <a:pt x="1637" y="4832"/>
                  </a:cubicBezTo>
                  <a:lnTo>
                    <a:pt x="1713" y="4908"/>
                  </a:lnTo>
                  <a:cubicBezTo>
                    <a:pt x="1827" y="5022"/>
                    <a:pt x="1941" y="5098"/>
                    <a:pt x="2055" y="5174"/>
                  </a:cubicBezTo>
                  <a:lnTo>
                    <a:pt x="1333" y="5174"/>
                  </a:lnTo>
                  <a:lnTo>
                    <a:pt x="1333" y="5288"/>
                  </a:lnTo>
                  <a:cubicBezTo>
                    <a:pt x="1485" y="5364"/>
                    <a:pt x="1561" y="5441"/>
                    <a:pt x="1675" y="5517"/>
                  </a:cubicBezTo>
                  <a:cubicBezTo>
                    <a:pt x="1713" y="5593"/>
                    <a:pt x="1789" y="5707"/>
                    <a:pt x="1865" y="5935"/>
                  </a:cubicBezTo>
                  <a:lnTo>
                    <a:pt x="1941" y="5935"/>
                  </a:lnTo>
                  <a:cubicBezTo>
                    <a:pt x="1979" y="5897"/>
                    <a:pt x="1979" y="5859"/>
                    <a:pt x="1979" y="5783"/>
                  </a:cubicBezTo>
                  <a:cubicBezTo>
                    <a:pt x="2017" y="5669"/>
                    <a:pt x="2017" y="5593"/>
                    <a:pt x="2055" y="5593"/>
                  </a:cubicBezTo>
                  <a:cubicBezTo>
                    <a:pt x="2055" y="5555"/>
                    <a:pt x="2131" y="5555"/>
                    <a:pt x="2246" y="5517"/>
                  </a:cubicBezTo>
                  <a:lnTo>
                    <a:pt x="3539" y="5517"/>
                  </a:lnTo>
                  <a:cubicBezTo>
                    <a:pt x="3539" y="5555"/>
                    <a:pt x="3577" y="5555"/>
                    <a:pt x="3577" y="5555"/>
                  </a:cubicBezTo>
                  <a:lnTo>
                    <a:pt x="3615" y="5821"/>
                  </a:lnTo>
                  <a:lnTo>
                    <a:pt x="3653" y="5973"/>
                  </a:lnTo>
                  <a:cubicBezTo>
                    <a:pt x="3691" y="5973"/>
                    <a:pt x="3691" y="6011"/>
                    <a:pt x="3729" y="6011"/>
                  </a:cubicBezTo>
                  <a:lnTo>
                    <a:pt x="3767" y="5973"/>
                  </a:lnTo>
                  <a:lnTo>
                    <a:pt x="3729" y="5517"/>
                  </a:lnTo>
                  <a:lnTo>
                    <a:pt x="3729" y="5364"/>
                  </a:lnTo>
                  <a:lnTo>
                    <a:pt x="3729" y="5060"/>
                  </a:lnTo>
                  <a:lnTo>
                    <a:pt x="3729" y="4908"/>
                  </a:lnTo>
                  <a:lnTo>
                    <a:pt x="3729" y="4794"/>
                  </a:lnTo>
                  <a:lnTo>
                    <a:pt x="3729" y="4489"/>
                  </a:lnTo>
                  <a:cubicBezTo>
                    <a:pt x="3729" y="4451"/>
                    <a:pt x="3691" y="4451"/>
                    <a:pt x="3691" y="4451"/>
                  </a:cubicBezTo>
                  <a:cubicBezTo>
                    <a:pt x="3653" y="4451"/>
                    <a:pt x="3653" y="4451"/>
                    <a:pt x="3653" y="4489"/>
                  </a:cubicBezTo>
                  <a:cubicBezTo>
                    <a:pt x="3615" y="4528"/>
                    <a:pt x="3615" y="4566"/>
                    <a:pt x="3615" y="4642"/>
                  </a:cubicBezTo>
                  <a:cubicBezTo>
                    <a:pt x="3615" y="4680"/>
                    <a:pt x="3615" y="4680"/>
                    <a:pt x="3615" y="4718"/>
                  </a:cubicBezTo>
                  <a:cubicBezTo>
                    <a:pt x="3615" y="4756"/>
                    <a:pt x="3577" y="4870"/>
                    <a:pt x="3577" y="5060"/>
                  </a:cubicBezTo>
                  <a:cubicBezTo>
                    <a:pt x="3539" y="5098"/>
                    <a:pt x="3539" y="5098"/>
                    <a:pt x="3539" y="5136"/>
                  </a:cubicBezTo>
                  <a:lnTo>
                    <a:pt x="2854" y="5136"/>
                  </a:lnTo>
                  <a:lnTo>
                    <a:pt x="2398" y="5174"/>
                  </a:lnTo>
                  <a:cubicBezTo>
                    <a:pt x="2322" y="5174"/>
                    <a:pt x="2208" y="5136"/>
                    <a:pt x="2131" y="5060"/>
                  </a:cubicBezTo>
                  <a:cubicBezTo>
                    <a:pt x="2017" y="5022"/>
                    <a:pt x="1941" y="4946"/>
                    <a:pt x="1865" y="4870"/>
                  </a:cubicBezTo>
                  <a:cubicBezTo>
                    <a:pt x="1865" y="4870"/>
                    <a:pt x="1865" y="4832"/>
                    <a:pt x="1865" y="4794"/>
                  </a:cubicBezTo>
                  <a:cubicBezTo>
                    <a:pt x="1865" y="4756"/>
                    <a:pt x="1865" y="4680"/>
                    <a:pt x="1903" y="4604"/>
                  </a:cubicBezTo>
                  <a:cubicBezTo>
                    <a:pt x="1941" y="4528"/>
                    <a:pt x="1941" y="4451"/>
                    <a:pt x="1941" y="4451"/>
                  </a:cubicBezTo>
                  <a:cubicBezTo>
                    <a:pt x="1941" y="4375"/>
                    <a:pt x="1941" y="4299"/>
                    <a:pt x="1865" y="4261"/>
                  </a:cubicBezTo>
                  <a:cubicBezTo>
                    <a:pt x="1827" y="4223"/>
                    <a:pt x="1789" y="4185"/>
                    <a:pt x="1751" y="4185"/>
                  </a:cubicBezTo>
                  <a:close/>
                  <a:moveTo>
                    <a:pt x="2626" y="6658"/>
                  </a:moveTo>
                  <a:cubicBezTo>
                    <a:pt x="2854" y="6658"/>
                    <a:pt x="3045" y="6734"/>
                    <a:pt x="3235" y="6810"/>
                  </a:cubicBezTo>
                  <a:cubicBezTo>
                    <a:pt x="3387" y="6886"/>
                    <a:pt x="3539" y="6962"/>
                    <a:pt x="3577" y="7115"/>
                  </a:cubicBezTo>
                  <a:cubicBezTo>
                    <a:pt x="3653" y="7229"/>
                    <a:pt x="3691" y="7381"/>
                    <a:pt x="3691" y="7533"/>
                  </a:cubicBezTo>
                  <a:cubicBezTo>
                    <a:pt x="3691" y="7761"/>
                    <a:pt x="3615" y="7951"/>
                    <a:pt x="3463" y="8104"/>
                  </a:cubicBezTo>
                  <a:cubicBezTo>
                    <a:pt x="3273" y="8256"/>
                    <a:pt x="3006" y="8332"/>
                    <a:pt x="2664" y="8332"/>
                  </a:cubicBezTo>
                  <a:cubicBezTo>
                    <a:pt x="2398" y="8332"/>
                    <a:pt x="2131" y="8256"/>
                    <a:pt x="1979" y="8180"/>
                  </a:cubicBezTo>
                  <a:cubicBezTo>
                    <a:pt x="1827" y="8104"/>
                    <a:pt x="1713" y="7990"/>
                    <a:pt x="1637" y="7875"/>
                  </a:cubicBezTo>
                  <a:cubicBezTo>
                    <a:pt x="1599" y="7723"/>
                    <a:pt x="1561" y="7609"/>
                    <a:pt x="1561" y="7495"/>
                  </a:cubicBezTo>
                  <a:cubicBezTo>
                    <a:pt x="1561" y="7305"/>
                    <a:pt x="1599" y="7191"/>
                    <a:pt x="1713" y="7038"/>
                  </a:cubicBezTo>
                  <a:cubicBezTo>
                    <a:pt x="1827" y="6924"/>
                    <a:pt x="1941" y="6810"/>
                    <a:pt x="2131" y="6772"/>
                  </a:cubicBezTo>
                  <a:cubicBezTo>
                    <a:pt x="2322" y="6696"/>
                    <a:pt x="2512" y="6658"/>
                    <a:pt x="2626" y="6658"/>
                  </a:cubicBezTo>
                  <a:close/>
                  <a:moveTo>
                    <a:pt x="2664" y="6239"/>
                  </a:moveTo>
                  <a:cubicBezTo>
                    <a:pt x="2322" y="6239"/>
                    <a:pt x="2055" y="6354"/>
                    <a:pt x="1827" y="6582"/>
                  </a:cubicBezTo>
                  <a:cubicBezTo>
                    <a:pt x="1561" y="6810"/>
                    <a:pt x="1447" y="7115"/>
                    <a:pt x="1447" y="7457"/>
                  </a:cubicBezTo>
                  <a:cubicBezTo>
                    <a:pt x="1447" y="7723"/>
                    <a:pt x="1485" y="7913"/>
                    <a:pt x="1561" y="8066"/>
                  </a:cubicBezTo>
                  <a:cubicBezTo>
                    <a:pt x="1637" y="8218"/>
                    <a:pt x="1713" y="8332"/>
                    <a:pt x="1827" y="8446"/>
                  </a:cubicBezTo>
                  <a:cubicBezTo>
                    <a:pt x="1941" y="8522"/>
                    <a:pt x="2093" y="8598"/>
                    <a:pt x="2208" y="8674"/>
                  </a:cubicBezTo>
                  <a:cubicBezTo>
                    <a:pt x="2360" y="8712"/>
                    <a:pt x="2512" y="8750"/>
                    <a:pt x="2626" y="8750"/>
                  </a:cubicBezTo>
                  <a:cubicBezTo>
                    <a:pt x="2854" y="8750"/>
                    <a:pt x="3045" y="8712"/>
                    <a:pt x="3235" y="8598"/>
                  </a:cubicBezTo>
                  <a:cubicBezTo>
                    <a:pt x="3425" y="8484"/>
                    <a:pt x="3539" y="8332"/>
                    <a:pt x="3653" y="8180"/>
                  </a:cubicBezTo>
                  <a:cubicBezTo>
                    <a:pt x="3767" y="7990"/>
                    <a:pt x="3805" y="7761"/>
                    <a:pt x="3805" y="7533"/>
                  </a:cubicBezTo>
                  <a:cubicBezTo>
                    <a:pt x="3805" y="7153"/>
                    <a:pt x="3691" y="6848"/>
                    <a:pt x="3463" y="6620"/>
                  </a:cubicBezTo>
                  <a:cubicBezTo>
                    <a:pt x="3235" y="6354"/>
                    <a:pt x="2968" y="6239"/>
                    <a:pt x="2664" y="6239"/>
                  </a:cubicBezTo>
                  <a:close/>
                  <a:moveTo>
                    <a:pt x="2930" y="8865"/>
                  </a:moveTo>
                  <a:cubicBezTo>
                    <a:pt x="2930" y="8865"/>
                    <a:pt x="2930" y="8865"/>
                    <a:pt x="2930" y="8903"/>
                  </a:cubicBezTo>
                  <a:cubicBezTo>
                    <a:pt x="3083" y="8979"/>
                    <a:pt x="3159" y="9055"/>
                    <a:pt x="3273" y="9131"/>
                  </a:cubicBezTo>
                  <a:cubicBezTo>
                    <a:pt x="3387" y="9245"/>
                    <a:pt x="3425" y="9321"/>
                    <a:pt x="3501" y="9397"/>
                  </a:cubicBezTo>
                  <a:cubicBezTo>
                    <a:pt x="3539" y="9473"/>
                    <a:pt x="3615" y="9587"/>
                    <a:pt x="3653" y="9740"/>
                  </a:cubicBezTo>
                  <a:cubicBezTo>
                    <a:pt x="3653" y="9778"/>
                    <a:pt x="3653" y="9892"/>
                    <a:pt x="3691" y="10044"/>
                  </a:cubicBezTo>
                  <a:lnTo>
                    <a:pt x="3691" y="10158"/>
                  </a:lnTo>
                  <a:cubicBezTo>
                    <a:pt x="3691" y="10386"/>
                    <a:pt x="3653" y="10577"/>
                    <a:pt x="3539" y="10805"/>
                  </a:cubicBezTo>
                  <a:cubicBezTo>
                    <a:pt x="3425" y="11033"/>
                    <a:pt x="3235" y="11185"/>
                    <a:pt x="2968" y="11299"/>
                  </a:cubicBezTo>
                  <a:cubicBezTo>
                    <a:pt x="2702" y="11413"/>
                    <a:pt x="2398" y="11490"/>
                    <a:pt x="1979" y="11490"/>
                  </a:cubicBezTo>
                  <a:cubicBezTo>
                    <a:pt x="1789" y="11490"/>
                    <a:pt x="1561" y="11452"/>
                    <a:pt x="1371" y="11413"/>
                  </a:cubicBezTo>
                  <a:cubicBezTo>
                    <a:pt x="1180" y="11337"/>
                    <a:pt x="990" y="11299"/>
                    <a:pt x="876" y="11185"/>
                  </a:cubicBezTo>
                  <a:cubicBezTo>
                    <a:pt x="724" y="11109"/>
                    <a:pt x="610" y="10995"/>
                    <a:pt x="496" y="10881"/>
                  </a:cubicBezTo>
                  <a:cubicBezTo>
                    <a:pt x="419" y="10767"/>
                    <a:pt x="343" y="10615"/>
                    <a:pt x="267" y="10424"/>
                  </a:cubicBezTo>
                  <a:cubicBezTo>
                    <a:pt x="229" y="10348"/>
                    <a:pt x="229" y="10234"/>
                    <a:pt x="229" y="10082"/>
                  </a:cubicBezTo>
                  <a:cubicBezTo>
                    <a:pt x="229" y="9816"/>
                    <a:pt x="267" y="9625"/>
                    <a:pt x="381" y="9435"/>
                  </a:cubicBezTo>
                  <a:cubicBezTo>
                    <a:pt x="496" y="9245"/>
                    <a:pt x="686" y="9131"/>
                    <a:pt x="914" y="9055"/>
                  </a:cubicBezTo>
                  <a:lnTo>
                    <a:pt x="914" y="9017"/>
                  </a:lnTo>
                  <a:cubicBezTo>
                    <a:pt x="914" y="8979"/>
                    <a:pt x="914" y="8979"/>
                    <a:pt x="876" y="8941"/>
                  </a:cubicBezTo>
                  <a:lnTo>
                    <a:pt x="762" y="8941"/>
                  </a:lnTo>
                  <a:cubicBezTo>
                    <a:pt x="610" y="8941"/>
                    <a:pt x="496" y="8941"/>
                    <a:pt x="343" y="8979"/>
                  </a:cubicBezTo>
                  <a:cubicBezTo>
                    <a:pt x="267" y="9055"/>
                    <a:pt x="229" y="9169"/>
                    <a:pt x="153" y="9359"/>
                  </a:cubicBezTo>
                  <a:cubicBezTo>
                    <a:pt x="115" y="9511"/>
                    <a:pt x="77" y="9702"/>
                    <a:pt x="77" y="9930"/>
                  </a:cubicBezTo>
                  <a:cubicBezTo>
                    <a:pt x="77" y="10196"/>
                    <a:pt x="115" y="10424"/>
                    <a:pt x="153" y="10577"/>
                  </a:cubicBezTo>
                  <a:cubicBezTo>
                    <a:pt x="191" y="10805"/>
                    <a:pt x="267" y="10995"/>
                    <a:pt x="381" y="11185"/>
                  </a:cubicBezTo>
                  <a:cubicBezTo>
                    <a:pt x="534" y="11375"/>
                    <a:pt x="686" y="11528"/>
                    <a:pt x="838" y="11642"/>
                  </a:cubicBezTo>
                  <a:cubicBezTo>
                    <a:pt x="1028" y="11794"/>
                    <a:pt x="1218" y="11870"/>
                    <a:pt x="1371" y="11946"/>
                  </a:cubicBezTo>
                  <a:cubicBezTo>
                    <a:pt x="1561" y="11984"/>
                    <a:pt x="1789" y="12022"/>
                    <a:pt x="2017" y="12022"/>
                  </a:cubicBezTo>
                  <a:cubicBezTo>
                    <a:pt x="2284" y="12022"/>
                    <a:pt x="2512" y="11984"/>
                    <a:pt x="2702" y="11908"/>
                  </a:cubicBezTo>
                  <a:cubicBezTo>
                    <a:pt x="2930" y="11832"/>
                    <a:pt x="3083" y="11718"/>
                    <a:pt x="3235" y="11604"/>
                  </a:cubicBezTo>
                  <a:cubicBezTo>
                    <a:pt x="3387" y="11452"/>
                    <a:pt x="3501" y="11299"/>
                    <a:pt x="3577" y="11147"/>
                  </a:cubicBezTo>
                  <a:cubicBezTo>
                    <a:pt x="3653" y="10957"/>
                    <a:pt x="3729" y="10805"/>
                    <a:pt x="3767" y="10653"/>
                  </a:cubicBezTo>
                  <a:cubicBezTo>
                    <a:pt x="3805" y="10538"/>
                    <a:pt x="3805" y="10310"/>
                    <a:pt x="3805" y="10006"/>
                  </a:cubicBezTo>
                  <a:cubicBezTo>
                    <a:pt x="3805" y="9625"/>
                    <a:pt x="3767" y="9359"/>
                    <a:pt x="3691" y="9131"/>
                  </a:cubicBezTo>
                  <a:cubicBezTo>
                    <a:pt x="3691" y="9093"/>
                    <a:pt x="3691" y="9055"/>
                    <a:pt x="3691" y="9017"/>
                  </a:cubicBezTo>
                  <a:cubicBezTo>
                    <a:pt x="3539" y="8979"/>
                    <a:pt x="3349" y="8941"/>
                    <a:pt x="3045" y="8865"/>
                  </a:cubicBezTo>
                  <a:close/>
                  <a:moveTo>
                    <a:pt x="2626" y="14267"/>
                  </a:moveTo>
                  <a:cubicBezTo>
                    <a:pt x="2854" y="14267"/>
                    <a:pt x="3045" y="14343"/>
                    <a:pt x="3235" y="14419"/>
                  </a:cubicBezTo>
                  <a:cubicBezTo>
                    <a:pt x="3387" y="14495"/>
                    <a:pt x="3539" y="14571"/>
                    <a:pt x="3577" y="14723"/>
                  </a:cubicBezTo>
                  <a:cubicBezTo>
                    <a:pt x="3653" y="14837"/>
                    <a:pt x="3691" y="14990"/>
                    <a:pt x="3691" y="15142"/>
                  </a:cubicBezTo>
                  <a:cubicBezTo>
                    <a:pt x="3691" y="15370"/>
                    <a:pt x="3615" y="15560"/>
                    <a:pt x="3463" y="15712"/>
                  </a:cubicBezTo>
                  <a:cubicBezTo>
                    <a:pt x="3273" y="15865"/>
                    <a:pt x="3006" y="15941"/>
                    <a:pt x="2664" y="15941"/>
                  </a:cubicBezTo>
                  <a:cubicBezTo>
                    <a:pt x="2398" y="15941"/>
                    <a:pt x="2131" y="15865"/>
                    <a:pt x="1979" y="15789"/>
                  </a:cubicBezTo>
                  <a:cubicBezTo>
                    <a:pt x="1827" y="15712"/>
                    <a:pt x="1713" y="15598"/>
                    <a:pt x="1637" y="15484"/>
                  </a:cubicBezTo>
                  <a:cubicBezTo>
                    <a:pt x="1599" y="15332"/>
                    <a:pt x="1561" y="15218"/>
                    <a:pt x="1561" y="15104"/>
                  </a:cubicBezTo>
                  <a:cubicBezTo>
                    <a:pt x="1561" y="14914"/>
                    <a:pt x="1599" y="14799"/>
                    <a:pt x="1713" y="14647"/>
                  </a:cubicBezTo>
                  <a:cubicBezTo>
                    <a:pt x="1827" y="14533"/>
                    <a:pt x="1941" y="14419"/>
                    <a:pt x="2131" y="14381"/>
                  </a:cubicBezTo>
                  <a:cubicBezTo>
                    <a:pt x="2322" y="14305"/>
                    <a:pt x="2512" y="14267"/>
                    <a:pt x="2626" y="14267"/>
                  </a:cubicBezTo>
                  <a:close/>
                  <a:moveTo>
                    <a:pt x="2664" y="13848"/>
                  </a:moveTo>
                  <a:cubicBezTo>
                    <a:pt x="2322" y="13848"/>
                    <a:pt x="2055" y="13962"/>
                    <a:pt x="1827" y="14191"/>
                  </a:cubicBezTo>
                  <a:cubicBezTo>
                    <a:pt x="1561" y="14419"/>
                    <a:pt x="1447" y="14723"/>
                    <a:pt x="1447" y="15066"/>
                  </a:cubicBezTo>
                  <a:cubicBezTo>
                    <a:pt x="1447" y="15332"/>
                    <a:pt x="1485" y="15522"/>
                    <a:pt x="1561" y="15674"/>
                  </a:cubicBezTo>
                  <a:cubicBezTo>
                    <a:pt x="1637" y="15827"/>
                    <a:pt x="1713" y="15941"/>
                    <a:pt x="1827" y="16055"/>
                  </a:cubicBezTo>
                  <a:cubicBezTo>
                    <a:pt x="1941" y="16131"/>
                    <a:pt x="2093" y="16207"/>
                    <a:pt x="2208" y="16283"/>
                  </a:cubicBezTo>
                  <a:cubicBezTo>
                    <a:pt x="2360" y="16321"/>
                    <a:pt x="2512" y="16359"/>
                    <a:pt x="2626" y="16359"/>
                  </a:cubicBezTo>
                  <a:cubicBezTo>
                    <a:pt x="2854" y="16359"/>
                    <a:pt x="3045" y="16321"/>
                    <a:pt x="3235" y="16207"/>
                  </a:cubicBezTo>
                  <a:cubicBezTo>
                    <a:pt x="3425" y="16093"/>
                    <a:pt x="3539" y="15941"/>
                    <a:pt x="3653" y="15789"/>
                  </a:cubicBezTo>
                  <a:cubicBezTo>
                    <a:pt x="3767" y="15598"/>
                    <a:pt x="3805" y="15370"/>
                    <a:pt x="3805" y="15142"/>
                  </a:cubicBezTo>
                  <a:cubicBezTo>
                    <a:pt x="3805" y="14761"/>
                    <a:pt x="3691" y="14457"/>
                    <a:pt x="3463" y="14229"/>
                  </a:cubicBezTo>
                  <a:cubicBezTo>
                    <a:pt x="3235" y="13962"/>
                    <a:pt x="2968" y="13848"/>
                    <a:pt x="2664" y="13848"/>
                  </a:cubicBezTo>
                  <a:close/>
                  <a:moveTo>
                    <a:pt x="3501" y="16778"/>
                  </a:moveTo>
                  <a:cubicBezTo>
                    <a:pt x="3463" y="16816"/>
                    <a:pt x="3463" y="16816"/>
                    <a:pt x="3463" y="16816"/>
                  </a:cubicBezTo>
                  <a:lnTo>
                    <a:pt x="3463" y="16854"/>
                  </a:lnTo>
                  <a:cubicBezTo>
                    <a:pt x="3539" y="16930"/>
                    <a:pt x="3539" y="16968"/>
                    <a:pt x="3577" y="17006"/>
                  </a:cubicBezTo>
                  <a:cubicBezTo>
                    <a:pt x="3577" y="17158"/>
                    <a:pt x="3615" y="17234"/>
                    <a:pt x="3615" y="17310"/>
                  </a:cubicBezTo>
                  <a:cubicBezTo>
                    <a:pt x="3615" y="17386"/>
                    <a:pt x="3577" y="17462"/>
                    <a:pt x="3501" y="17501"/>
                  </a:cubicBezTo>
                  <a:cubicBezTo>
                    <a:pt x="3463" y="17577"/>
                    <a:pt x="3311" y="17577"/>
                    <a:pt x="3121" y="17577"/>
                  </a:cubicBezTo>
                  <a:lnTo>
                    <a:pt x="1827" y="17577"/>
                  </a:lnTo>
                  <a:lnTo>
                    <a:pt x="1827" y="17501"/>
                  </a:lnTo>
                  <a:lnTo>
                    <a:pt x="1789" y="17310"/>
                  </a:lnTo>
                  <a:lnTo>
                    <a:pt x="1789" y="16854"/>
                  </a:lnTo>
                  <a:lnTo>
                    <a:pt x="1789" y="16816"/>
                  </a:lnTo>
                  <a:lnTo>
                    <a:pt x="1599" y="16816"/>
                  </a:lnTo>
                  <a:cubicBezTo>
                    <a:pt x="1599" y="16892"/>
                    <a:pt x="1599" y="16930"/>
                    <a:pt x="1599" y="16968"/>
                  </a:cubicBezTo>
                  <a:cubicBezTo>
                    <a:pt x="1599" y="17044"/>
                    <a:pt x="1599" y="17158"/>
                    <a:pt x="1599" y="17234"/>
                  </a:cubicBezTo>
                  <a:cubicBezTo>
                    <a:pt x="1599" y="17348"/>
                    <a:pt x="1599" y="17462"/>
                    <a:pt x="1599" y="17501"/>
                  </a:cubicBezTo>
                  <a:lnTo>
                    <a:pt x="1599" y="17577"/>
                  </a:lnTo>
                  <a:lnTo>
                    <a:pt x="990" y="17577"/>
                  </a:lnTo>
                  <a:lnTo>
                    <a:pt x="990" y="17653"/>
                  </a:lnTo>
                  <a:cubicBezTo>
                    <a:pt x="1028" y="17691"/>
                    <a:pt x="1066" y="17691"/>
                    <a:pt x="1142" y="17729"/>
                  </a:cubicBezTo>
                  <a:cubicBezTo>
                    <a:pt x="1256" y="17767"/>
                    <a:pt x="1333" y="17805"/>
                    <a:pt x="1371" y="17805"/>
                  </a:cubicBezTo>
                  <a:cubicBezTo>
                    <a:pt x="1447" y="17881"/>
                    <a:pt x="1485" y="17919"/>
                    <a:pt x="1561" y="17995"/>
                  </a:cubicBezTo>
                  <a:cubicBezTo>
                    <a:pt x="1599" y="18033"/>
                    <a:pt x="1637" y="18109"/>
                    <a:pt x="1675" y="18147"/>
                  </a:cubicBezTo>
                  <a:cubicBezTo>
                    <a:pt x="1713" y="18223"/>
                    <a:pt x="1713" y="18261"/>
                    <a:pt x="1751" y="18299"/>
                  </a:cubicBezTo>
                  <a:lnTo>
                    <a:pt x="1827" y="18299"/>
                  </a:lnTo>
                  <a:cubicBezTo>
                    <a:pt x="1827" y="18261"/>
                    <a:pt x="1827" y="18261"/>
                    <a:pt x="1827" y="18261"/>
                  </a:cubicBezTo>
                  <a:lnTo>
                    <a:pt x="1827" y="18223"/>
                  </a:lnTo>
                  <a:lnTo>
                    <a:pt x="1827" y="17995"/>
                  </a:lnTo>
                  <a:lnTo>
                    <a:pt x="1827" y="17957"/>
                  </a:lnTo>
                  <a:lnTo>
                    <a:pt x="2093" y="17957"/>
                  </a:lnTo>
                  <a:lnTo>
                    <a:pt x="2398" y="17919"/>
                  </a:lnTo>
                  <a:lnTo>
                    <a:pt x="3006" y="17957"/>
                  </a:lnTo>
                  <a:cubicBezTo>
                    <a:pt x="3273" y="17957"/>
                    <a:pt x="3463" y="17957"/>
                    <a:pt x="3539" y="17919"/>
                  </a:cubicBezTo>
                  <a:cubicBezTo>
                    <a:pt x="3577" y="17881"/>
                    <a:pt x="3653" y="17843"/>
                    <a:pt x="3729" y="17767"/>
                  </a:cubicBezTo>
                  <a:cubicBezTo>
                    <a:pt x="3767" y="17691"/>
                    <a:pt x="3805" y="17577"/>
                    <a:pt x="3805" y="17462"/>
                  </a:cubicBezTo>
                  <a:cubicBezTo>
                    <a:pt x="3805" y="17310"/>
                    <a:pt x="3767" y="17158"/>
                    <a:pt x="3729" y="17044"/>
                  </a:cubicBezTo>
                  <a:cubicBezTo>
                    <a:pt x="3691" y="16968"/>
                    <a:pt x="3653" y="16854"/>
                    <a:pt x="3539" y="16778"/>
                  </a:cubicBezTo>
                  <a:close/>
                  <a:moveTo>
                    <a:pt x="2778" y="19365"/>
                  </a:moveTo>
                  <a:cubicBezTo>
                    <a:pt x="2892" y="19365"/>
                    <a:pt x="3045" y="19365"/>
                    <a:pt x="3273" y="19403"/>
                  </a:cubicBezTo>
                  <a:cubicBezTo>
                    <a:pt x="3387" y="19517"/>
                    <a:pt x="3463" y="19631"/>
                    <a:pt x="3539" y="19745"/>
                  </a:cubicBezTo>
                  <a:cubicBezTo>
                    <a:pt x="3577" y="19821"/>
                    <a:pt x="3577" y="19897"/>
                    <a:pt x="3577" y="19935"/>
                  </a:cubicBezTo>
                  <a:cubicBezTo>
                    <a:pt x="3577" y="20011"/>
                    <a:pt x="3577" y="20088"/>
                    <a:pt x="3539" y="20126"/>
                  </a:cubicBezTo>
                  <a:cubicBezTo>
                    <a:pt x="3463" y="20164"/>
                    <a:pt x="3425" y="20202"/>
                    <a:pt x="3349" y="20202"/>
                  </a:cubicBezTo>
                  <a:cubicBezTo>
                    <a:pt x="3273" y="20202"/>
                    <a:pt x="3197" y="20164"/>
                    <a:pt x="3083" y="20126"/>
                  </a:cubicBezTo>
                  <a:cubicBezTo>
                    <a:pt x="2968" y="20011"/>
                    <a:pt x="2892" y="19897"/>
                    <a:pt x="2778" y="19783"/>
                  </a:cubicBezTo>
                  <a:cubicBezTo>
                    <a:pt x="2702" y="19631"/>
                    <a:pt x="2626" y="19517"/>
                    <a:pt x="2588" y="19365"/>
                  </a:cubicBezTo>
                  <a:close/>
                  <a:moveTo>
                    <a:pt x="3349" y="18566"/>
                  </a:moveTo>
                  <a:cubicBezTo>
                    <a:pt x="3387" y="18604"/>
                    <a:pt x="3387" y="18604"/>
                    <a:pt x="3387" y="18642"/>
                  </a:cubicBezTo>
                  <a:lnTo>
                    <a:pt x="3425" y="18680"/>
                  </a:lnTo>
                  <a:cubicBezTo>
                    <a:pt x="3501" y="18718"/>
                    <a:pt x="3539" y="18794"/>
                    <a:pt x="3539" y="18832"/>
                  </a:cubicBezTo>
                  <a:cubicBezTo>
                    <a:pt x="3539" y="18908"/>
                    <a:pt x="3501" y="18946"/>
                    <a:pt x="3463" y="18984"/>
                  </a:cubicBezTo>
                  <a:cubicBezTo>
                    <a:pt x="3425" y="19022"/>
                    <a:pt x="3387" y="19022"/>
                    <a:pt x="3311" y="19022"/>
                  </a:cubicBezTo>
                  <a:lnTo>
                    <a:pt x="1903" y="19022"/>
                  </a:lnTo>
                  <a:cubicBezTo>
                    <a:pt x="1827" y="19022"/>
                    <a:pt x="1751" y="19060"/>
                    <a:pt x="1675" y="19136"/>
                  </a:cubicBezTo>
                  <a:cubicBezTo>
                    <a:pt x="1599" y="19213"/>
                    <a:pt x="1523" y="19251"/>
                    <a:pt x="1523" y="19327"/>
                  </a:cubicBezTo>
                  <a:cubicBezTo>
                    <a:pt x="1485" y="19403"/>
                    <a:pt x="1485" y="19555"/>
                    <a:pt x="1485" y="19707"/>
                  </a:cubicBezTo>
                  <a:cubicBezTo>
                    <a:pt x="1485" y="19821"/>
                    <a:pt x="1523" y="19935"/>
                    <a:pt x="1599" y="20126"/>
                  </a:cubicBezTo>
                  <a:cubicBezTo>
                    <a:pt x="1675" y="20278"/>
                    <a:pt x="1789" y="20392"/>
                    <a:pt x="1979" y="20506"/>
                  </a:cubicBezTo>
                  <a:cubicBezTo>
                    <a:pt x="2131" y="20620"/>
                    <a:pt x="2246" y="20658"/>
                    <a:pt x="2284" y="20658"/>
                  </a:cubicBezTo>
                  <a:cubicBezTo>
                    <a:pt x="2322" y="20658"/>
                    <a:pt x="2322" y="20658"/>
                    <a:pt x="2360" y="20620"/>
                  </a:cubicBezTo>
                  <a:cubicBezTo>
                    <a:pt x="2360" y="20582"/>
                    <a:pt x="2398" y="20544"/>
                    <a:pt x="2398" y="20506"/>
                  </a:cubicBezTo>
                  <a:cubicBezTo>
                    <a:pt x="2398" y="20468"/>
                    <a:pt x="2360" y="20392"/>
                    <a:pt x="2284" y="20316"/>
                  </a:cubicBezTo>
                  <a:cubicBezTo>
                    <a:pt x="2246" y="20278"/>
                    <a:pt x="2208" y="20278"/>
                    <a:pt x="2131" y="20278"/>
                  </a:cubicBezTo>
                  <a:cubicBezTo>
                    <a:pt x="1979" y="20240"/>
                    <a:pt x="1865" y="20164"/>
                    <a:pt x="1789" y="20088"/>
                  </a:cubicBezTo>
                  <a:cubicBezTo>
                    <a:pt x="1675" y="19973"/>
                    <a:pt x="1637" y="19859"/>
                    <a:pt x="1637" y="19745"/>
                  </a:cubicBezTo>
                  <a:cubicBezTo>
                    <a:pt x="1637" y="19631"/>
                    <a:pt x="1675" y="19517"/>
                    <a:pt x="1751" y="19479"/>
                  </a:cubicBezTo>
                  <a:cubicBezTo>
                    <a:pt x="1865" y="19403"/>
                    <a:pt x="2017" y="19365"/>
                    <a:pt x="2246" y="19365"/>
                  </a:cubicBezTo>
                  <a:lnTo>
                    <a:pt x="2436" y="19365"/>
                  </a:lnTo>
                  <a:cubicBezTo>
                    <a:pt x="2474" y="19403"/>
                    <a:pt x="2512" y="19517"/>
                    <a:pt x="2588" y="19707"/>
                  </a:cubicBezTo>
                  <a:cubicBezTo>
                    <a:pt x="2702" y="19973"/>
                    <a:pt x="2854" y="20202"/>
                    <a:pt x="3045" y="20354"/>
                  </a:cubicBezTo>
                  <a:cubicBezTo>
                    <a:pt x="3235" y="20506"/>
                    <a:pt x="3387" y="20582"/>
                    <a:pt x="3501" y="20582"/>
                  </a:cubicBezTo>
                  <a:cubicBezTo>
                    <a:pt x="3577" y="20582"/>
                    <a:pt x="3653" y="20582"/>
                    <a:pt x="3729" y="20506"/>
                  </a:cubicBezTo>
                  <a:cubicBezTo>
                    <a:pt x="3767" y="20468"/>
                    <a:pt x="3805" y="20392"/>
                    <a:pt x="3805" y="20278"/>
                  </a:cubicBezTo>
                  <a:cubicBezTo>
                    <a:pt x="3805" y="20164"/>
                    <a:pt x="3805" y="20049"/>
                    <a:pt x="3767" y="19935"/>
                  </a:cubicBezTo>
                  <a:cubicBezTo>
                    <a:pt x="3767" y="19897"/>
                    <a:pt x="3729" y="19821"/>
                    <a:pt x="3653" y="19707"/>
                  </a:cubicBezTo>
                  <a:lnTo>
                    <a:pt x="3425" y="19403"/>
                  </a:lnTo>
                  <a:cubicBezTo>
                    <a:pt x="3539" y="19365"/>
                    <a:pt x="3653" y="19327"/>
                    <a:pt x="3691" y="19289"/>
                  </a:cubicBezTo>
                  <a:cubicBezTo>
                    <a:pt x="3767" y="19213"/>
                    <a:pt x="3805" y="19136"/>
                    <a:pt x="3805" y="18984"/>
                  </a:cubicBezTo>
                  <a:cubicBezTo>
                    <a:pt x="3805" y="18908"/>
                    <a:pt x="3805" y="18870"/>
                    <a:pt x="3767" y="18832"/>
                  </a:cubicBezTo>
                  <a:cubicBezTo>
                    <a:pt x="3729" y="18756"/>
                    <a:pt x="3653" y="18680"/>
                    <a:pt x="3577" y="18642"/>
                  </a:cubicBezTo>
                  <a:cubicBezTo>
                    <a:pt x="3501" y="18566"/>
                    <a:pt x="3463" y="18566"/>
                    <a:pt x="3425" y="18566"/>
                  </a:cubicBezTo>
                  <a:close/>
                  <a:moveTo>
                    <a:pt x="3539" y="21039"/>
                  </a:moveTo>
                  <a:cubicBezTo>
                    <a:pt x="3501" y="21039"/>
                    <a:pt x="3501" y="21077"/>
                    <a:pt x="3501" y="21077"/>
                  </a:cubicBezTo>
                  <a:cubicBezTo>
                    <a:pt x="3463" y="21077"/>
                    <a:pt x="3463" y="21077"/>
                    <a:pt x="3463" y="21115"/>
                  </a:cubicBezTo>
                  <a:lnTo>
                    <a:pt x="3463" y="21153"/>
                  </a:lnTo>
                  <a:cubicBezTo>
                    <a:pt x="3539" y="21191"/>
                    <a:pt x="3539" y="21267"/>
                    <a:pt x="3577" y="21305"/>
                  </a:cubicBezTo>
                  <a:cubicBezTo>
                    <a:pt x="3577" y="21419"/>
                    <a:pt x="3615" y="21533"/>
                    <a:pt x="3615" y="21571"/>
                  </a:cubicBezTo>
                  <a:cubicBezTo>
                    <a:pt x="3615" y="21685"/>
                    <a:pt x="3577" y="21723"/>
                    <a:pt x="3501" y="21800"/>
                  </a:cubicBezTo>
                  <a:cubicBezTo>
                    <a:pt x="3463" y="21838"/>
                    <a:pt x="3311" y="21876"/>
                    <a:pt x="3121" y="21876"/>
                  </a:cubicBezTo>
                  <a:lnTo>
                    <a:pt x="1979" y="21876"/>
                  </a:lnTo>
                  <a:cubicBezTo>
                    <a:pt x="1903" y="21876"/>
                    <a:pt x="1865" y="21876"/>
                    <a:pt x="1827" y="21838"/>
                  </a:cubicBezTo>
                  <a:lnTo>
                    <a:pt x="1827" y="21800"/>
                  </a:lnTo>
                  <a:lnTo>
                    <a:pt x="1789" y="21571"/>
                  </a:lnTo>
                  <a:lnTo>
                    <a:pt x="1789" y="21153"/>
                  </a:lnTo>
                  <a:lnTo>
                    <a:pt x="1789" y="21115"/>
                  </a:lnTo>
                  <a:cubicBezTo>
                    <a:pt x="1751" y="21077"/>
                    <a:pt x="1713" y="21077"/>
                    <a:pt x="1675" y="21077"/>
                  </a:cubicBezTo>
                  <a:lnTo>
                    <a:pt x="1599" y="21077"/>
                  </a:lnTo>
                  <a:cubicBezTo>
                    <a:pt x="1599" y="21153"/>
                    <a:pt x="1599" y="21229"/>
                    <a:pt x="1599" y="21267"/>
                  </a:cubicBezTo>
                  <a:cubicBezTo>
                    <a:pt x="1599" y="21343"/>
                    <a:pt x="1599" y="21419"/>
                    <a:pt x="1599" y="21495"/>
                  </a:cubicBezTo>
                  <a:cubicBezTo>
                    <a:pt x="1599" y="21647"/>
                    <a:pt x="1599" y="21723"/>
                    <a:pt x="1599" y="21800"/>
                  </a:cubicBezTo>
                  <a:lnTo>
                    <a:pt x="1599" y="21838"/>
                  </a:lnTo>
                  <a:lnTo>
                    <a:pt x="1256" y="21838"/>
                  </a:lnTo>
                  <a:lnTo>
                    <a:pt x="990" y="21876"/>
                  </a:lnTo>
                  <a:lnTo>
                    <a:pt x="990" y="21952"/>
                  </a:lnTo>
                  <a:cubicBezTo>
                    <a:pt x="1028" y="21952"/>
                    <a:pt x="1066" y="21990"/>
                    <a:pt x="1142" y="22028"/>
                  </a:cubicBezTo>
                  <a:cubicBezTo>
                    <a:pt x="1256" y="22066"/>
                    <a:pt x="1333" y="22066"/>
                    <a:pt x="1371" y="22104"/>
                  </a:cubicBezTo>
                  <a:cubicBezTo>
                    <a:pt x="1447" y="22142"/>
                    <a:pt x="1485" y="22218"/>
                    <a:pt x="1561" y="22256"/>
                  </a:cubicBezTo>
                  <a:cubicBezTo>
                    <a:pt x="1599" y="22332"/>
                    <a:pt x="1637" y="22370"/>
                    <a:pt x="1675" y="22446"/>
                  </a:cubicBezTo>
                  <a:cubicBezTo>
                    <a:pt x="1713" y="22522"/>
                    <a:pt x="1713" y="22560"/>
                    <a:pt x="1751" y="22560"/>
                  </a:cubicBezTo>
                  <a:cubicBezTo>
                    <a:pt x="1751" y="22560"/>
                    <a:pt x="1751" y="22598"/>
                    <a:pt x="1789" y="22598"/>
                  </a:cubicBezTo>
                  <a:cubicBezTo>
                    <a:pt x="1789" y="22598"/>
                    <a:pt x="1827" y="22598"/>
                    <a:pt x="1827" y="22560"/>
                  </a:cubicBezTo>
                  <a:cubicBezTo>
                    <a:pt x="1827" y="22560"/>
                    <a:pt x="1827" y="22560"/>
                    <a:pt x="1827" y="22522"/>
                  </a:cubicBezTo>
                  <a:lnTo>
                    <a:pt x="1827" y="22256"/>
                  </a:lnTo>
                  <a:lnTo>
                    <a:pt x="1827" y="22218"/>
                  </a:lnTo>
                  <a:lnTo>
                    <a:pt x="3006" y="22218"/>
                  </a:lnTo>
                  <a:cubicBezTo>
                    <a:pt x="3273" y="22218"/>
                    <a:pt x="3463" y="22218"/>
                    <a:pt x="3539" y="22180"/>
                  </a:cubicBezTo>
                  <a:cubicBezTo>
                    <a:pt x="3577" y="22180"/>
                    <a:pt x="3653" y="22104"/>
                    <a:pt x="3729" y="22028"/>
                  </a:cubicBezTo>
                  <a:cubicBezTo>
                    <a:pt x="3767" y="21952"/>
                    <a:pt x="3805" y="21876"/>
                    <a:pt x="3805" y="21761"/>
                  </a:cubicBezTo>
                  <a:cubicBezTo>
                    <a:pt x="3805" y="21571"/>
                    <a:pt x="3767" y="21419"/>
                    <a:pt x="3729" y="21343"/>
                  </a:cubicBezTo>
                  <a:cubicBezTo>
                    <a:pt x="3691" y="21229"/>
                    <a:pt x="3653" y="21153"/>
                    <a:pt x="3539" y="21039"/>
                  </a:cubicBezTo>
                  <a:close/>
                  <a:moveTo>
                    <a:pt x="2626" y="23321"/>
                  </a:moveTo>
                  <a:cubicBezTo>
                    <a:pt x="2854" y="23321"/>
                    <a:pt x="3045" y="23359"/>
                    <a:pt x="3235" y="23435"/>
                  </a:cubicBezTo>
                  <a:cubicBezTo>
                    <a:pt x="3387" y="23512"/>
                    <a:pt x="3539" y="23626"/>
                    <a:pt x="3577" y="23740"/>
                  </a:cubicBezTo>
                  <a:cubicBezTo>
                    <a:pt x="3653" y="23892"/>
                    <a:pt x="3691" y="24006"/>
                    <a:pt x="3691" y="24158"/>
                  </a:cubicBezTo>
                  <a:cubicBezTo>
                    <a:pt x="3691" y="24387"/>
                    <a:pt x="3615" y="24577"/>
                    <a:pt x="3463" y="24729"/>
                  </a:cubicBezTo>
                  <a:cubicBezTo>
                    <a:pt x="3273" y="24881"/>
                    <a:pt x="3006" y="24957"/>
                    <a:pt x="2664" y="24957"/>
                  </a:cubicBezTo>
                  <a:cubicBezTo>
                    <a:pt x="2398" y="24957"/>
                    <a:pt x="2131" y="24919"/>
                    <a:pt x="1979" y="24843"/>
                  </a:cubicBezTo>
                  <a:cubicBezTo>
                    <a:pt x="1827" y="24729"/>
                    <a:pt x="1713" y="24615"/>
                    <a:pt x="1637" y="24501"/>
                  </a:cubicBezTo>
                  <a:cubicBezTo>
                    <a:pt x="1599" y="24387"/>
                    <a:pt x="1561" y="24272"/>
                    <a:pt x="1561" y="24120"/>
                  </a:cubicBezTo>
                  <a:cubicBezTo>
                    <a:pt x="1561" y="23968"/>
                    <a:pt x="1599" y="23816"/>
                    <a:pt x="1713" y="23702"/>
                  </a:cubicBezTo>
                  <a:cubicBezTo>
                    <a:pt x="1827" y="23550"/>
                    <a:pt x="1941" y="23473"/>
                    <a:pt x="2131" y="23397"/>
                  </a:cubicBezTo>
                  <a:cubicBezTo>
                    <a:pt x="2322" y="23359"/>
                    <a:pt x="2512" y="23321"/>
                    <a:pt x="2626" y="23321"/>
                  </a:cubicBezTo>
                  <a:close/>
                  <a:moveTo>
                    <a:pt x="2664" y="22903"/>
                  </a:moveTo>
                  <a:cubicBezTo>
                    <a:pt x="2322" y="22903"/>
                    <a:pt x="2055" y="23017"/>
                    <a:pt x="1827" y="23245"/>
                  </a:cubicBezTo>
                  <a:cubicBezTo>
                    <a:pt x="1561" y="23473"/>
                    <a:pt x="1447" y="23778"/>
                    <a:pt x="1447" y="24120"/>
                  </a:cubicBezTo>
                  <a:cubicBezTo>
                    <a:pt x="1447" y="24348"/>
                    <a:pt x="1485" y="24539"/>
                    <a:pt x="1561" y="24729"/>
                  </a:cubicBezTo>
                  <a:cubicBezTo>
                    <a:pt x="1637" y="24843"/>
                    <a:pt x="1713" y="24957"/>
                    <a:pt x="1827" y="25071"/>
                  </a:cubicBezTo>
                  <a:cubicBezTo>
                    <a:pt x="1941" y="25185"/>
                    <a:pt x="2093" y="25262"/>
                    <a:pt x="2208" y="25300"/>
                  </a:cubicBezTo>
                  <a:cubicBezTo>
                    <a:pt x="2360" y="25376"/>
                    <a:pt x="2512" y="25376"/>
                    <a:pt x="2626" y="25376"/>
                  </a:cubicBezTo>
                  <a:cubicBezTo>
                    <a:pt x="2854" y="25376"/>
                    <a:pt x="3045" y="25338"/>
                    <a:pt x="3235" y="25223"/>
                  </a:cubicBezTo>
                  <a:cubicBezTo>
                    <a:pt x="3425" y="25109"/>
                    <a:pt x="3539" y="24995"/>
                    <a:pt x="3653" y="24843"/>
                  </a:cubicBezTo>
                  <a:cubicBezTo>
                    <a:pt x="3767" y="24615"/>
                    <a:pt x="3805" y="24425"/>
                    <a:pt x="3805" y="24196"/>
                  </a:cubicBezTo>
                  <a:cubicBezTo>
                    <a:pt x="3805" y="23816"/>
                    <a:pt x="3691" y="23512"/>
                    <a:pt x="3463" y="23245"/>
                  </a:cubicBezTo>
                  <a:cubicBezTo>
                    <a:pt x="3235" y="23017"/>
                    <a:pt x="2968" y="22903"/>
                    <a:pt x="2664" y="22903"/>
                  </a:cubicBezTo>
                  <a:close/>
                  <a:moveTo>
                    <a:pt x="1180" y="25870"/>
                  </a:moveTo>
                  <a:cubicBezTo>
                    <a:pt x="990" y="25870"/>
                    <a:pt x="838" y="25908"/>
                    <a:pt x="648" y="25984"/>
                  </a:cubicBezTo>
                  <a:cubicBezTo>
                    <a:pt x="458" y="26098"/>
                    <a:pt x="343" y="26213"/>
                    <a:pt x="267" y="26403"/>
                  </a:cubicBezTo>
                  <a:cubicBezTo>
                    <a:pt x="191" y="26593"/>
                    <a:pt x="115" y="26821"/>
                    <a:pt x="115" y="27088"/>
                  </a:cubicBezTo>
                  <a:cubicBezTo>
                    <a:pt x="115" y="27278"/>
                    <a:pt x="153" y="27392"/>
                    <a:pt x="153" y="27544"/>
                  </a:cubicBezTo>
                  <a:lnTo>
                    <a:pt x="191" y="28001"/>
                  </a:lnTo>
                  <a:cubicBezTo>
                    <a:pt x="191" y="28153"/>
                    <a:pt x="191" y="28229"/>
                    <a:pt x="191" y="28267"/>
                  </a:cubicBezTo>
                  <a:cubicBezTo>
                    <a:pt x="191" y="28305"/>
                    <a:pt x="191" y="28343"/>
                    <a:pt x="191" y="28419"/>
                  </a:cubicBezTo>
                  <a:cubicBezTo>
                    <a:pt x="191" y="28571"/>
                    <a:pt x="191" y="28685"/>
                    <a:pt x="191" y="28724"/>
                  </a:cubicBezTo>
                  <a:cubicBezTo>
                    <a:pt x="191" y="28762"/>
                    <a:pt x="191" y="28762"/>
                    <a:pt x="191" y="28800"/>
                  </a:cubicBezTo>
                  <a:cubicBezTo>
                    <a:pt x="191" y="28800"/>
                    <a:pt x="229" y="28838"/>
                    <a:pt x="229" y="28838"/>
                  </a:cubicBezTo>
                  <a:cubicBezTo>
                    <a:pt x="267" y="28838"/>
                    <a:pt x="267" y="28800"/>
                    <a:pt x="305" y="28800"/>
                  </a:cubicBezTo>
                  <a:cubicBezTo>
                    <a:pt x="343" y="28533"/>
                    <a:pt x="381" y="28343"/>
                    <a:pt x="419" y="28267"/>
                  </a:cubicBezTo>
                  <a:cubicBezTo>
                    <a:pt x="458" y="28229"/>
                    <a:pt x="572" y="28229"/>
                    <a:pt x="686" y="28229"/>
                  </a:cubicBezTo>
                  <a:lnTo>
                    <a:pt x="1751" y="28229"/>
                  </a:lnTo>
                  <a:cubicBezTo>
                    <a:pt x="2474" y="28191"/>
                    <a:pt x="2930" y="28191"/>
                    <a:pt x="3159" y="28191"/>
                  </a:cubicBezTo>
                  <a:lnTo>
                    <a:pt x="3425" y="28191"/>
                  </a:lnTo>
                  <a:cubicBezTo>
                    <a:pt x="3501" y="28191"/>
                    <a:pt x="3539" y="28191"/>
                    <a:pt x="3577" y="28229"/>
                  </a:cubicBezTo>
                  <a:cubicBezTo>
                    <a:pt x="3615" y="28229"/>
                    <a:pt x="3615" y="28267"/>
                    <a:pt x="3615" y="28343"/>
                  </a:cubicBezTo>
                  <a:lnTo>
                    <a:pt x="3691" y="28685"/>
                  </a:lnTo>
                  <a:lnTo>
                    <a:pt x="3767" y="28685"/>
                  </a:lnTo>
                  <a:cubicBezTo>
                    <a:pt x="3767" y="28609"/>
                    <a:pt x="3767" y="28533"/>
                    <a:pt x="3767" y="28533"/>
                  </a:cubicBezTo>
                  <a:lnTo>
                    <a:pt x="3767" y="28229"/>
                  </a:lnTo>
                  <a:lnTo>
                    <a:pt x="3767" y="27734"/>
                  </a:lnTo>
                  <a:cubicBezTo>
                    <a:pt x="3767" y="27658"/>
                    <a:pt x="3767" y="27544"/>
                    <a:pt x="3805" y="27354"/>
                  </a:cubicBezTo>
                  <a:cubicBezTo>
                    <a:pt x="3805" y="27278"/>
                    <a:pt x="3805" y="27240"/>
                    <a:pt x="3805" y="27202"/>
                  </a:cubicBezTo>
                  <a:cubicBezTo>
                    <a:pt x="3805" y="27164"/>
                    <a:pt x="3805" y="27164"/>
                    <a:pt x="3805" y="27164"/>
                  </a:cubicBezTo>
                  <a:cubicBezTo>
                    <a:pt x="3767" y="27126"/>
                    <a:pt x="3767" y="27126"/>
                    <a:pt x="3729" y="27126"/>
                  </a:cubicBezTo>
                  <a:cubicBezTo>
                    <a:pt x="3729" y="27126"/>
                    <a:pt x="3691" y="27126"/>
                    <a:pt x="3691" y="27164"/>
                  </a:cubicBezTo>
                  <a:cubicBezTo>
                    <a:pt x="3691" y="27164"/>
                    <a:pt x="3691" y="27202"/>
                    <a:pt x="3653" y="27316"/>
                  </a:cubicBezTo>
                  <a:cubicBezTo>
                    <a:pt x="3615" y="27544"/>
                    <a:pt x="3577" y="27658"/>
                    <a:pt x="3577" y="27696"/>
                  </a:cubicBezTo>
                  <a:cubicBezTo>
                    <a:pt x="3501" y="27734"/>
                    <a:pt x="3463" y="27734"/>
                    <a:pt x="3349" y="27734"/>
                  </a:cubicBezTo>
                  <a:lnTo>
                    <a:pt x="3235" y="27734"/>
                  </a:lnTo>
                  <a:cubicBezTo>
                    <a:pt x="3159" y="27696"/>
                    <a:pt x="3159" y="27696"/>
                    <a:pt x="3121" y="27696"/>
                  </a:cubicBezTo>
                  <a:lnTo>
                    <a:pt x="1865" y="27734"/>
                  </a:lnTo>
                  <a:lnTo>
                    <a:pt x="1675" y="27734"/>
                  </a:lnTo>
                  <a:cubicBezTo>
                    <a:pt x="1599" y="27772"/>
                    <a:pt x="1371" y="27772"/>
                    <a:pt x="990" y="27772"/>
                  </a:cubicBezTo>
                  <a:lnTo>
                    <a:pt x="343" y="27772"/>
                  </a:lnTo>
                  <a:cubicBezTo>
                    <a:pt x="305" y="27734"/>
                    <a:pt x="305" y="27582"/>
                    <a:pt x="305" y="27354"/>
                  </a:cubicBezTo>
                  <a:cubicBezTo>
                    <a:pt x="305" y="27278"/>
                    <a:pt x="305" y="27164"/>
                    <a:pt x="343" y="27050"/>
                  </a:cubicBezTo>
                  <a:cubicBezTo>
                    <a:pt x="381" y="26897"/>
                    <a:pt x="419" y="26821"/>
                    <a:pt x="458" y="26745"/>
                  </a:cubicBezTo>
                  <a:cubicBezTo>
                    <a:pt x="534" y="26631"/>
                    <a:pt x="648" y="26517"/>
                    <a:pt x="800" y="26479"/>
                  </a:cubicBezTo>
                  <a:cubicBezTo>
                    <a:pt x="914" y="26403"/>
                    <a:pt x="1066" y="26365"/>
                    <a:pt x="1218" y="26365"/>
                  </a:cubicBezTo>
                  <a:cubicBezTo>
                    <a:pt x="1371" y="26365"/>
                    <a:pt x="1485" y="26403"/>
                    <a:pt x="1637" y="26479"/>
                  </a:cubicBezTo>
                  <a:cubicBezTo>
                    <a:pt x="1751" y="26517"/>
                    <a:pt x="1865" y="26631"/>
                    <a:pt x="1941" y="26745"/>
                  </a:cubicBezTo>
                  <a:cubicBezTo>
                    <a:pt x="2017" y="26897"/>
                    <a:pt x="2055" y="27012"/>
                    <a:pt x="2055" y="27164"/>
                  </a:cubicBezTo>
                  <a:cubicBezTo>
                    <a:pt x="2055" y="27278"/>
                    <a:pt x="2055" y="27354"/>
                    <a:pt x="2017" y="27430"/>
                  </a:cubicBezTo>
                  <a:cubicBezTo>
                    <a:pt x="2017" y="27430"/>
                    <a:pt x="2017" y="27468"/>
                    <a:pt x="2017" y="27506"/>
                  </a:cubicBezTo>
                  <a:cubicBezTo>
                    <a:pt x="2017" y="27506"/>
                    <a:pt x="2017" y="27506"/>
                    <a:pt x="2017" y="27544"/>
                  </a:cubicBezTo>
                  <a:cubicBezTo>
                    <a:pt x="2055" y="27506"/>
                    <a:pt x="2093" y="27506"/>
                    <a:pt x="2093" y="27468"/>
                  </a:cubicBezTo>
                  <a:cubicBezTo>
                    <a:pt x="2169" y="27392"/>
                    <a:pt x="2208" y="27316"/>
                    <a:pt x="2208" y="27240"/>
                  </a:cubicBezTo>
                  <a:cubicBezTo>
                    <a:pt x="2246" y="27164"/>
                    <a:pt x="2246" y="27088"/>
                    <a:pt x="2246" y="26974"/>
                  </a:cubicBezTo>
                  <a:cubicBezTo>
                    <a:pt x="2246" y="26631"/>
                    <a:pt x="2131" y="26365"/>
                    <a:pt x="1941" y="26175"/>
                  </a:cubicBezTo>
                  <a:cubicBezTo>
                    <a:pt x="1713" y="25984"/>
                    <a:pt x="1447" y="25870"/>
                    <a:pt x="1180" y="25870"/>
                  </a:cubicBezTo>
                  <a:close/>
                  <a:moveTo>
                    <a:pt x="267" y="29941"/>
                  </a:moveTo>
                  <a:cubicBezTo>
                    <a:pt x="191" y="29941"/>
                    <a:pt x="153" y="29979"/>
                    <a:pt x="77" y="30055"/>
                  </a:cubicBezTo>
                  <a:cubicBezTo>
                    <a:pt x="39" y="30131"/>
                    <a:pt x="1" y="30245"/>
                    <a:pt x="1" y="30436"/>
                  </a:cubicBezTo>
                  <a:cubicBezTo>
                    <a:pt x="1" y="30550"/>
                    <a:pt x="39" y="30664"/>
                    <a:pt x="77" y="30778"/>
                  </a:cubicBezTo>
                  <a:cubicBezTo>
                    <a:pt x="77" y="30892"/>
                    <a:pt x="153" y="30968"/>
                    <a:pt x="229" y="31044"/>
                  </a:cubicBezTo>
                  <a:cubicBezTo>
                    <a:pt x="305" y="31158"/>
                    <a:pt x="419" y="31272"/>
                    <a:pt x="534" y="31349"/>
                  </a:cubicBezTo>
                  <a:cubicBezTo>
                    <a:pt x="648" y="31425"/>
                    <a:pt x="800" y="31463"/>
                    <a:pt x="914" y="31501"/>
                  </a:cubicBezTo>
                  <a:cubicBezTo>
                    <a:pt x="952" y="31501"/>
                    <a:pt x="1066" y="31539"/>
                    <a:pt x="1256" y="31577"/>
                  </a:cubicBezTo>
                  <a:lnTo>
                    <a:pt x="1409" y="31577"/>
                  </a:lnTo>
                  <a:cubicBezTo>
                    <a:pt x="1485" y="31577"/>
                    <a:pt x="1523" y="31577"/>
                    <a:pt x="1561" y="31615"/>
                  </a:cubicBezTo>
                  <a:cubicBezTo>
                    <a:pt x="1599" y="31615"/>
                    <a:pt x="1599" y="31653"/>
                    <a:pt x="1637" y="31729"/>
                  </a:cubicBezTo>
                  <a:cubicBezTo>
                    <a:pt x="1713" y="31881"/>
                    <a:pt x="1751" y="31957"/>
                    <a:pt x="1751" y="31957"/>
                  </a:cubicBezTo>
                  <a:cubicBezTo>
                    <a:pt x="1789" y="31957"/>
                    <a:pt x="1789" y="31995"/>
                    <a:pt x="1827" y="31995"/>
                  </a:cubicBezTo>
                  <a:lnTo>
                    <a:pt x="1865" y="31995"/>
                  </a:lnTo>
                  <a:cubicBezTo>
                    <a:pt x="1865" y="31881"/>
                    <a:pt x="1865" y="31843"/>
                    <a:pt x="1865" y="31805"/>
                  </a:cubicBezTo>
                  <a:cubicBezTo>
                    <a:pt x="1865" y="31691"/>
                    <a:pt x="1865" y="31615"/>
                    <a:pt x="1903" y="31577"/>
                  </a:cubicBezTo>
                  <a:lnTo>
                    <a:pt x="3463" y="31577"/>
                  </a:lnTo>
                  <a:cubicBezTo>
                    <a:pt x="3501" y="31577"/>
                    <a:pt x="3539" y="31577"/>
                    <a:pt x="3539" y="31615"/>
                  </a:cubicBezTo>
                  <a:cubicBezTo>
                    <a:pt x="3577" y="31653"/>
                    <a:pt x="3615" y="31767"/>
                    <a:pt x="3653" y="31919"/>
                  </a:cubicBezTo>
                  <a:cubicBezTo>
                    <a:pt x="3653" y="31919"/>
                    <a:pt x="3653" y="31957"/>
                    <a:pt x="3653" y="31995"/>
                  </a:cubicBezTo>
                  <a:lnTo>
                    <a:pt x="3729" y="31995"/>
                  </a:lnTo>
                  <a:lnTo>
                    <a:pt x="3729" y="31881"/>
                  </a:lnTo>
                  <a:lnTo>
                    <a:pt x="3729" y="31196"/>
                  </a:lnTo>
                  <a:lnTo>
                    <a:pt x="3729" y="30968"/>
                  </a:lnTo>
                  <a:cubicBezTo>
                    <a:pt x="3729" y="30854"/>
                    <a:pt x="3729" y="30740"/>
                    <a:pt x="3729" y="30626"/>
                  </a:cubicBezTo>
                  <a:lnTo>
                    <a:pt x="3729" y="30588"/>
                  </a:lnTo>
                  <a:lnTo>
                    <a:pt x="3653" y="30588"/>
                  </a:lnTo>
                  <a:lnTo>
                    <a:pt x="3615" y="30778"/>
                  </a:lnTo>
                  <a:cubicBezTo>
                    <a:pt x="3615" y="30930"/>
                    <a:pt x="3577" y="31006"/>
                    <a:pt x="3577" y="31044"/>
                  </a:cubicBezTo>
                  <a:cubicBezTo>
                    <a:pt x="3539" y="31120"/>
                    <a:pt x="3501" y="31158"/>
                    <a:pt x="3463" y="31158"/>
                  </a:cubicBezTo>
                  <a:cubicBezTo>
                    <a:pt x="3425" y="31196"/>
                    <a:pt x="3311" y="31196"/>
                    <a:pt x="3197" y="31196"/>
                  </a:cubicBezTo>
                  <a:lnTo>
                    <a:pt x="2512" y="31196"/>
                  </a:lnTo>
                  <a:cubicBezTo>
                    <a:pt x="2436" y="31196"/>
                    <a:pt x="2246" y="31196"/>
                    <a:pt x="1979" y="31234"/>
                  </a:cubicBezTo>
                  <a:lnTo>
                    <a:pt x="1827" y="31234"/>
                  </a:lnTo>
                  <a:cubicBezTo>
                    <a:pt x="1827" y="31120"/>
                    <a:pt x="1789" y="30968"/>
                    <a:pt x="1789" y="30740"/>
                  </a:cubicBezTo>
                  <a:lnTo>
                    <a:pt x="1789" y="30626"/>
                  </a:lnTo>
                  <a:cubicBezTo>
                    <a:pt x="1789" y="30588"/>
                    <a:pt x="1789" y="30550"/>
                    <a:pt x="1789" y="30474"/>
                  </a:cubicBezTo>
                  <a:lnTo>
                    <a:pt x="1599" y="30474"/>
                  </a:lnTo>
                  <a:cubicBezTo>
                    <a:pt x="1599" y="30512"/>
                    <a:pt x="1599" y="30778"/>
                    <a:pt x="1561" y="31234"/>
                  </a:cubicBezTo>
                  <a:lnTo>
                    <a:pt x="1256" y="31234"/>
                  </a:lnTo>
                  <a:cubicBezTo>
                    <a:pt x="914" y="31234"/>
                    <a:pt x="686" y="31234"/>
                    <a:pt x="610" y="31196"/>
                  </a:cubicBezTo>
                  <a:cubicBezTo>
                    <a:pt x="496" y="31158"/>
                    <a:pt x="419" y="31120"/>
                    <a:pt x="381" y="31044"/>
                  </a:cubicBezTo>
                  <a:cubicBezTo>
                    <a:pt x="305" y="30968"/>
                    <a:pt x="267" y="30854"/>
                    <a:pt x="267" y="30740"/>
                  </a:cubicBezTo>
                  <a:cubicBezTo>
                    <a:pt x="267" y="30702"/>
                    <a:pt x="267" y="30664"/>
                    <a:pt x="305" y="30664"/>
                  </a:cubicBezTo>
                  <a:cubicBezTo>
                    <a:pt x="305" y="30626"/>
                    <a:pt x="343" y="30550"/>
                    <a:pt x="381" y="30397"/>
                  </a:cubicBezTo>
                  <a:cubicBezTo>
                    <a:pt x="419" y="30321"/>
                    <a:pt x="419" y="30207"/>
                    <a:pt x="419" y="30169"/>
                  </a:cubicBezTo>
                  <a:cubicBezTo>
                    <a:pt x="419" y="30093"/>
                    <a:pt x="419" y="30055"/>
                    <a:pt x="381" y="30017"/>
                  </a:cubicBezTo>
                  <a:cubicBezTo>
                    <a:pt x="343" y="29979"/>
                    <a:pt x="305" y="29941"/>
                    <a:pt x="267" y="29941"/>
                  </a:cubicBezTo>
                  <a:close/>
                  <a:moveTo>
                    <a:pt x="2626" y="32832"/>
                  </a:moveTo>
                  <a:cubicBezTo>
                    <a:pt x="2854" y="32832"/>
                    <a:pt x="3045" y="32870"/>
                    <a:pt x="3235" y="32946"/>
                  </a:cubicBezTo>
                  <a:cubicBezTo>
                    <a:pt x="3387" y="33023"/>
                    <a:pt x="3539" y="33137"/>
                    <a:pt x="3577" y="33251"/>
                  </a:cubicBezTo>
                  <a:cubicBezTo>
                    <a:pt x="3653" y="33403"/>
                    <a:pt x="3691" y="33517"/>
                    <a:pt x="3691" y="33669"/>
                  </a:cubicBezTo>
                  <a:cubicBezTo>
                    <a:pt x="3691" y="33898"/>
                    <a:pt x="3615" y="34088"/>
                    <a:pt x="3463" y="34240"/>
                  </a:cubicBezTo>
                  <a:cubicBezTo>
                    <a:pt x="3273" y="34392"/>
                    <a:pt x="3006" y="34468"/>
                    <a:pt x="2664" y="34468"/>
                  </a:cubicBezTo>
                  <a:cubicBezTo>
                    <a:pt x="2398" y="34468"/>
                    <a:pt x="2131" y="34430"/>
                    <a:pt x="1979" y="34354"/>
                  </a:cubicBezTo>
                  <a:cubicBezTo>
                    <a:pt x="1827" y="34240"/>
                    <a:pt x="1713" y="34126"/>
                    <a:pt x="1637" y="34012"/>
                  </a:cubicBezTo>
                  <a:cubicBezTo>
                    <a:pt x="1599" y="33898"/>
                    <a:pt x="1561" y="33783"/>
                    <a:pt x="1561" y="33631"/>
                  </a:cubicBezTo>
                  <a:cubicBezTo>
                    <a:pt x="1561" y="33479"/>
                    <a:pt x="1599" y="33327"/>
                    <a:pt x="1713" y="33213"/>
                  </a:cubicBezTo>
                  <a:cubicBezTo>
                    <a:pt x="1827" y="33061"/>
                    <a:pt x="1941" y="32984"/>
                    <a:pt x="2131" y="32908"/>
                  </a:cubicBezTo>
                  <a:cubicBezTo>
                    <a:pt x="2322" y="32870"/>
                    <a:pt x="2512" y="32832"/>
                    <a:pt x="2626" y="32832"/>
                  </a:cubicBezTo>
                  <a:close/>
                  <a:moveTo>
                    <a:pt x="2664" y="32414"/>
                  </a:moveTo>
                  <a:cubicBezTo>
                    <a:pt x="2322" y="32414"/>
                    <a:pt x="2055" y="32528"/>
                    <a:pt x="1827" y="32756"/>
                  </a:cubicBezTo>
                  <a:cubicBezTo>
                    <a:pt x="1561" y="32984"/>
                    <a:pt x="1447" y="33289"/>
                    <a:pt x="1447" y="33631"/>
                  </a:cubicBezTo>
                  <a:cubicBezTo>
                    <a:pt x="1447" y="33859"/>
                    <a:pt x="1485" y="34050"/>
                    <a:pt x="1561" y="34240"/>
                  </a:cubicBezTo>
                  <a:cubicBezTo>
                    <a:pt x="1637" y="34354"/>
                    <a:pt x="1713" y="34468"/>
                    <a:pt x="1827" y="34582"/>
                  </a:cubicBezTo>
                  <a:cubicBezTo>
                    <a:pt x="1941" y="34696"/>
                    <a:pt x="2093" y="34773"/>
                    <a:pt x="2208" y="34811"/>
                  </a:cubicBezTo>
                  <a:cubicBezTo>
                    <a:pt x="2360" y="34887"/>
                    <a:pt x="2512" y="34887"/>
                    <a:pt x="2626" y="34887"/>
                  </a:cubicBezTo>
                  <a:cubicBezTo>
                    <a:pt x="2854" y="34887"/>
                    <a:pt x="3045" y="34849"/>
                    <a:pt x="3235" y="34734"/>
                  </a:cubicBezTo>
                  <a:cubicBezTo>
                    <a:pt x="3425" y="34620"/>
                    <a:pt x="3539" y="34506"/>
                    <a:pt x="3653" y="34354"/>
                  </a:cubicBezTo>
                  <a:cubicBezTo>
                    <a:pt x="3767" y="34126"/>
                    <a:pt x="3805" y="33936"/>
                    <a:pt x="3805" y="33707"/>
                  </a:cubicBezTo>
                  <a:cubicBezTo>
                    <a:pt x="3805" y="33327"/>
                    <a:pt x="3691" y="33023"/>
                    <a:pt x="3463" y="32756"/>
                  </a:cubicBezTo>
                  <a:cubicBezTo>
                    <a:pt x="3235" y="32528"/>
                    <a:pt x="2968" y="32414"/>
                    <a:pt x="2664" y="32414"/>
                  </a:cubicBezTo>
                  <a:close/>
                  <a:moveTo>
                    <a:pt x="3159" y="36599"/>
                  </a:moveTo>
                  <a:cubicBezTo>
                    <a:pt x="3083" y="36599"/>
                    <a:pt x="2968" y="36637"/>
                    <a:pt x="2892" y="36675"/>
                  </a:cubicBezTo>
                  <a:cubicBezTo>
                    <a:pt x="2778" y="36713"/>
                    <a:pt x="2702" y="36789"/>
                    <a:pt x="2626" y="36865"/>
                  </a:cubicBezTo>
                  <a:cubicBezTo>
                    <a:pt x="2550" y="36979"/>
                    <a:pt x="2474" y="37131"/>
                    <a:pt x="2398" y="37321"/>
                  </a:cubicBezTo>
                  <a:cubicBezTo>
                    <a:pt x="2284" y="37512"/>
                    <a:pt x="2208" y="37664"/>
                    <a:pt x="2169" y="37702"/>
                  </a:cubicBezTo>
                  <a:cubicBezTo>
                    <a:pt x="2093" y="37778"/>
                    <a:pt x="2017" y="37778"/>
                    <a:pt x="1941" y="37778"/>
                  </a:cubicBezTo>
                  <a:cubicBezTo>
                    <a:pt x="1827" y="37778"/>
                    <a:pt x="1751" y="37778"/>
                    <a:pt x="1675" y="37702"/>
                  </a:cubicBezTo>
                  <a:cubicBezTo>
                    <a:pt x="1599" y="37626"/>
                    <a:pt x="1561" y="37550"/>
                    <a:pt x="1561" y="37436"/>
                  </a:cubicBezTo>
                  <a:cubicBezTo>
                    <a:pt x="1561" y="37321"/>
                    <a:pt x="1599" y="37207"/>
                    <a:pt x="1713" y="37093"/>
                  </a:cubicBezTo>
                  <a:cubicBezTo>
                    <a:pt x="1789" y="36979"/>
                    <a:pt x="1903" y="36865"/>
                    <a:pt x="2055" y="36827"/>
                  </a:cubicBezTo>
                  <a:lnTo>
                    <a:pt x="2055" y="36789"/>
                  </a:lnTo>
                  <a:lnTo>
                    <a:pt x="2055" y="36713"/>
                  </a:lnTo>
                  <a:lnTo>
                    <a:pt x="1979" y="36751"/>
                  </a:lnTo>
                  <a:cubicBezTo>
                    <a:pt x="1789" y="36751"/>
                    <a:pt x="1637" y="36751"/>
                    <a:pt x="1561" y="36789"/>
                  </a:cubicBezTo>
                  <a:cubicBezTo>
                    <a:pt x="1523" y="36827"/>
                    <a:pt x="1485" y="36941"/>
                    <a:pt x="1485" y="37055"/>
                  </a:cubicBezTo>
                  <a:cubicBezTo>
                    <a:pt x="1447" y="37131"/>
                    <a:pt x="1447" y="37283"/>
                    <a:pt x="1447" y="37398"/>
                  </a:cubicBezTo>
                  <a:cubicBezTo>
                    <a:pt x="1447" y="37512"/>
                    <a:pt x="1447" y="37626"/>
                    <a:pt x="1523" y="37740"/>
                  </a:cubicBezTo>
                  <a:cubicBezTo>
                    <a:pt x="1561" y="37854"/>
                    <a:pt x="1637" y="37930"/>
                    <a:pt x="1713" y="38006"/>
                  </a:cubicBezTo>
                  <a:cubicBezTo>
                    <a:pt x="1827" y="38082"/>
                    <a:pt x="1941" y="38120"/>
                    <a:pt x="2055" y="38120"/>
                  </a:cubicBezTo>
                  <a:cubicBezTo>
                    <a:pt x="2208" y="38120"/>
                    <a:pt x="2322" y="38082"/>
                    <a:pt x="2436" y="38006"/>
                  </a:cubicBezTo>
                  <a:cubicBezTo>
                    <a:pt x="2512" y="37930"/>
                    <a:pt x="2626" y="37740"/>
                    <a:pt x="2702" y="37512"/>
                  </a:cubicBezTo>
                  <a:cubicBezTo>
                    <a:pt x="2816" y="37245"/>
                    <a:pt x="2892" y="37093"/>
                    <a:pt x="3006" y="37017"/>
                  </a:cubicBezTo>
                  <a:cubicBezTo>
                    <a:pt x="3121" y="36903"/>
                    <a:pt x="3235" y="36865"/>
                    <a:pt x="3349" y="36865"/>
                  </a:cubicBezTo>
                  <a:cubicBezTo>
                    <a:pt x="3425" y="36865"/>
                    <a:pt x="3501" y="36903"/>
                    <a:pt x="3577" y="36979"/>
                  </a:cubicBezTo>
                  <a:cubicBezTo>
                    <a:pt x="3653" y="37093"/>
                    <a:pt x="3729" y="37207"/>
                    <a:pt x="3729" y="37283"/>
                  </a:cubicBezTo>
                  <a:cubicBezTo>
                    <a:pt x="3729" y="37398"/>
                    <a:pt x="3691" y="37512"/>
                    <a:pt x="3615" y="37626"/>
                  </a:cubicBezTo>
                  <a:cubicBezTo>
                    <a:pt x="3577" y="37702"/>
                    <a:pt x="3501" y="37816"/>
                    <a:pt x="3387" y="37892"/>
                  </a:cubicBezTo>
                  <a:cubicBezTo>
                    <a:pt x="3311" y="37930"/>
                    <a:pt x="3197" y="37968"/>
                    <a:pt x="3045" y="38044"/>
                  </a:cubicBezTo>
                  <a:cubicBezTo>
                    <a:pt x="3045" y="38082"/>
                    <a:pt x="3045" y="38082"/>
                    <a:pt x="3045" y="38082"/>
                  </a:cubicBezTo>
                  <a:cubicBezTo>
                    <a:pt x="3045" y="38120"/>
                    <a:pt x="3083" y="38120"/>
                    <a:pt x="3083" y="38120"/>
                  </a:cubicBezTo>
                  <a:cubicBezTo>
                    <a:pt x="3121" y="38120"/>
                    <a:pt x="3273" y="38082"/>
                    <a:pt x="3539" y="38082"/>
                  </a:cubicBezTo>
                  <a:cubicBezTo>
                    <a:pt x="3577" y="38082"/>
                    <a:pt x="3615" y="38044"/>
                    <a:pt x="3615" y="38044"/>
                  </a:cubicBezTo>
                  <a:lnTo>
                    <a:pt x="3691" y="38044"/>
                  </a:lnTo>
                  <a:cubicBezTo>
                    <a:pt x="3805" y="37816"/>
                    <a:pt x="3843" y="37626"/>
                    <a:pt x="3843" y="37398"/>
                  </a:cubicBezTo>
                  <a:cubicBezTo>
                    <a:pt x="3843" y="37283"/>
                    <a:pt x="3805" y="37169"/>
                    <a:pt x="3767" y="37055"/>
                  </a:cubicBezTo>
                  <a:cubicBezTo>
                    <a:pt x="3729" y="36903"/>
                    <a:pt x="3653" y="36827"/>
                    <a:pt x="3539" y="36713"/>
                  </a:cubicBezTo>
                  <a:cubicBezTo>
                    <a:pt x="3425" y="36637"/>
                    <a:pt x="3311" y="36599"/>
                    <a:pt x="3159" y="36599"/>
                  </a:cubicBezTo>
                  <a:close/>
                  <a:moveTo>
                    <a:pt x="3159" y="38501"/>
                  </a:moveTo>
                  <a:cubicBezTo>
                    <a:pt x="3083" y="38501"/>
                    <a:pt x="2968" y="38539"/>
                    <a:pt x="2892" y="38577"/>
                  </a:cubicBezTo>
                  <a:cubicBezTo>
                    <a:pt x="2778" y="38615"/>
                    <a:pt x="2702" y="38691"/>
                    <a:pt x="2626" y="38767"/>
                  </a:cubicBezTo>
                  <a:cubicBezTo>
                    <a:pt x="2550" y="38881"/>
                    <a:pt x="2474" y="39033"/>
                    <a:pt x="2398" y="39224"/>
                  </a:cubicBezTo>
                  <a:cubicBezTo>
                    <a:pt x="2284" y="39414"/>
                    <a:pt x="2208" y="39566"/>
                    <a:pt x="2169" y="39604"/>
                  </a:cubicBezTo>
                  <a:cubicBezTo>
                    <a:pt x="2093" y="39680"/>
                    <a:pt x="2017" y="39680"/>
                    <a:pt x="1941" y="39680"/>
                  </a:cubicBezTo>
                  <a:cubicBezTo>
                    <a:pt x="1827" y="39680"/>
                    <a:pt x="1751" y="39680"/>
                    <a:pt x="1675" y="39604"/>
                  </a:cubicBezTo>
                  <a:cubicBezTo>
                    <a:pt x="1599" y="39528"/>
                    <a:pt x="1561" y="39452"/>
                    <a:pt x="1561" y="39338"/>
                  </a:cubicBezTo>
                  <a:cubicBezTo>
                    <a:pt x="1561" y="39224"/>
                    <a:pt x="1599" y="39110"/>
                    <a:pt x="1713" y="38995"/>
                  </a:cubicBezTo>
                  <a:cubicBezTo>
                    <a:pt x="1789" y="38881"/>
                    <a:pt x="1903" y="38767"/>
                    <a:pt x="2055" y="38729"/>
                  </a:cubicBezTo>
                  <a:lnTo>
                    <a:pt x="2055" y="38691"/>
                  </a:lnTo>
                  <a:lnTo>
                    <a:pt x="2055" y="38615"/>
                  </a:lnTo>
                  <a:lnTo>
                    <a:pt x="1979" y="38653"/>
                  </a:lnTo>
                  <a:cubicBezTo>
                    <a:pt x="1789" y="38653"/>
                    <a:pt x="1637" y="38653"/>
                    <a:pt x="1561" y="38691"/>
                  </a:cubicBezTo>
                  <a:cubicBezTo>
                    <a:pt x="1523" y="38729"/>
                    <a:pt x="1485" y="38843"/>
                    <a:pt x="1485" y="38957"/>
                  </a:cubicBezTo>
                  <a:cubicBezTo>
                    <a:pt x="1447" y="39033"/>
                    <a:pt x="1447" y="39186"/>
                    <a:pt x="1447" y="39300"/>
                  </a:cubicBezTo>
                  <a:cubicBezTo>
                    <a:pt x="1447" y="39414"/>
                    <a:pt x="1447" y="39528"/>
                    <a:pt x="1523" y="39642"/>
                  </a:cubicBezTo>
                  <a:cubicBezTo>
                    <a:pt x="1561" y="39756"/>
                    <a:pt x="1637" y="39832"/>
                    <a:pt x="1713" y="39908"/>
                  </a:cubicBezTo>
                  <a:cubicBezTo>
                    <a:pt x="1827" y="39985"/>
                    <a:pt x="1941" y="40023"/>
                    <a:pt x="2055" y="40023"/>
                  </a:cubicBezTo>
                  <a:cubicBezTo>
                    <a:pt x="2208" y="40023"/>
                    <a:pt x="2322" y="39985"/>
                    <a:pt x="2436" y="39908"/>
                  </a:cubicBezTo>
                  <a:cubicBezTo>
                    <a:pt x="2512" y="39832"/>
                    <a:pt x="2626" y="39642"/>
                    <a:pt x="2702" y="39414"/>
                  </a:cubicBezTo>
                  <a:cubicBezTo>
                    <a:pt x="2816" y="39148"/>
                    <a:pt x="2892" y="38995"/>
                    <a:pt x="3006" y="38919"/>
                  </a:cubicBezTo>
                  <a:cubicBezTo>
                    <a:pt x="3121" y="38805"/>
                    <a:pt x="3235" y="38767"/>
                    <a:pt x="3349" y="38767"/>
                  </a:cubicBezTo>
                  <a:cubicBezTo>
                    <a:pt x="3425" y="38767"/>
                    <a:pt x="3501" y="38805"/>
                    <a:pt x="3577" y="38881"/>
                  </a:cubicBezTo>
                  <a:cubicBezTo>
                    <a:pt x="3653" y="38995"/>
                    <a:pt x="3729" y="39110"/>
                    <a:pt x="3729" y="39186"/>
                  </a:cubicBezTo>
                  <a:cubicBezTo>
                    <a:pt x="3729" y="39300"/>
                    <a:pt x="3691" y="39414"/>
                    <a:pt x="3615" y="39528"/>
                  </a:cubicBezTo>
                  <a:cubicBezTo>
                    <a:pt x="3577" y="39604"/>
                    <a:pt x="3501" y="39718"/>
                    <a:pt x="3387" y="39794"/>
                  </a:cubicBezTo>
                  <a:cubicBezTo>
                    <a:pt x="3311" y="39832"/>
                    <a:pt x="3197" y="39870"/>
                    <a:pt x="3045" y="39947"/>
                  </a:cubicBezTo>
                  <a:cubicBezTo>
                    <a:pt x="3045" y="39985"/>
                    <a:pt x="3045" y="39985"/>
                    <a:pt x="3045" y="39985"/>
                  </a:cubicBezTo>
                  <a:cubicBezTo>
                    <a:pt x="3045" y="40023"/>
                    <a:pt x="3083" y="40023"/>
                    <a:pt x="3083" y="40023"/>
                  </a:cubicBezTo>
                  <a:cubicBezTo>
                    <a:pt x="3121" y="40023"/>
                    <a:pt x="3273" y="39985"/>
                    <a:pt x="3539" y="39985"/>
                  </a:cubicBezTo>
                  <a:cubicBezTo>
                    <a:pt x="3577" y="39985"/>
                    <a:pt x="3615" y="39947"/>
                    <a:pt x="3615" y="39947"/>
                  </a:cubicBezTo>
                  <a:lnTo>
                    <a:pt x="3691" y="39947"/>
                  </a:lnTo>
                  <a:cubicBezTo>
                    <a:pt x="3805" y="39718"/>
                    <a:pt x="3843" y="39528"/>
                    <a:pt x="3843" y="39300"/>
                  </a:cubicBezTo>
                  <a:cubicBezTo>
                    <a:pt x="3843" y="39186"/>
                    <a:pt x="3805" y="39072"/>
                    <a:pt x="3767" y="38957"/>
                  </a:cubicBezTo>
                  <a:cubicBezTo>
                    <a:pt x="3729" y="38805"/>
                    <a:pt x="3653" y="38729"/>
                    <a:pt x="3539" y="38615"/>
                  </a:cubicBezTo>
                  <a:cubicBezTo>
                    <a:pt x="3425" y="38539"/>
                    <a:pt x="3311" y="38501"/>
                    <a:pt x="3159" y="38501"/>
                  </a:cubicBezTo>
                  <a:close/>
                  <a:moveTo>
                    <a:pt x="2778" y="41240"/>
                  </a:moveTo>
                  <a:cubicBezTo>
                    <a:pt x="2892" y="41240"/>
                    <a:pt x="3045" y="41240"/>
                    <a:pt x="3273" y="41278"/>
                  </a:cubicBezTo>
                  <a:cubicBezTo>
                    <a:pt x="3387" y="41392"/>
                    <a:pt x="3463" y="41506"/>
                    <a:pt x="3539" y="41620"/>
                  </a:cubicBezTo>
                  <a:cubicBezTo>
                    <a:pt x="3577" y="41697"/>
                    <a:pt x="3577" y="41773"/>
                    <a:pt x="3577" y="41811"/>
                  </a:cubicBezTo>
                  <a:cubicBezTo>
                    <a:pt x="3577" y="41887"/>
                    <a:pt x="3577" y="41963"/>
                    <a:pt x="3539" y="42001"/>
                  </a:cubicBezTo>
                  <a:cubicBezTo>
                    <a:pt x="3463" y="42039"/>
                    <a:pt x="3425" y="42077"/>
                    <a:pt x="3349" y="42077"/>
                  </a:cubicBezTo>
                  <a:cubicBezTo>
                    <a:pt x="3273" y="42077"/>
                    <a:pt x="3197" y="42039"/>
                    <a:pt x="3083" y="42001"/>
                  </a:cubicBezTo>
                  <a:cubicBezTo>
                    <a:pt x="2968" y="41887"/>
                    <a:pt x="2892" y="41773"/>
                    <a:pt x="2778" y="41659"/>
                  </a:cubicBezTo>
                  <a:cubicBezTo>
                    <a:pt x="2702" y="41506"/>
                    <a:pt x="2626" y="41392"/>
                    <a:pt x="2588" y="41240"/>
                  </a:cubicBezTo>
                  <a:close/>
                  <a:moveTo>
                    <a:pt x="3349" y="40441"/>
                  </a:moveTo>
                  <a:cubicBezTo>
                    <a:pt x="3387" y="40479"/>
                    <a:pt x="3387" y="40479"/>
                    <a:pt x="3387" y="40517"/>
                  </a:cubicBezTo>
                  <a:lnTo>
                    <a:pt x="3425" y="40555"/>
                  </a:lnTo>
                  <a:cubicBezTo>
                    <a:pt x="3501" y="40593"/>
                    <a:pt x="3539" y="40669"/>
                    <a:pt x="3539" y="40707"/>
                  </a:cubicBezTo>
                  <a:cubicBezTo>
                    <a:pt x="3539" y="40784"/>
                    <a:pt x="3501" y="40822"/>
                    <a:pt x="3463" y="40860"/>
                  </a:cubicBezTo>
                  <a:cubicBezTo>
                    <a:pt x="3425" y="40898"/>
                    <a:pt x="3387" y="40898"/>
                    <a:pt x="3311" y="40898"/>
                  </a:cubicBezTo>
                  <a:lnTo>
                    <a:pt x="1903" y="40898"/>
                  </a:lnTo>
                  <a:cubicBezTo>
                    <a:pt x="1827" y="40898"/>
                    <a:pt x="1751" y="40936"/>
                    <a:pt x="1675" y="41012"/>
                  </a:cubicBezTo>
                  <a:cubicBezTo>
                    <a:pt x="1599" y="41088"/>
                    <a:pt x="1523" y="41126"/>
                    <a:pt x="1523" y="41202"/>
                  </a:cubicBezTo>
                  <a:cubicBezTo>
                    <a:pt x="1485" y="41278"/>
                    <a:pt x="1485" y="41430"/>
                    <a:pt x="1485" y="41582"/>
                  </a:cubicBezTo>
                  <a:cubicBezTo>
                    <a:pt x="1485" y="41697"/>
                    <a:pt x="1523" y="41811"/>
                    <a:pt x="1599" y="42001"/>
                  </a:cubicBezTo>
                  <a:cubicBezTo>
                    <a:pt x="1675" y="42153"/>
                    <a:pt x="1789" y="42267"/>
                    <a:pt x="1979" y="42381"/>
                  </a:cubicBezTo>
                  <a:cubicBezTo>
                    <a:pt x="2131" y="42495"/>
                    <a:pt x="2246" y="42534"/>
                    <a:pt x="2284" y="42534"/>
                  </a:cubicBezTo>
                  <a:cubicBezTo>
                    <a:pt x="2322" y="42534"/>
                    <a:pt x="2322" y="42534"/>
                    <a:pt x="2360" y="42495"/>
                  </a:cubicBezTo>
                  <a:cubicBezTo>
                    <a:pt x="2360" y="42457"/>
                    <a:pt x="2398" y="42419"/>
                    <a:pt x="2398" y="42381"/>
                  </a:cubicBezTo>
                  <a:cubicBezTo>
                    <a:pt x="2398" y="42343"/>
                    <a:pt x="2360" y="42267"/>
                    <a:pt x="2284" y="42191"/>
                  </a:cubicBezTo>
                  <a:cubicBezTo>
                    <a:pt x="2246" y="42153"/>
                    <a:pt x="2208" y="42153"/>
                    <a:pt x="2131" y="42153"/>
                  </a:cubicBezTo>
                  <a:cubicBezTo>
                    <a:pt x="1979" y="42115"/>
                    <a:pt x="1865" y="42039"/>
                    <a:pt x="1789" y="41963"/>
                  </a:cubicBezTo>
                  <a:cubicBezTo>
                    <a:pt x="1675" y="41849"/>
                    <a:pt x="1637" y="41735"/>
                    <a:pt x="1637" y="41620"/>
                  </a:cubicBezTo>
                  <a:cubicBezTo>
                    <a:pt x="1637" y="41506"/>
                    <a:pt x="1675" y="41392"/>
                    <a:pt x="1751" y="41354"/>
                  </a:cubicBezTo>
                  <a:cubicBezTo>
                    <a:pt x="1865" y="41278"/>
                    <a:pt x="2017" y="41240"/>
                    <a:pt x="2246" y="41240"/>
                  </a:cubicBezTo>
                  <a:lnTo>
                    <a:pt x="2436" y="41240"/>
                  </a:lnTo>
                  <a:cubicBezTo>
                    <a:pt x="2474" y="41278"/>
                    <a:pt x="2512" y="41392"/>
                    <a:pt x="2588" y="41582"/>
                  </a:cubicBezTo>
                  <a:cubicBezTo>
                    <a:pt x="2702" y="41849"/>
                    <a:pt x="2854" y="42077"/>
                    <a:pt x="3045" y="42229"/>
                  </a:cubicBezTo>
                  <a:cubicBezTo>
                    <a:pt x="3235" y="42381"/>
                    <a:pt x="3387" y="42457"/>
                    <a:pt x="3501" y="42457"/>
                  </a:cubicBezTo>
                  <a:cubicBezTo>
                    <a:pt x="3577" y="42457"/>
                    <a:pt x="3653" y="42457"/>
                    <a:pt x="3729" y="42381"/>
                  </a:cubicBezTo>
                  <a:cubicBezTo>
                    <a:pt x="3767" y="42343"/>
                    <a:pt x="3805" y="42267"/>
                    <a:pt x="3805" y="42153"/>
                  </a:cubicBezTo>
                  <a:cubicBezTo>
                    <a:pt x="3805" y="42039"/>
                    <a:pt x="3805" y="41925"/>
                    <a:pt x="3767" y="41811"/>
                  </a:cubicBezTo>
                  <a:cubicBezTo>
                    <a:pt x="3767" y="41773"/>
                    <a:pt x="3729" y="41697"/>
                    <a:pt x="3653" y="41582"/>
                  </a:cubicBezTo>
                  <a:lnTo>
                    <a:pt x="3425" y="41278"/>
                  </a:lnTo>
                  <a:cubicBezTo>
                    <a:pt x="3539" y="41240"/>
                    <a:pt x="3653" y="41202"/>
                    <a:pt x="3691" y="41164"/>
                  </a:cubicBezTo>
                  <a:cubicBezTo>
                    <a:pt x="3767" y="41088"/>
                    <a:pt x="3805" y="41012"/>
                    <a:pt x="3805" y="40860"/>
                  </a:cubicBezTo>
                  <a:cubicBezTo>
                    <a:pt x="3805" y="40784"/>
                    <a:pt x="3805" y="40745"/>
                    <a:pt x="3767" y="40707"/>
                  </a:cubicBezTo>
                  <a:cubicBezTo>
                    <a:pt x="3729" y="40631"/>
                    <a:pt x="3653" y="40555"/>
                    <a:pt x="3577" y="40517"/>
                  </a:cubicBezTo>
                  <a:cubicBezTo>
                    <a:pt x="3501" y="40441"/>
                    <a:pt x="3463" y="40441"/>
                    <a:pt x="3425" y="40441"/>
                  </a:cubicBezTo>
                  <a:close/>
                  <a:moveTo>
                    <a:pt x="191" y="42762"/>
                  </a:moveTo>
                  <a:cubicBezTo>
                    <a:pt x="191" y="42876"/>
                    <a:pt x="191" y="42990"/>
                    <a:pt x="191" y="43104"/>
                  </a:cubicBezTo>
                  <a:cubicBezTo>
                    <a:pt x="191" y="43370"/>
                    <a:pt x="191" y="43523"/>
                    <a:pt x="191" y="43637"/>
                  </a:cubicBezTo>
                  <a:cubicBezTo>
                    <a:pt x="191" y="43675"/>
                    <a:pt x="191" y="43713"/>
                    <a:pt x="191" y="43751"/>
                  </a:cubicBezTo>
                  <a:cubicBezTo>
                    <a:pt x="191" y="43789"/>
                    <a:pt x="191" y="43789"/>
                    <a:pt x="191" y="43827"/>
                  </a:cubicBezTo>
                  <a:cubicBezTo>
                    <a:pt x="229" y="43865"/>
                    <a:pt x="419" y="43903"/>
                    <a:pt x="686" y="44017"/>
                  </a:cubicBezTo>
                  <a:cubicBezTo>
                    <a:pt x="762" y="44055"/>
                    <a:pt x="876" y="44093"/>
                    <a:pt x="990" y="44131"/>
                  </a:cubicBezTo>
                  <a:cubicBezTo>
                    <a:pt x="1218" y="44246"/>
                    <a:pt x="1371" y="44284"/>
                    <a:pt x="1409" y="44322"/>
                  </a:cubicBezTo>
                  <a:cubicBezTo>
                    <a:pt x="1447" y="44322"/>
                    <a:pt x="1485" y="44360"/>
                    <a:pt x="1523" y="44360"/>
                  </a:cubicBezTo>
                  <a:cubicBezTo>
                    <a:pt x="1561" y="44360"/>
                    <a:pt x="1561" y="44398"/>
                    <a:pt x="1599" y="44398"/>
                  </a:cubicBezTo>
                  <a:cubicBezTo>
                    <a:pt x="2017" y="44550"/>
                    <a:pt x="2474" y="44740"/>
                    <a:pt x="2968" y="45006"/>
                  </a:cubicBezTo>
                  <a:lnTo>
                    <a:pt x="2246" y="45311"/>
                  </a:lnTo>
                  <a:lnTo>
                    <a:pt x="496" y="46110"/>
                  </a:lnTo>
                  <a:lnTo>
                    <a:pt x="229" y="46224"/>
                  </a:lnTo>
                  <a:cubicBezTo>
                    <a:pt x="229" y="46224"/>
                    <a:pt x="191" y="46262"/>
                    <a:pt x="191" y="46262"/>
                  </a:cubicBezTo>
                  <a:cubicBezTo>
                    <a:pt x="153" y="46300"/>
                    <a:pt x="153" y="46338"/>
                    <a:pt x="153" y="46376"/>
                  </a:cubicBezTo>
                  <a:cubicBezTo>
                    <a:pt x="153" y="46376"/>
                    <a:pt x="153" y="46414"/>
                    <a:pt x="153" y="46528"/>
                  </a:cubicBezTo>
                  <a:cubicBezTo>
                    <a:pt x="191" y="46642"/>
                    <a:pt x="191" y="46718"/>
                    <a:pt x="191" y="46794"/>
                  </a:cubicBezTo>
                  <a:cubicBezTo>
                    <a:pt x="191" y="46947"/>
                    <a:pt x="191" y="47061"/>
                    <a:pt x="153" y="47175"/>
                  </a:cubicBezTo>
                  <a:cubicBezTo>
                    <a:pt x="153" y="47213"/>
                    <a:pt x="153" y="47251"/>
                    <a:pt x="153" y="47251"/>
                  </a:cubicBezTo>
                  <a:cubicBezTo>
                    <a:pt x="153" y="47289"/>
                    <a:pt x="153" y="47289"/>
                    <a:pt x="153" y="47327"/>
                  </a:cubicBezTo>
                  <a:cubicBezTo>
                    <a:pt x="191" y="47327"/>
                    <a:pt x="229" y="47365"/>
                    <a:pt x="229" y="47365"/>
                  </a:cubicBezTo>
                  <a:cubicBezTo>
                    <a:pt x="229" y="47365"/>
                    <a:pt x="267" y="47327"/>
                    <a:pt x="267" y="47327"/>
                  </a:cubicBezTo>
                  <a:cubicBezTo>
                    <a:pt x="305" y="47023"/>
                    <a:pt x="343" y="46833"/>
                    <a:pt x="381" y="46680"/>
                  </a:cubicBezTo>
                  <a:lnTo>
                    <a:pt x="458" y="46680"/>
                  </a:lnTo>
                  <a:cubicBezTo>
                    <a:pt x="572" y="46680"/>
                    <a:pt x="876" y="46718"/>
                    <a:pt x="1371" y="46718"/>
                  </a:cubicBezTo>
                  <a:cubicBezTo>
                    <a:pt x="2055" y="46756"/>
                    <a:pt x="2550" y="46794"/>
                    <a:pt x="2968" y="46833"/>
                  </a:cubicBezTo>
                  <a:cubicBezTo>
                    <a:pt x="3273" y="46833"/>
                    <a:pt x="3463" y="46833"/>
                    <a:pt x="3539" y="46871"/>
                  </a:cubicBezTo>
                  <a:cubicBezTo>
                    <a:pt x="3539" y="46871"/>
                    <a:pt x="3539" y="46909"/>
                    <a:pt x="3577" y="46909"/>
                  </a:cubicBezTo>
                  <a:cubicBezTo>
                    <a:pt x="3577" y="46947"/>
                    <a:pt x="3577" y="46985"/>
                    <a:pt x="3577" y="47137"/>
                  </a:cubicBezTo>
                  <a:cubicBezTo>
                    <a:pt x="3615" y="47251"/>
                    <a:pt x="3653" y="47365"/>
                    <a:pt x="3691" y="47441"/>
                  </a:cubicBezTo>
                  <a:lnTo>
                    <a:pt x="3767" y="47441"/>
                  </a:lnTo>
                  <a:cubicBezTo>
                    <a:pt x="3767" y="47289"/>
                    <a:pt x="3767" y="47175"/>
                    <a:pt x="3729" y="47099"/>
                  </a:cubicBezTo>
                  <a:cubicBezTo>
                    <a:pt x="3729" y="46985"/>
                    <a:pt x="3729" y="46871"/>
                    <a:pt x="3729" y="46794"/>
                  </a:cubicBezTo>
                  <a:lnTo>
                    <a:pt x="3767" y="45957"/>
                  </a:lnTo>
                  <a:cubicBezTo>
                    <a:pt x="3729" y="45919"/>
                    <a:pt x="3729" y="45919"/>
                    <a:pt x="3729" y="45919"/>
                  </a:cubicBezTo>
                  <a:cubicBezTo>
                    <a:pt x="3691" y="45919"/>
                    <a:pt x="3691" y="45957"/>
                    <a:pt x="3653" y="45957"/>
                  </a:cubicBezTo>
                  <a:cubicBezTo>
                    <a:pt x="3653" y="46034"/>
                    <a:pt x="3615" y="46072"/>
                    <a:pt x="3615" y="46148"/>
                  </a:cubicBezTo>
                  <a:cubicBezTo>
                    <a:pt x="3615" y="46338"/>
                    <a:pt x="3615" y="46490"/>
                    <a:pt x="3577" y="46528"/>
                  </a:cubicBezTo>
                  <a:cubicBezTo>
                    <a:pt x="3539" y="46566"/>
                    <a:pt x="3501" y="46604"/>
                    <a:pt x="3425" y="46604"/>
                  </a:cubicBezTo>
                  <a:cubicBezTo>
                    <a:pt x="3235" y="46642"/>
                    <a:pt x="3006" y="46642"/>
                    <a:pt x="2854" y="46642"/>
                  </a:cubicBezTo>
                  <a:cubicBezTo>
                    <a:pt x="2284" y="46642"/>
                    <a:pt x="1751" y="46642"/>
                    <a:pt x="1294" y="46604"/>
                  </a:cubicBezTo>
                  <a:cubicBezTo>
                    <a:pt x="914" y="46604"/>
                    <a:pt x="686" y="46566"/>
                    <a:pt x="610" y="46566"/>
                  </a:cubicBezTo>
                  <a:cubicBezTo>
                    <a:pt x="800" y="46452"/>
                    <a:pt x="1218" y="46224"/>
                    <a:pt x="1865" y="45957"/>
                  </a:cubicBezTo>
                  <a:cubicBezTo>
                    <a:pt x="2512" y="45653"/>
                    <a:pt x="3159" y="45387"/>
                    <a:pt x="3767" y="45197"/>
                  </a:cubicBezTo>
                  <a:lnTo>
                    <a:pt x="3767" y="45121"/>
                  </a:lnTo>
                  <a:cubicBezTo>
                    <a:pt x="3729" y="45121"/>
                    <a:pt x="3653" y="45082"/>
                    <a:pt x="3577" y="45044"/>
                  </a:cubicBezTo>
                  <a:cubicBezTo>
                    <a:pt x="3425" y="45006"/>
                    <a:pt x="3235" y="44930"/>
                    <a:pt x="3045" y="44854"/>
                  </a:cubicBezTo>
                  <a:lnTo>
                    <a:pt x="2588" y="44664"/>
                  </a:lnTo>
                  <a:lnTo>
                    <a:pt x="2208" y="44512"/>
                  </a:lnTo>
                  <a:lnTo>
                    <a:pt x="1218" y="44093"/>
                  </a:lnTo>
                  <a:lnTo>
                    <a:pt x="1104" y="44055"/>
                  </a:lnTo>
                  <a:cubicBezTo>
                    <a:pt x="876" y="43941"/>
                    <a:pt x="762" y="43903"/>
                    <a:pt x="686" y="43865"/>
                  </a:cubicBezTo>
                  <a:cubicBezTo>
                    <a:pt x="838" y="43865"/>
                    <a:pt x="1066" y="43827"/>
                    <a:pt x="1371" y="43827"/>
                  </a:cubicBezTo>
                  <a:cubicBezTo>
                    <a:pt x="1751" y="43827"/>
                    <a:pt x="2017" y="43865"/>
                    <a:pt x="2169" y="43865"/>
                  </a:cubicBezTo>
                  <a:lnTo>
                    <a:pt x="3501" y="43865"/>
                  </a:lnTo>
                  <a:cubicBezTo>
                    <a:pt x="3539" y="43941"/>
                    <a:pt x="3577" y="44017"/>
                    <a:pt x="3615" y="44131"/>
                  </a:cubicBezTo>
                  <a:cubicBezTo>
                    <a:pt x="3615" y="44246"/>
                    <a:pt x="3653" y="44322"/>
                    <a:pt x="3653" y="44398"/>
                  </a:cubicBezTo>
                  <a:lnTo>
                    <a:pt x="3767" y="44398"/>
                  </a:lnTo>
                  <a:cubicBezTo>
                    <a:pt x="3767" y="44398"/>
                    <a:pt x="3767" y="44360"/>
                    <a:pt x="3767" y="44360"/>
                  </a:cubicBezTo>
                  <a:cubicBezTo>
                    <a:pt x="3767" y="44322"/>
                    <a:pt x="3767" y="44284"/>
                    <a:pt x="3767" y="44207"/>
                  </a:cubicBezTo>
                  <a:cubicBezTo>
                    <a:pt x="3767" y="44093"/>
                    <a:pt x="3767" y="43827"/>
                    <a:pt x="3767" y="43447"/>
                  </a:cubicBezTo>
                  <a:cubicBezTo>
                    <a:pt x="3767" y="43447"/>
                    <a:pt x="3767" y="43370"/>
                    <a:pt x="3767" y="43256"/>
                  </a:cubicBezTo>
                  <a:cubicBezTo>
                    <a:pt x="3767" y="43104"/>
                    <a:pt x="3767" y="42990"/>
                    <a:pt x="3767" y="42876"/>
                  </a:cubicBezTo>
                  <a:lnTo>
                    <a:pt x="3767" y="42762"/>
                  </a:lnTo>
                  <a:lnTo>
                    <a:pt x="3691" y="42762"/>
                  </a:lnTo>
                  <a:cubicBezTo>
                    <a:pt x="3653" y="42990"/>
                    <a:pt x="3615" y="43180"/>
                    <a:pt x="3577" y="43256"/>
                  </a:cubicBezTo>
                  <a:cubicBezTo>
                    <a:pt x="3539" y="43332"/>
                    <a:pt x="3539" y="43370"/>
                    <a:pt x="3501" y="43370"/>
                  </a:cubicBezTo>
                  <a:cubicBezTo>
                    <a:pt x="3463" y="43409"/>
                    <a:pt x="3387" y="43409"/>
                    <a:pt x="3273" y="43409"/>
                  </a:cubicBezTo>
                  <a:lnTo>
                    <a:pt x="419" y="43409"/>
                  </a:lnTo>
                  <a:cubicBezTo>
                    <a:pt x="419" y="43370"/>
                    <a:pt x="381" y="43332"/>
                    <a:pt x="381" y="43294"/>
                  </a:cubicBezTo>
                  <a:cubicBezTo>
                    <a:pt x="343" y="43256"/>
                    <a:pt x="343" y="43142"/>
                    <a:pt x="343" y="42990"/>
                  </a:cubicBezTo>
                  <a:cubicBezTo>
                    <a:pt x="343" y="42914"/>
                    <a:pt x="305" y="42838"/>
                    <a:pt x="267" y="42762"/>
                  </a:cubicBezTo>
                  <a:close/>
                  <a:moveTo>
                    <a:pt x="3653" y="48887"/>
                  </a:moveTo>
                  <a:cubicBezTo>
                    <a:pt x="3615" y="48925"/>
                    <a:pt x="3577" y="49039"/>
                    <a:pt x="3577" y="49191"/>
                  </a:cubicBezTo>
                  <a:cubicBezTo>
                    <a:pt x="3539" y="49229"/>
                    <a:pt x="3501" y="49267"/>
                    <a:pt x="3501" y="49267"/>
                  </a:cubicBezTo>
                  <a:cubicBezTo>
                    <a:pt x="3463" y="49305"/>
                    <a:pt x="3387" y="49305"/>
                    <a:pt x="3235" y="49305"/>
                  </a:cubicBezTo>
                  <a:lnTo>
                    <a:pt x="2512" y="49305"/>
                  </a:lnTo>
                  <a:cubicBezTo>
                    <a:pt x="2169" y="49305"/>
                    <a:pt x="1941" y="49305"/>
                    <a:pt x="1827" y="49343"/>
                  </a:cubicBezTo>
                  <a:cubicBezTo>
                    <a:pt x="1713" y="49381"/>
                    <a:pt x="1637" y="49458"/>
                    <a:pt x="1561" y="49534"/>
                  </a:cubicBezTo>
                  <a:cubicBezTo>
                    <a:pt x="1485" y="49648"/>
                    <a:pt x="1409" y="49800"/>
                    <a:pt x="1409" y="49952"/>
                  </a:cubicBezTo>
                  <a:cubicBezTo>
                    <a:pt x="1409" y="50028"/>
                    <a:pt x="1447" y="50066"/>
                    <a:pt x="1447" y="50142"/>
                  </a:cubicBezTo>
                  <a:cubicBezTo>
                    <a:pt x="1485" y="50218"/>
                    <a:pt x="1523" y="50333"/>
                    <a:pt x="1561" y="50447"/>
                  </a:cubicBezTo>
                  <a:cubicBezTo>
                    <a:pt x="1599" y="50561"/>
                    <a:pt x="1675" y="50675"/>
                    <a:pt x="1751" y="50789"/>
                  </a:cubicBezTo>
                  <a:cubicBezTo>
                    <a:pt x="1789" y="50827"/>
                    <a:pt x="1789" y="50865"/>
                    <a:pt x="1827" y="50865"/>
                  </a:cubicBezTo>
                  <a:lnTo>
                    <a:pt x="1409" y="50865"/>
                  </a:lnTo>
                  <a:lnTo>
                    <a:pt x="1409" y="50979"/>
                  </a:lnTo>
                  <a:cubicBezTo>
                    <a:pt x="1523" y="51055"/>
                    <a:pt x="1637" y="51131"/>
                    <a:pt x="1751" y="51246"/>
                  </a:cubicBezTo>
                  <a:cubicBezTo>
                    <a:pt x="1789" y="51322"/>
                    <a:pt x="1827" y="51436"/>
                    <a:pt x="1865" y="51550"/>
                  </a:cubicBezTo>
                  <a:lnTo>
                    <a:pt x="1979" y="51550"/>
                  </a:lnTo>
                  <a:cubicBezTo>
                    <a:pt x="2017" y="51436"/>
                    <a:pt x="2055" y="51322"/>
                    <a:pt x="2093" y="51284"/>
                  </a:cubicBezTo>
                  <a:cubicBezTo>
                    <a:pt x="2131" y="51246"/>
                    <a:pt x="2208" y="51246"/>
                    <a:pt x="2322" y="51246"/>
                  </a:cubicBezTo>
                  <a:lnTo>
                    <a:pt x="3425" y="51246"/>
                  </a:lnTo>
                  <a:cubicBezTo>
                    <a:pt x="3501" y="51246"/>
                    <a:pt x="3539" y="51246"/>
                    <a:pt x="3577" y="51284"/>
                  </a:cubicBezTo>
                  <a:cubicBezTo>
                    <a:pt x="3577" y="51284"/>
                    <a:pt x="3615" y="51360"/>
                    <a:pt x="3615" y="51474"/>
                  </a:cubicBezTo>
                  <a:cubicBezTo>
                    <a:pt x="3615" y="51550"/>
                    <a:pt x="3653" y="51588"/>
                    <a:pt x="3653" y="51664"/>
                  </a:cubicBezTo>
                  <a:lnTo>
                    <a:pt x="3729" y="51664"/>
                  </a:lnTo>
                  <a:lnTo>
                    <a:pt x="3729" y="51588"/>
                  </a:lnTo>
                  <a:lnTo>
                    <a:pt x="3729" y="51322"/>
                  </a:lnTo>
                  <a:lnTo>
                    <a:pt x="3767" y="50713"/>
                  </a:lnTo>
                  <a:lnTo>
                    <a:pt x="3767" y="50409"/>
                  </a:lnTo>
                  <a:lnTo>
                    <a:pt x="3691" y="50409"/>
                  </a:lnTo>
                  <a:cubicBezTo>
                    <a:pt x="3653" y="50409"/>
                    <a:pt x="3653" y="50447"/>
                    <a:pt x="3653" y="50485"/>
                  </a:cubicBezTo>
                  <a:lnTo>
                    <a:pt x="3615" y="50599"/>
                  </a:lnTo>
                  <a:cubicBezTo>
                    <a:pt x="3577" y="50675"/>
                    <a:pt x="3577" y="50713"/>
                    <a:pt x="3577" y="50751"/>
                  </a:cubicBezTo>
                  <a:cubicBezTo>
                    <a:pt x="3539" y="50789"/>
                    <a:pt x="3539" y="50827"/>
                    <a:pt x="3539" y="50865"/>
                  </a:cubicBezTo>
                  <a:lnTo>
                    <a:pt x="2892" y="50865"/>
                  </a:lnTo>
                  <a:lnTo>
                    <a:pt x="2284" y="50903"/>
                  </a:lnTo>
                  <a:lnTo>
                    <a:pt x="2017" y="50903"/>
                  </a:lnTo>
                  <a:cubicBezTo>
                    <a:pt x="1941" y="50789"/>
                    <a:pt x="1827" y="50675"/>
                    <a:pt x="1789" y="50523"/>
                  </a:cubicBezTo>
                  <a:cubicBezTo>
                    <a:pt x="1751" y="50409"/>
                    <a:pt x="1713" y="50295"/>
                    <a:pt x="1713" y="50180"/>
                  </a:cubicBezTo>
                  <a:cubicBezTo>
                    <a:pt x="1713" y="50028"/>
                    <a:pt x="1751" y="49876"/>
                    <a:pt x="1827" y="49800"/>
                  </a:cubicBezTo>
                  <a:cubicBezTo>
                    <a:pt x="1941" y="49686"/>
                    <a:pt x="2093" y="49648"/>
                    <a:pt x="2322" y="49648"/>
                  </a:cubicBezTo>
                  <a:lnTo>
                    <a:pt x="3539" y="49648"/>
                  </a:lnTo>
                  <a:cubicBezTo>
                    <a:pt x="3539" y="49686"/>
                    <a:pt x="3577" y="49724"/>
                    <a:pt x="3577" y="49762"/>
                  </a:cubicBezTo>
                  <a:cubicBezTo>
                    <a:pt x="3577" y="49762"/>
                    <a:pt x="3577" y="49800"/>
                    <a:pt x="3577" y="49838"/>
                  </a:cubicBezTo>
                  <a:cubicBezTo>
                    <a:pt x="3615" y="49952"/>
                    <a:pt x="3615" y="50028"/>
                    <a:pt x="3653" y="50066"/>
                  </a:cubicBezTo>
                  <a:cubicBezTo>
                    <a:pt x="3653" y="50066"/>
                    <a:pt x="3691" y="50104"/>
                    <a:pt x="3691" y="50104"/>
                  </a:cubicBezTo>
                  <a:lnTo>
                    <a:pt x="3729" y="50066"/>
                  </a:lnTo>
                  <a:cubicBezTo>
                    <a:pt x="3767" y="49952"/>
                    <a:pt x="3767" y="49838"/>
                    <a:pt x="3729" y="49686"/>
                  </a:cubicBezTo>
                  <a:lnTo>
                    <a:pt x="3729" y="49343"/>
                  </a:lnTo>
                  <a:lnTo>
                    <a:pt x="3729" y="48963"/>
                  </a:lnTo>
                  <a:lnTo>
                    <a:pt x="3729" y="48925"/>
                  </a:lnTo>
                  <a:cubicBezTo>
                    <a:pt x="3729" y="48887"/>
                    <a:pt x="3691" y="48887"/>
                    <a:pt x="3691" y="48887"/>
                  </a:cubicBezTo>
                  <a:close/>
                  <a:moveTo>
                    <a:pt x="343" y="52273"/>
                  </a:moveTo>
                  <a:cubicBezTo>
                    <a:pt x="267" y="52273"/>
                    <a:pt x="229" y="52311"/>
                    <a:pt x="153" y="52349"/>
                  </a:cubicBezTo>
                  <a:cubicBezTo>
                    <a:pt x="115" y="52425"/>
                    <a:pt x="77" y="52463"/>
                    <a:pt x="77" y="52539"/>
                  </a:cubicBezTo>
                  <a:cubicBezTo>
                    <a:pt x="77" y="52615"/>
                    <a:pt x="115" y="52653"/>
                    <a:pt x="153" y="52729"/>
                  </a:cubicBezTo>
                  <a:cubicBezTo>
                    <a:pt x="191" y="52767"/>
                    <a:pt x="267" y="52767"/>
                    <a:pt x="305" y="52767"/>
                  </a:cubicBezTo>
                  <a:cubicBezTo>
                    <a:pt x="381" y="52767"/>
                    <a:pt x="458" y="52767"/>
                    <a:pt x="496" y="52729"/>
                  </a:cubicBezTo>
                  <a:cubicBezTo>
                    <a:pt x="534" y="52653"/>
                    <a:pt x="572" y="52615"/>
                    <a:pt x="572" y="52539"/>
                  </a:cubicBezTo>
                  <a:cubicBezTo>
                    <a:pt x="572" y="52463"/>
                    <a:pt x="534" y="52425"/>
                    <a:pt x="496" y="52349"/>
                  </a:cubicBezTo>
                  <a:cubicBezTo>
                    <a:pt x="458" y="52311"/>
                    <a:pt x="381" y="52273"/>
                    <a:pt x="343" y="52273"/>
                  </a:cubicBezTo>
                  <a:close/>
                  <a:moveTo>
                    <a:pt x="3691" y="51930"/>
                  </a:moveTo>
                  <a:cubicBezTo>
                    <a:pt x="3653" y="51968"/>
                    <a:pt x="3653" y="52006"/>
                    <a:pt x="3615" y="52083"/>
                  </a:cubicBezTo>
                  <a:cubicBezTo>
                    <a:pt x="3615" y="52197"/>
                    <a:pt x="3577" y="52273"/>
                    <a:pt x="3539" y="52311"/>
                  </a:cubicBezTo>
                  <a:cubicBezTo>
                    <a:pt x="3501" y="52311"/>
                    <a:pt x="3463" y="52349"/>
                    <a:pt x="3387" y="52349"/>
                  </a:cubicBezTo>
                  <a:lnTo>
                    <a:pt x="2550" y="52311"/>
                  </a:lnTo>
                  <a:lnTo>
                    <a:pt x="1485" y="52311"/>
                  </a:lnTo>
                  <a:cubicBezTo>
                    <a:pt x="1447" y="52311"/>
                    <a:pt x="1371" y="52311"/>
                    <a:pt x="1294" y="52349"/>
                  </a:cubicBezTo>
                  <a:lnTo>
                    <a:pt x="1256" y="52349"/>
                  </a:lnTo>
                  <a:cubicBezTo>
                    <a:pt x="1256" y="52387"/>
                    <a:pt x="1256" y="52387"/>
                    <a:pt x="1294" y="52425"/>
                  </a:cubicBezTo>
                  <a:cubicBezTo>
                    <a:pt x="1333" y="52463"/>
                    <a:pt x="1409" y="52539"/>
                    <a:pt x="1485" y="52615"/>
                  </a:cubicBezTo>
                  <a:cubicBezTo>
                    <a:pt x="1561" y="52691"/>
                    <a:pt x="1599" y="52767"/>
                    <a:pt x="1637" y="52805"/>
                  </a:cubicBezTo>
                  <a:cubicBezTo>
                    <a:pt x="1637" y="52843"/>
                    <a:pt x="1637" y="52882"/>
                    <a:pt x="1675" y="52996"/>
                  </a:cubicBezTo>
                  <a:lnTo>
                    <a:pt x="1751" y="52996"/>
                  </a:lnTo>
                  <a:cubicBezTo>
                    <a:pt x="1789" y="52882"/>
                    <a:pt x="1827" y="52805"/>
                    <a:pt x="1865" y="52767"/>
                  </a:cubicBezTo>
                  <a:cubicBezTo>
                    <a:pt x="1865" y="52729"/>
                    <a:pt x="1903" y="52691"/>
                    <a:pt x="1941" y="52691"/>
                  </a:cubicBezTo>
                  <a:cubicBezTo>
                    <a:pt x="1941" y="52691"/>
                    <a:pt x="2055" y="52653"/>
                    <a:pt x="2169" y="52653"/>
                  </a:cubicBezTo>
                  <a:lnTo>
                    <a:pt x="3349" y="52653"/>
                  </a:lnTo>
                  <a:cubicBezTo>
                    <a:pt x="3425" y="52653"/>
                    <a:pt x="3501" y="52691"/>
                    <a:pt x="3539" y="52729"/>
                  </a:cubicBezTo>
                  <a:cubicBezTo>
                    <a:pt x="3539" y="52729"/>
                    <a:pt x="3577" y="52767"/>
                    <a:pt x="3577" y="52843"/>
                  </a:cubicBezTo>
                  <a:cubicBezTo>
                    <a:pt x="3615" y="53034"/>
                    <a:pt x="3653" y="53110"/>
                    <a:pt x="3653" y="53110"/>
                  </a:cubicBezTo>
                  <a:cubicBezTo>
                    <a:pt x="3653" y="53148"/>
                    <a:pt x="3691" y="53186"/>
                    <a:pt x="3691" y="53186"/>
                  </a:cubicBezTo>
                  <a:cubicBezTo>
                    <a:pt x="3729" y="53186"/>
                    <a:pt x="3729" y="53186"/>
                    <a:pt x="3729" y="53148"/>
                  </a:cubicBezTo>
                  <a:cubicBezTo>
                    <a:pt x="3767" y="53148"/>
                    <a:pt x="3767" y="53110"/>
                    <a:pt x="3767" y="53110"/>
                  </a:cubicBezTo>
                  <a:cubicBezTo>
                    <a:pt x="3729" y="53072"/>
                    <a:pt x="3729" y="52996"/>
                    <a:pt x="3729" y="52958"/>
                  </a:cubicBezTo>
                  <a:cubicBezTo>
                    <a:pt x="3729" y="52691"/>
                    <a:pt x="3729" y="52539"/>
                    <a:pt x="3729" y="52501"/>
                  </a:cubicBezTo>
                  <a:cubicBezTo>
                    <a:pt x="3729" y="52463"/>
                    <a:pt x="3729" y="52349"/>
                    <a:pt x="3729" y="52197"/>
                  </a:cubicBezTo>
                  <a:cubicBezTo>
                    <a:pt x="3767" y="52083"/>
                    <a:pt x="3767" y="52006"/>
                    <a:pt x="3767" y="51930"/>
                  </a:cubicBezTo>
                  <a:close/>
                  <a:moveTo>
                    <a:pt x="2017" y="55164"/>
                  </a:moveTo>
                  <a:cubicBezTo>
                    <a:pt x="2055" y="55164"/>
                    <a:pt x="2055" y="55164"/>
                    <a:pt x="2093" y="55202"/>
                  </a:cubicBezTo>
                  <a:cubicBezTo>
                    <a:pt x="2131" y="55240"/>
                    <a:pt x="2131" y="55278"/>
                    <a:pt x="2131" y="55354"/>
                  </a:cubicBezTo>
                  <a:cubicBezTo>
                    <a:pt x="2169" y="55811"/>
                    <a:pt x="2169" y="56115"/>
                    <a:pt x="2169" y="56191"/>
                  </a:cubicBezTo>
                  <a:lnTo>
                    <a:pt x="2169" y="56344"/>
                  </a:lnTo>
                  <a:cubicBezTo>
                    <a:pt x="2055" y="56344"/>
                    <a:pt x="1941" y="56267"/>
                    <a:pt x="1827" y="56191"/>
                  </a:cubicBezTo>
                  <a:cubicBezTo>
                    <a:pt x="1675" y="56039"/>
                    <a:pt x="1599" y="55887"/>
                    <a:pt x="1599" y="55659"/>
                  </a:cubicBezTo>
                  <a:cubicBezTo>
                    <a:pt x="1599" y="55545"/>
                    <a:pt x="1599" y="55469"/>
                    <a:pt x="1637" y="55392"/>
                  </a:cubicBezTo>
                  <a:cubicBezTo>
                    <a:pt x="1675" y="55316"/>
                    <a:pt x="1751" y="55240"/>
                    <a:pt x="1827" y="55202"/>
                  </a:cubicBezTo>
                  <a:cubicBezTo>
                    <a:pt x="1903" y="55164"/>
                    <a:pt x="1941" y="55164"/>
                    <a:pt x="2017" y="55164"/>
                  </a:cubicBezTo>
                  <a:close/>
                  <a:moveTo>
                    <a:pt x="3197" y="54746"/>
                  </a:moveTo>
                  <a:lnTo>
                    <a:pt x="3349" y="54974"/>
                  </a:lnTo>
                  <a:cubicBezTo>
                    <a:pt x="3425" y="55088"/>
                    <a:pt x="3463" y="55164"/>
                    <a:pt x="3501" y="55240"/>
                  </a:cubicBezTo>
                  <a:cubicBezTo>
                    <a:pt x="3501" y="55278"/>
                    <a:pt x="3539" y="55354"/>
                    <a:pt x="3539" y="55469"/>
                  </a:cubicBezTo>
                  <a:cubicBezTo>
                    <a:pt x="3539" y="55697"/>
                    <a:pt x="3463" y="55849"/>
                    <a:pt x="3387" y="55963"/>
                  </a:cubicBezTo>
                  <a:cubicBezTo>
                    <a:pt x="3311" y="56115"/>
                    <a:pt x="3197" y="56229"/>
                    <a:pt x="3006" y="56267"/>
                  </a:cubicBezTo>
                  <a:cubicBezTo>
                    <a:pt x="2854" y="56344"/>
                    <a:pt x="2702" y="56382"/>
                    <a:pt x="2588" y="56382"/>
                  </a:cubicBezTo>
                  <a:lnTo>
                    <a:pt x="2284" y="56382"/>
                  </a:lnTo>
                  <a:cubicBezTo>
                    <a:pt x="2284" y="56267"/>
                    <a:pt x="2284" y="56191"/>
                    <a:pt x="2284" y="56115"/>
                  </a:cubicBezTo>
                  <a:lnTo>
                    <a:pt x="2284" y="55887"/>
                  </a:lnTo>
                  <a:lnTo>
                    <a:pt x="2284" y="54784"/>
                  </a:lnTo>
                  <a:lnTo>
                    <a:pt x="2246" y="54784"/>
                  </a:lnTo>
                  <a:cubicBezTo>
                    <a:pt x="2131" y="54784"/>
                    <a:pt x="2017" y="54822"/>
                    <a:pt x="1865" y="54898"/>
                  </a:cubicBezTo>
                  <a:cubicBezTo>
                    <a:pt x="1751" y="54974"/>
                    <a:pt x="1637" y="55088"/>
                    <a:pt x="1561" y="55202"/>
                  </a:cubicBezTo>
                  <a:cubicBezTo>
                    <a:pt x="1485" y="55316"/>
                    <a:pt x="1447" y="55469"/>
                    <a:pt x="1447" y="55659"/>
                  </a:cubicBezTo>
                  <a:cubicBezTo>
                    <a:pt x="1447" y="55811"/>
                    <a:pt x="1485" y="55925"/>
                    <a:pt x="1523" y="56077"/>
                  </a:cubicBezTo>
                  <a:cubicBezTo>
                    <a:pt x="1561" y="56153"/>
                    <a:pt x="1637" y="56229"/>
                    <a:pt x="1713" y="56344"/>
                  </a:cubicBezTo>
                  <a:cubicBezTo>
                    <a:pt x="1789" y="56420"/>
                    <a:pt x="1865" y="56496"/>
                    <a:pt x="1979" y="56534"/>
                  </a:cubicBezTo>
                  <a:cubicBezTo>
                    <a:pt x="2093" y="56648"/>
                    <a:pt x="2246" y="56686"/>
                    <a:pt x="2360" y="56724"/>
                  </a:cubicBezTo>
                  <a:cubicBezTo>
                    <a:pt x="2512" y="56762"/>
                    <a:pt x="2588" y="56762"/>
                    <a:pt x="2664" y="56762"/>
                  </a:cubicBezTo>
                  <a:cubicBezTo>
                    <a:pt x="2930" y="56762"/>
                    <a:pt x="3159" y="56724"/>
                    <a:pt x="3349" y="56610"/>
                  </a:cubicBezTo>
                  <a:cubicBezTo>
                    <a:pt x="3539" y="56496"/>
                    <a:pt x="3653" y="56344"/>
                    <a:pt x="3729" y="56153"/>
                  </a:cubicBezTo>
                  <a:cubicBezTo>
                    <a:pt x="3805" y="56039"/>
                    <a:pt x="3805" y="55887"/>
                    <a:pt x="3805" y="55773"/>
                  </a:cubicBezTo>
                  <a:cubicBezTo>
                    <a:pt x="3805" y="55621"/>
                    <a:pt x="3805" y="55507"/>
                    <a:pt x="3805" y="55469"/>
                  </a:cubicBezTo>
                  <a:cubicBezTo>
                    <a:pt x="3767" y="55316"/>
                    <a:pt x="3691" y="55202"/>
                    <a:pt x="3615" y="55050"/>
                  </a:cubicBezTo>
                  <a:cubicBezTo>
                    <a:pt x="3539" y="54936"/>
                    <a:pt x="3425" y="54822"/>
                    <a:pt x="3349" y="54746"/>
                  </a:cubicBezTo>
                  <a:close/>
                  <a:moveTo>
                    <a:pt x="2322" y="57599"/>
                  </a:moveTo>
                  <a:cubicBezTo>
                    <a:pt x="2588" y="57599"/>
                    <a:pt x="2778" y="57675"/>
                    <a:pt x="2892" y="57751"/>
                  </a:cubicBezTo>
                  <a:cubicBezTo>
                    <a:pt x="3045" y="57865"/>
                    <a:pt x="3083" y="58017"/>
                    <a:pt x="3083" y="58170"/>
                  </a:cubicBezTo>
                  <a:cubicBezTo>
                    <a:pt x="3083" y="58246"/>
                    <a:pt x="3045" y="58360"/>
                    <a:pt x="3006" y="58436"/>
                  </a:cubicBezTo>
                  <a:cubicBezTo>
                    <a:pt x="2968" y="58512"/>
                    <a:pt x="2854" y="58588"/>
                    <a:pt x="2740" y="58664"/>
                  </a:cubicBezTo>
                  <a:cubicBezTo>
                    <a:pt x="2626" y="58702"/>
                    <a:pt x="2512" y="58702"/>
                    <a:pt x="2322" y="58702"/>
                  </a:cubicBezTo>
                  <a:cubicBezTo>
                    <a:pt x="2055" y="58702"/>
                    <a:pt x="1865" y="58664"/>
                    <a:pt x="1751" y="58588"/>
                  </a:cubicBezTo>
                  <a:cubicBezTo>
                    <a:pt x="1637" y="58474"/>
                    <a:pt x="1561" y="58360"/>
                    <a:pt x="1561" y="58170"/>
                  </a:cubicBezTo>
                  <a:cubicBezTo>
                    <a:pt x="1561" y="58017"/>
                    <a:pt x="1637" y="57903"/>
                    <a:pt x="1751" y="57789"/>
                  </a:cubicBezTo>
                  <a:cubicBezTo>
                    <a:pt x="1903" y="57675"/>
                    <a:pt x="2093" y="57599"/>
                    <a:pt x="2322" y="57599"/>
                  </a:cubicBezTo>
                  <a:close/>
                  <a:moveTo>
                    <a:pt x="4452" y="57104"/>
                  </a:moveTo>
                  <a:cubicBezTo>
                    <a:pt x="4566" y="57104"/>
                    <a:pt x="4680" y="57142"/>
                    <a:pt x="4795" y="57219"/>
                  </a:cubicBezTo>
                  <a:cubicBezTo>
                    <a:pt x="4871" y="57295"/>
                    <a:pt x="4985" y="57447"/>
                    <a:pt x="5023" y="57637"/>
                  </a:cubicBezTo>
                  <a:cubicBezTo>
                    <a:pt x="5099" y="57789"/>
                    <a:pt x="5099" y="57979"/>
                    <a:pt x="5099" y="58170"/>
                  </a:cubicBezTo>
                  <a:cubicBezTo>
                    <a:pt x="5099" y="58436"/>
                    <a:pt x="5061" y="58626"/>
                    <a:pt x="4909" y="58816"/>
                  </a:cubicBezTo>
                  <a:cubicBezTo>
                    <a:pt x="4795" y="58931"/>
                    <a:pt x="4680" y="59007"/>
                    <a:pt x="4566" y="59007"/>
                  </a:cubicBezTo>
                  <a:cubicBezTo>
                    <a:pt x="4414" y="59007"/>
                    <a:pt x="4300" y="58931"/>
                    <a:pt x="4186" y="58816"/>
                  </a:cubicBezTo>
                  <a:cubicBezTo>
                    <a:pt x="4034" y="58664"/>
                    <a:pt x="3996" y="58474"/>
                    <a:pt x="3996" y="58284"/>
                  </a:cubicBezTo>
                  <a:cubicBezTo>
                    <a:pt x="3996" y="58208"/>
                    <a:pt x="3996" y="58017"/>
                    <a:pt x="4034" y="57713"/>
                  </a:cubicBezTo>
                  <a:cubicBezTo>
                    <a:pt x="4034" y="57599"/>
                    <a:pt x="4034" y="57523"/>
                    <a:pt x="4072" y="57447"/>
                  </a:cubicBezTo>
                  <a:cubicBezTo>
                    <a:pt x="4072" y="57371"/>
                    <a:pt x="4110" y="57295"/>
                    <a:pt x="4148" y="57257"/>
                  </a:cubicBezTo>
                  <a:cubicBezTo>
                    <a:pt x="4186" y="57219"/>
                    <a:pt x="4224" y="57180"/>
                    <a:pt x="4300" y="57142"/>
                  </a:cubicBezTo>
                  <a:cubicBezTo>
                    <a:pt x="4338" y="57104"/>
                    <a:pt x="4414" y="57104"/>
                    <a:pt x="4452" y="57104"/>
                  </a:cubicBezTo>
                  <a:close/>
                  <a:moveTo>
                    <a:pt x="1903" y="56724"/>
                  </a:moveTo>
                  <a:cubicBezTo>
                    <a:pt x="1827" y="56724"/>
                    <a:pt x="1751" y="56724"/>
                    <a:pt x="1713" y="56762"/>
                  </a:cubicBezTo>
                  <a:cubicBezTo>
                    <a:pt x="1713" y="56800"/>
                    <a:pt x="1675" y="56838"/>
                    <a:pt x="1675" y="56876"/>
                  </a:cubicBezTo>
                  <a:cubicBezTo>
                    <a:pt x="1675" y="56876"/>
                    <a:pt x="1713" y="56952"/>
                    <a:pt x="1713" y="57066"/>
                  </a:cubicBezTo>
                  <a:cubicBezTo>
                    <a:pt x="1751" y="57219"/>
                    <a:pt x="1751" y="57295"/>
                    <a:pt x="1751" y="57333"/>
                  </a:cubicBezTo>
                  <a:cubicBezTo>
                    <a:pt x="1751" y="57333"/>
                    <a:pt x="1751" y="57371"/>
                    <a:pt x="1713" y="57409"/>
                  </a:cubicBezTo>
                  <a:cubicBezTo>
                    <a:pt x="1713" y="57409"/>
                    <a:pt x="1713" y="57485"/>
                    <a:pt x="1637" y="57561"/>
                  </a:cubicBezTo>
                  <a:cubicBezTo>
                    <a:pt x="1561" y="57675"/>
                    <a:pt x="1523" y="57751"/>
                    <a:pt x="1523" y="57789"/>
                  </a:cubicBezTo>
                  <a:cubicBezTo>
                    <a:pt x="1485" y="57903"/>
                    <a:pt x="1447" y="58017"/>
                    <a:pt x="1447" y="58170"/>
                  </a:cubicBezTo>
                  <a:cubicBezTo>
                    <a:pt x="1447" y="58436"/>
                    <a:pt x="1523" y="58664"/>
                    <a:pt x="1713" y="58816"/>
                  </a:cubicBezTo>
                  <a:cubicBezTo>
                    <a:pt x="1903" y="59007"/>
                    <a:pt x="2093" y="59083"/>
                    <a:pt x="2360" y="59083"/>
                  </a:cubicBezTo>
                  <a:cubicBezTo>
                    <a:pt x="2664" y="59083"/>
                    <a:pt x="2892" y="58969"/>
                    <a:pt x="3045" y="58664"/>
                  </a:cubicBezTo>
                  <a:cubicBezTo>
                    <a:pt x="3083" y="58626"/>
                    <a:pt x="3121" y="58588"/>
                    <a:pt x="3121" y="58550"/>
                  </a:cubicBezTo>
                  <a:cubicBezTo>
                    <a:pt x="3159" y="58626"/>
                    <a:pt x="3197" y="58740"/>
                    <a:pt x="3235" y="58854"/>
                  </a:cubicBezTo>
                  <a:cubicBezTo>
                    <a:pt x="3273" y="58969"/>
                    <a:pt x="3311" y="59045"/>
                    <a:pt x="3349" y="59083"/>
                  </a:cubicBezTo>
                  <a:cubicBezTo>
                    <a:pt x="3387" y="59121"/>
                    <a:pt x="3425" y="59159"/>
                    <a:pt x="3501" y="59159"/>
                  </a:cubicBezTo>
                  <a:cubicBezTo>
                    <a:pt x="3539" y="59159"/>
                    <a:pt x="3577" y="59121"/>
                    <a:pt x="3615" y="59083"/>
                  </a:cubicBezTo>
                  <a:cubicBezTo>
                    <a:pt x="3691" y="59045"/>
                    <a:pt x="3729" y="58969"/>
                    <a:pt x="3843" y="58816"/>
                  </a:cubicBezTo>
                  <a:cubicBezTo>
                    <a:pt x="3881" y="58702"/>
                    <a:pt x="3920" y="58626"/>
                    <a:pt x="3920" y="58626"/>
                  </a:cubicBezTo>
                  <a:cubicBezTo>
                    <a:pt x="3958" y="58626"/>
                    <a:pt x="3958" y="58664"/>
                    <a:pt x="3996" y="58740"/>
                  </a:cubicBezTo>
                  <a:cubicBezTo>
                    <a:pt x="4110" y="58969"/>
                    <a:pt x="4224" y="59121"/>
                    <a:pt x="4338" y="59197"/>
                  </a:cubicBezTo>
                  <a:cubicBezTo>
                    <a:pt x="4452" y="59273"/>
                    <a:pt x="4528" y="59311"/>
                    <a:pt x="4604" y="59311"/>
                  </a:cubicBezTo>
                  <a:cubicBezTo>
                    <a:pt x="4680" y="59311"/>
                    <a:pt x="4795" y="59273"/>
                    <a:pt x="4871" y="59235"/>
                  </a:cubicBezTo>
                  <a:cubicBezTo>
                    <a:pt x="4947" y="59159"/>
                    <a:pt x="5023" y="59045"/>
                    <a:pt x="5099" y="58892"/>
                  </a:cubicBezTo>
                  <a:cubicBezTo>
                    <a:pt x="5175" y="58702"/>
                    <a:pt x="5213" y="58474"/>
                    <a:pt x="5213" y="58170"/>
                  </a:cubicBezTo>
                  <a:cubicBezTo>
                    <a:pt x="5213" y="57903"/>
                    <a:pt x="5175" y="57675"/>
                    <a:pt x="5099" y="57485"/>
                  </a:cubicBezTo>
                  <a:cubicBezTo>
                    <a:pt x="5023" y="57257"/>
                    <a:pt x="4909" y="57104"/>
                    <a:pt x="4795" y="57028"/>
                  </a:cubicBezTo>
                  <a:cubicBezTo>
                    <a:pt x="4642" y="56914"/>
                    <a:pt x="4528" y="56838"/>
                    <a:pt x="4376" y="56838"/>
                  </a:cubicBezTo>
                  <a:cubicBezTo>
                    <a:pt x="4262" y="56838"/>
                    <a:pt x="4148" y="56876"/>
                    <a:pt x="4034" y="56952"/>
                  </a:cubicBezTo>
                  <a:cubicBezTo>
                    <a:pt x="3920" y="56990"/>
                    <a:pt x="3843" y="57104"/>
                    <a:pt x="3805" y="57219"/>
                  </a:cubicBezTo>
                  <a:cubicBezTo>
                    <a:pt x="3767" y="57333"/>
                    <a:pt x="3729" y="57485"/>
                    <a:pt x="3691" y="57713"/>
                  </a:cubicBezTo>
                  <a:cubicBezTo>
                    <a:pt x="3691" y="58208"/>
                    <a:pt x="3653" y="58550"/>
                    <a:pt x="3539" y="58702"/>
                  </a:cubicBezTo>
                  <a:cubicBezTo>
                    <a:pt x="3501" y="58778"/>
                    <a:pt x="3463" y="58816"/>
                    <a:pt x="3425" y="58816"/>
                  </a:cubicBezTo>
                  <a:cubicBezTo>
                    <a:pt x="3387" y="58816"/>
                    <a:pt x="3349" y="58778"/>
                    <a:pt x="3311" y="58702"/>
                  </a:cubicBezTo>
                  <a:cubicBezTo>
                    <a:pt x="3235" y="58550"/>
                    <a:pt x="3197" y="58398"/>
                    <a:pt x="3197" y="58246"/>
                  </a:cubicBezTo>
                  <a:lnTo>
                    <a:pt x="3197" y="58132"/>
                  </a:lnTo>
                  <a:cubicBezTo>
                    <a:pt x="3197" y="57979"/>
                    <a:pt x="3159" y="57827"/>
                    <a:pt x="3083" y="57713"/>
                  </a:cubicBezTo>
                  <a:cubicBezTo>
                    <a:pt x="3006" y="57561"/>
                    <a:pt x="2892" y="57447"/>
                    <a:pt x="2740" y="57371"/>
                  </a:cubicBezTo>
                  <a:cubicBezTo>
                    <a:pt x="2626" y="57257"/>
                    <a:pt x="2474" y="57219"/>
                    <a:pt x="2322" y="57219"/>
                  </a:cubicBezTo>
                  <a:cubicBezTo>
                    <a:pt x="2208" y="57219"/>
                    <a:pt x="2055" y="57257"/>
                    <a:pt x="1903" y="57371"/>
                  </a:cubicBezTo>
                  <a:lnTo>
                    <a:pt x="1903" y="57295"/>
                  </a:lnTo>
                  <a:cubicBezTo>
                    <a:pt x="1903" y="57257"/>
                    <a:pt x="1903" y="57180"/>
                    <a:pt x="1941" y="57066"/>
                  </a:cubicBezTo>
                  <a:cubicBezTo>
                    <a:pt x="1979" y="56952"/>
                    <a:pt x="1979" y="56876"/>
                    <a:pt x="1979" y="56800"/>
                  </a:cubicBezTo>
                  <a:cubicBezTo>
                    <a:pt x="1979" y="56800"/>
                    <a:pt x="1979" y="56762"/>
                    <a:pt x="1979" y="56762"/>
                  </a:cubicBezTo>
                  <a:cubicBezTo>
                    <a:pt x="1979" y="56724"/>
                    <a:pt x="1941" y="56724"/>
                    <a:pt x="1903" y="56724"/>
                  </a:cubicBezTo>
                  <a:close/>
                  <a:moveTo>
                    <a:pt x="3653" y="59349"/>
                  </a:moveTo>
                  <a:cubicBezTo>
                    <a:pt x="3615" y="59387"/>
                    <a:pt x="3577" y="59501"/>
                    <a:pt x="3577" y="59653"/>
                  </a:cubicBezTo>
                  <a:cubicBezTo>
                    <a:pt x="3539" y="59691"/>
                    <a:pt x="3501" y="59729"/>
                    <a:pt x="3501" y="59729"/>
                  </a:cubicBezTo>
                  <a:cubicBezTo>
                    <a:pt x="3463" y="59767"/>
                    <a:pt x="3387" y="59767"/>
                    <a:pt x="3235" y="59767"/>
                  </a:cubicBezTo>
                  <a:lnTo>
                    <a:pt x="2512" y="59767"/>
                  </a:lnTo>
                  <a:cubicBezTo>
                    <a:pt x="2169" y="59767"/>
                    <a:pt x="1941" y="59767"/>
                    <a:pt x="1827" y="59806"/>
                  </a:cubicBezTo>
                  <a:cubicBezTo>
                    <a:pt x="1713" y="59844"/>
                    <a:pt x="1637" y="59920"/>
                    <a:pt x="1561" y="59996"/>
                  </a:cubicBezTo>
                  <a:cubicBezTo>
                    <a:pt x="1485" y="60110"/>
                    <a:pt x="1409" y="60262"/>
                    <a:pt x="1409" y="60414"/>
                  </a:cubicBezTo>
                  <a:cubicBezTo>
                    <a:pt x="1409" y="60490"/>
                    <a:pt x="1447" y="60528"/>
                    <a:pt x="1447" y="60604"/>
                  </a:cubicBezTo>
                  <a:cubicBezTo>
                    <a:pt x="1485" y="60681"/>
                    <a:pt x="1523" y="60795"/>
                    <a:pt x="1561" y="60909"/>
                  </a:cubicBezTo>
                  <a:cubicBezTo>
                    <a:pt x="1599" y="61023"/>
                    <a:pt x="1675" y="61137"/>
                    <a:pt x="1751" y="61251"/>
                  </a:cubicBezTo>
                  <a:cubicBezTo>
                    <a:pt x="1789" y="61289"/>
                    <a:pt x="1789" y="61327"/>
                    <a:pt x="1827" y="61327"/>
                  </a:cubicBezTo>
                  <a:lnTo>
                    <a:pt x="1409" y="61327"/>
                  </a:lnTo>
                  <a:lnTo>
                    <a:pt x="1409" y="61441"/>
                  </a:lnTo>
                  <a:cubicBezTo>
                    <a:pt x="1523" y="61518"/>
                    <a:pt x="1637" y="61594"/>
                    <a:pt x="1751" y="61708"/>
                  </a:cubicBezTo>
                  <a:cubicBezTo>
                    <a:pt x="1789" y="61784"/>
                    <a:pt x="1827" y="61898"/>
                    <a:pt x="1865" y="62012"/>
                  </a:cubicBezTo>
                  <a:lnTo>
                    <a:pt x="1979" y="62012"/>
                  </a:lnTo>
                  <a:cubicBezTo>
                    <a:pt x="2017" y="61898"/>
                    <a:pt x="2055" y="61784"/>
                    <a:pt x="2093" y="61746"/>
                  </a:cubicBezTo>
                  <a:cubicBezTo>
                    <a:pt x="2131" y="61708"/>
                    <a:pt x="2208" y="61708"/>
                    <a:pt x="2322" y="61708"/>
                  </a:cubicBezTo>
                  <a:lnTo>
                    <a:pt x="3425" y="61708"/>
                  </a:lnTo>
                  <a:cubicBezTo>
                    <a:pt x="3501" y="61708"/>
                    <a:pt x="3539" y="61708"/>
                    <a:pt x="3577" y="61746"/>
                  </a:cubicBezTo>
                  <a:cubicBezTo>
                    <a:pt x="3577" y="61746"/>
                    <a:pt x="3615" y="61822"/>
                    <a:pt x="3615" y="61936"/>
                  </a:cubicBezTo>
                  <a:cubicBezTo>
                    <a:pt x="3615" y="62012"/>
                    <a:pt x="3653" y="62050"/>
                    <a:pt x="3653" y="62126"/>
                  </a:cubicBezTo>
                  <a:lnTo>
                    <a:pt x="3729" y="62126"/>
                  </a:lnTo>
                  <a:lnTo>
                    <a:pt x="3729" y="62050"/>
                  </a:lnTo>
                  <a:lnTo>
                    <a:pt x="3729" y="61784"/>
                  </a:lnTo>
                  <a:lnTo>
                    <a:pt x="3767" y="61175"/>
                  </a:lnTo>
                  <a:lnTo>
                    <a:pt x="3767" y="60871"/>
                  </a:lnTo>
                  <a:lnTo>
                    <a:pt x="3691" y="60871"/>
                  </a:lnTo>
                  <a:cubicBezTo>
                    <a:pt x="3653" y="60871"/>
                    <a:pt x="3653" y="60909"/>
                    <a:pt x="3653" y="60947"/>
                  </a:cubicBezTo>
                  <a:lnTo>
                    <a:pt x="3615" y="61061"/>
                  </a:lnTo>
                  <a:cubicBezTo>
                    <a:pt x="3577" y="61137"/>
                    <a:pt x="3577" y="61175"/>
                    <a:pt x="3577" y="61213"/>
                  </a:cubicBezTo>
                  <a:cubicBezTo>
                    <a:pt x="3539" y="61251"/>
                    <a:pt x="3539" y="61289"/>
                    <a:pt x="3539" y="61327"/>
                  </a:cubicBezTo>
                  <a:lnTo>
                    <a:pt x="2892" y="61327"/>
                  </a:lnTo>
                  <a:lnTo>
                    <a:pt x="2284" y="61365"/>
                  </a:lnTo>
                  <a:lnTo>
                    <a:pt x="2017" y="61365"/>
                  </a:lnTo>
                  <a:cubicBezTo>
                    <a:pt x="1941" y="61251"/>
                    <a:pt x="1827" y="61137"/>
                    <a:pt x="1789" y="60985"/>
                  </a:cubicBezTo>
                  <a:cubicBezTo>
                    <a:pt x="1751" y="60871"/>
                    <a:pt x="1713" y="60757"/>
                    <a:pt x="1713" y="60642"/>
                  </a:cubicBezTo>
                  <a:cubicBezTo>
                    <a:pt x="1713" y="60490"/>
                    <a:pt x="1751" y="60338"/>
                    <a:pt x="1827" y="60262"/>
                  </a:cubicBezTo>
                  <a:cubicBezTo>
                    <a:pt x="1941" y="60148"/>
                    <a:pt x="2093" y="60110"/>
                    <a:pt x="2322" y="60110"/>
                  </a:cubicBezTo>
                  <a:lnTo>
                    <a:pt x="3539" y="60110"/>
                  </a:lnTo>
                  <a:cubicBezTo>
                    <a:pt x="3539" y="60148"/>
                    <a:pt x="3577" y="60186"/>
                    <a:pt x="3577" y="60224"/>
                  </a:cubicBezTo>
                  <a:cubicBezTo>
                    <a:pt x="3577" y="60224"/>
                    <a:pt x="3577" y="60262"/>
                    <a:pt x="3577" y="60300"/>
                  </a:cubicBezTo>
                  <a:cubicBezTo>
                    <a:pt x="3615" y="60414"/>
                    <a:pt x="3615" y="60490"/>
                    <a:pt x="3653" y="60528"/>
                  </a:cubicBezTo>
                  <a:cubicBezTo>
                    <a:pt x="3653" y="60528"/>
                    <a:pt x="3691" y="60566"/>
                    <a:pt x="3691" y="60566"/>
                  </a:cubicBezTo>
                  <a:lnTo>
                    <a:pt x="3729" y="60528"/>
                  </a:lnTo>
                  <a:cubicBezTo>
                    <a:pt x="3767" y="60414"/>
                    <a:pt x="3767" y="60300"/>
                    <a:pt x="3729" y="60148"/>
                  </a:cubicBezTo>
                  <a:lnTo>
                    <a:pt x="3729" y="59806"/>
                  </a:lnTo>
                  <a:lnTo>
                    <a:pt x="3729" y="59425"/>
                  </a:lnTo>
                  <a:lnTo>
                    <a:pt x="3729" y="59387"/>
                  </a:lnTo>
                  <a:cubicBezTo>
                    <a:pt x="3729" y="59349"/>
                    <a:pt x="3691" y="59349"/>
                    <a:pt x="3691" y="59349"/>
                  </a:cubicBezTo>
                  <a:close/>
                  <a:moveTo>
                    <a:pt x="2778" y="63115"/>
                  </a:moveTo>
                  <a:cubicBezTo>
                    <a:pt x="2892" y="63115"/>
                    <a:pt x="3045" y="63115"/>
                    <a:pt x="3273" y="63153"/>
                  </a:cubicBezTo>
                  <a:cubicBezTo>
                    <a:pt x="3387" y="63268"/>
                    <a:pt x="3463" y="63382"/>
                    <a:pt x="3539" y="63496"/>
                  </a:cubicBezTo>
                  <a:cubicBezTo>
                    <a:pt x="3577" y="63572"/>
                    <a:pt x="3577" y="63648"/>
                    <a:pt x="3577" y="63686"/>
                  </a:cubicBezTo>
                  <a:cubicBezTo>
                    <a:pt x="3577" y="63762"/>
                    <a:pt x="3577" y="63838"/>
                    <a:pt x="3539" y="63876"/>
                  </a:cubicBezTo>
                  <a:cubicBezTo>
                    <a:pt x="3463" y="63914"/>
                    <a:pt x="3425" y="63952"/>
                    <a:pt x="3349" y="63952"/>
                  </a:cubicBezTo>
                  <a:cubicBezTo>
                    <a:pt x="3273" y="63952"/>
                    <a:pt x="3197" y="63914"/>
                    <a:pt x="3083" y="63876"/>
                  </a:cubicBezTo>
                  <a:cubicBezTo>
                    <a:pt x="2968" y="63762"/>
                    <a:pt x="2892" y="63648"/>
                    <a:pt x="2778" y="63534"/>
                  </a:cubicBezTo>
                  <a:cubicBezTo>
                    <a:pt x="2702" y="63382"/>
                    <a:pt x="2626" y="63268"/>
                    <a:pt x="2588" y="63115"/>
                  </a:cubicBezTo>
                  <a:close/>
                  <a:moveTo>
                    <a:pt x="3349" y="62316"/>
                  </a:moveTo>
                  <a:cubicBezTo>
                    <a:pt x="3387" y="62354"/>
                    <a:pt x="3387" y="62354"/>
                    <a:pt x="3387" y="62393"/>
                  </a:cubicBezTo>
                  <a:lnTo>
                    <a:pt x="3425" y="62431"/>
                  </a:lnTo>
                  <a:cubicBezTo>
                    <a:pt x="3501" y="62469"/>
                    <a:pt x="3539" y="62545"/>
                    <a:pt x="3539" y="62583"/>
                  </a:cubicBezTo>
                  <a:cubicBezTo>
                    <a:pt x="3539" y="62659"/>
                    <a:pt x="3501" y="62697"/>
                    <a:pt x="3463" y="62735"/>
                  </a:cubicBezTo>
                  <a:cubicBezTo>
                    <a:pt x="3425" y="62773"/>
                    <a:pt x="3387" y="62773"/>
                    <a:pt x="3311" y="62773"/>
                  </a:cubicBezTo>
                  <a:lnTo>
                    <a:pt x="1903" y="62773"/>
                  </a:lnTo>
                  <a:cubicBezTo>
                    <a:pt x="1827" y="62773"/>
                    <a:pt x="1751" y="62811"/>
                    <a:pt x="1675" y="62887"/>
                  </a:cubicBezTo>
                  <a:cubicBezTo>
                    <a:pt x="1599" y="62963"/>
                    <a:pt x="1523" y="63001"/>
                    <a:pt x="1523" y="63077"/>
                  </a:cubicBezTo>
                  <a:cubicBezTo>
                    <a:pt x="1485" y="63153"/>
                    <a:pt x="1485" y="63306"/>
                    <a:pt x="1485" y="63458"/>
                  </a:cubicBezTo>
                  <a:cubicBezTo>
                    <a:pt x="1485" y="63572"/>
                    <a:pt x="1523" y="63686"/>
                    <a:pt x="1599" y="63876"/>
                  </a:cubicBezTo>
                  <a:cubicBezTo>
                    <a:pt x="1675" y="64028"/>
                    <a:pt x="1789" y="64143"/>
                    <a:pt x="1979" y="64257"/>
                  </a:cubicBezTo>
                  <a:cubicBezTo>
                    <a:pt x="2131" y="64371"/>
                    <a:pt x="2246" y="64409"/>
                    <a:pt x="2284" y="64409"/>
                  </a:cubicBezTo>
                  <a:cubicBezTo>
                    <a:pt x="2322" y="64409"/>
                    <a:pt x="2322" y="64409"/>
                    <a:pt x="2360" y="64371"/>
                  </a:cubicBezTo>
                  <a:cubicBezTo>
                    <a:pt x="2360" y="64333"/>
                    <a:pt x="2398" y="64295"/>
                    <a:pt x="2398" y="64257"/>
                  </a:cubicBezTo>
                  <a:cubicBezTo>
                    <a:pt x="2398" y="64219"/>
                    <a:pt x="2360" y="64143"/>
                    <a:pt x="2284" y="64066"/>
                  </a:cubicBezTo>
                  <a:cubicBezTo>
                    <a:pt x="2246" y="64028"/>
                    <a:pt x="2208" y="64028"/>
                    <a:pt x="2131" y="64028"/>
                  </a:cubicBezTo>
                  <a:cubicBezTo>
                    <a:pt x="1979" y="63990"/>
                    <a:pt x="1865" y="63914"/>
                    <a:pt x="1789" y="63838"/>
                  </a:cubicBezTo>
                  <a:cubicBezTo>
                    <a:pt x="1675" y="63724"/>
                    <a:pt x="1637" y="63610"/>
                    <a:pt x="1637" y="63496"/>
                  </a:cubicBezTo>
                  <a:cubicBezTo>
                    <a:pt x="1637" y="63382"/>
                    <a:pt x="1675" y="63268"/>
                    <a:pt x="1751" y="63229"/>
                  </a:cubicBezTo>
                  <a:cubicBezTo>
                    <a:pt x="1865" y="63153"/>
                    <a:pt x="2017" y="63115"/>
                    <a:pt x="2246" y="63115"/>
                  </a:cubicBezTo>
                  <a:lnTo>
                    <a:pt x="2436" y="63115"/>
                  </a:lnTo>
                  <a:cubicBezTo>
                    <a:pt x="2474" y="63153"/>
                    <a:pt x="2512" y="63268"/>
                    <a:pt x="2588" y="63458"/>
                  </a:cubicBezTo>
                  <a:cubicBezTo>
                    <a:pt x="2702" y="63724"/>
                    <a:pt x="2854" y="63952"/>
                    <a:pt x="3045" y="64105"/>
                  </a:cubicBezTo>
                  <a:cubicBezTo>
                    <a:pt x="3235" y="64257"/>
                    <a:pt x="3387" y="64333"/>
                    <a:pt x="3501" y="64333"/>
                  </a:cubicBezTo>
                  <a:cubicBezTo>
                    <a:pt x="3577" y="64333"/>
                    <a:pt x="3653" y="64333"/>
                    <a:pt x="3729" y="64257"/>
                  </a:cubicBezTo>
                  <a:cubicBezTo>
                    <a:pt x="3767" y="64219"/>
                    <a:pt x="3805" y="64143"/>
                    <a:pt x="3805" y="64028"/>
                  </a:cubicBezTo>
                  <a:cubicBezTo>
                    <a:pt x="3805" y="63914"/>
                    <a:pt x="3805" y="63800"/>
                    <a:pt x="3767" y="63686"/>
                  </a:cubicBezTo>
                  <a:cubicBezTo>
                    <a:pt x="3767" y="63648"/>
                    <a:pt x="3729" y="63572"/>
                    <a:pt x="3653" y="63458"/>
                  </a:cubicBezTo>
                  <a:lnTo>
                    <a:pt x="3425" y="63153"/>
                  </a:lnTo>
                  <a:cubicBezTo>
                    <a:pt x="3539" y="63115"/>
                    <a:pt x="3653" y="63077"/>
                    <a:pt x="3691" y="63039"/>
                  </a:cubicBezTo>
                  <a:cubicBezTo>
                    <a:pt x="3767" y="62963"/>
                    <a:pt x="3805" y="62887"/>
                    <a:pt x="3805" y="62735"/>
                  </a:cubicBezTo>
                  <a:cubicBezTo>
                    <a:pt x="3805" y="62659"/>
                    <a:pt x="3805" y="62621"/>
                    <a:pt x="3767" y="62583"/>
                  </a:cubicBezTo>
                  <a:cubicBezTo>
                    <a:pt x="3729" y="62507"/>
                    <a:pt x="3653" y="62431"/>
                    <a:pt x="3577" y="62393"/>
                  </a:cubicBezTo>
                  <a:cubicBezTo>
                    <a:pt x="3501" y="62316"/>
                    <a:pt x="3463" y="62316"/>
                    <a:pt x="3425" y="62316"/>
                  </a:cubicBezTo>
                  <a:close/>
                  <a:moveTo>
                    <a:pt x="3691" y="64599"/>
                  </a:moveTo>
                  <a:cubicBezTo>
                    <a:pt x="3653" y="64675"/>
                    <a:pt x="3653" y="64751"/>
                    <a:pt x="3615" y="64865"/>
                  </a:cubicBezTo>
                  <a:lnTo>
                    <a:pt x="3577" y="65018"/>
                  </a:lnTo>
                  <a:lnTo>
                    <a:pt x="2968" y="65018"/>
                  </a:lnTo>
                  <a:lnTo>
                    <a:pt x="2702" y="64980"/>
                  </a:lnTo>
                  <a:lnTo>
                    <a:pt x="2246" y="64980"/>
                  </a:lnTo>
                  <a:cubicBezTo>
                    <a:pt x="2055" y="64980"/>
                    <a:pt x="1903" y="65018"/>
                    <a:pt x="1789" y="65094"/>
                  </a:cubicBezTo>
                  <a:cubicBezTo>
                    <a:pt x="1599" y="65246"/>
                    <a:pt x="1485" y="65436"/>
                    <a:pt x="1485" y="65664"/>
                  </a:cubicBezTo>
                  <a:cubicBezTo>
                    <a:pt x="1485" y="65778"/>
                    <a:pt x="1523" y="65893"/>
                    <a:pt x="1561" y="66007"/>
                  </a:cubicBezTo>
                  <a:cubicBezTo>
                    <a:pt x="1599" y="66121"/>
                    <a:pt x="1675" y="66235"/>
                    <a:pt x="1751" y="66311"/>
                  </a:cubicBezTo>
                  <a:cubicBezTo>
                    <a:pt x="1789" y="66387"/>
                    <a:pt x="1865" y="66463"/>
                    <a:pt x="2017" y="66577"/>
                  </a:cubicBezTo>
                  <a:lnTo>
                    <a:pt x="39" y="66577"/>
                  </a:lnTo>
                  <a:lnTo>
                    <a:pt x="39" y="66730"/>
                  </a:lnTo>
                  <a:cubicBezTo>
                    <a:pt x="77" y="66806"/>
                    <a:pt x="153" y="66996"/>
                    <a:pt x="229" y="67224"/>
                  </a:cubicBezTo>
                  <a:cubicBezTo>
                    <a:pt x="229" y="67224"/>
                    <a:pt x="229" y="67262"/>
                    <a:pt x="229" y="67262"/>
                  </a:cubicBezTo>
                  <a:lnTo>
                    <a:pt x="229" y="67338"/>
                  </a:lnTo>
                  <a:lnTo>
                    <a:pt x="305" y="67338"/>
                  </a:lnTo>
                  <a:cubicBezTo>
                    <a:pt x="343" y="67148"/>
                    <a:pt x="381" y="67034"/>
                    <a:pt x="458" y="66996"/>
                  </a:cubicBezTo>
                  <a:cubicBezTo>
                    <a:pt x="458" y="66958"/>
                    <a:pt x="534" y="66958"/>
                    <a:pt x="610" y="66920"/>
                  </a:cubicBezTo>
                  <a:lnTo>
                    <a:pt x="3501" y="66920"/>
                  </a:lnTo>
                  <a:cubicBezTo>
                    <a:pt x="3539" y="66920"/>
                    <a:pt x="3577" y="66958"/>
                    <a:pt x="3577" y="66958"/>
                  </a:cubicBezTo>
                  <a:cubicBezTo>
                    <a:pt x="3615" y="66996"/>
                    <a:pt x="3653" y="67110"/>
                    <a:pt x="3691" y="67338"/>
                  </a:cubicBezTo>
                  <a:cubicBezTo>
                    <a:pt x="3691" y="67338"/>
                    <a:pt x="3729" y="67376"/>
                    <a:pt x="3729" y="67376"/>
                  </a:cubicBezTo>
                  <a:lnTo>
                    <a:pt x="3767" y="67338"/>
                  </a:lnTo>
                  <a:cubicBezTo>
                    <a:pt x="3767" y="67300"/>
                    <a:pt x="3767" y="67300"/>
                    <a:pt x="3767" y="67262"/>
                  </a:cubicBezTo>
                  <a:lnTo>
                    <a:pt x="3729" y="66920"/>
                  </a:lnTo>
                  <a:lnTo>
                    <a:pt x="3729" y="66425"/>
                  </a:lnTo>
                  <a:lnTo>
                    <a:pt x="3729" y="66235"/>
                  </a:lnTo>
                  <a:lnTo>
                    <a:pt x="3729" y="66083"/>
                  </a:lnTo>
                  <a:lnTo>
                    <a:pt x="3653" y="66083"/>
                  </a:lnTo>
                  <a:cubicBezTo>
                    <a:pt x="3653" y="66121"/>
                    <a:pt x="3653" y="66159"/>
                    <a:pt x="3615" y="66197"/>
                  </a:cubicBezTo>
                  <a:lnTo>
                    <a:pt x="3539" y="66577"/>
                  </a:lnTo>
                  <a:lnTo>
                    <a:pt x="2169" y="66577"/>
                  </a:lnTo>
                  <a:cubicBezTo>
                    <a:pt x="2131" y="66539"/>
                    <a:pt x="2055" y="66463"/>
                    <a:pt x="1979" y="66387"/>
                  </a:cubicBezTo>
                  <a:cubicBezTo>
                    <a:pt x="1903" y="66273"/>
                    <a:pt x="1827" y="66235"/>
                    <a:pt x="1789" y="66159"/>
                  </a:cubicBezTo>
                  <a:cubicBezTo>
                    <a:pt x="1751" y="66083"/>
                    <a:pt x="1751" y="65969"/>
                    <a:pt x="1751" y="65893"/>
                  </a:cubicBezTo>
                  <a:cubicBezTo>
                    <a:pt x="1751" y="65740"/>
                    <a:pt x="1789" y="65626"/>
                    <a:pt x="1827" y="65550"/>
                  </a:cubicBezTo>
                  <a:cubicBezTo>
                    <a:pt x="1903" y="65474"/>
                    <a:pt x="1979" y="65398"/>
                    <a:pt x="2055" y="65360"/>
                  </a:cubicBezTo>
                  <a:cubicBezTo>
                    <a:pt x="2208" y="65322"/>
                    <a:pt x="2398" y="65322"/>
                    <a:pt x="2588" y="65322"/>
                  </a:cubicBezTo>
                  <a:lnTo>
                    <a:pt x="2816" y="65322"/>
                  </a:lnTo>
                  <a:cubicBezTo>
                    <a:pt x="3235" y="65360"/>
                    <a:pt x="3501" y="65360"/>
                    <a:pt x="3539" y="65360"/>
                  </a:cubicBezTo>
                  <a:cubicBezTo>
                    <a:pt x="3539" y="65360"/>
                    <a:pt x="3577" y="65360"/>
                    <a:pt x="3577" y="65398"/>
                  </a:cubicBezTo>
                  <a:lnTo>
                    <a:pt x="3615" y="65550"/>
                  </a:lnTo>
                  <a:cubicBezTo>
                    <a:pt x="3653" y="65626"/>
                    <a:pt x="3653" y="65664"/>
                    <a:pt x="3691" y="65702"/>
                  </a:cubicBezTo>
                  <a:lnTo>
                    <a:pt x="3767" y="65702"/>
                  </a:lnTo>
                  <a:lnTo>
                    <a:pt x="3767" y="65626"/>
                  </a:lnTo>
                  <a:cubicBezTo>
                    <a:pt x="3767" y="65626"/>
                    <a:pt x="3767" y="65550"/>
                    <a:pt x="3767" y="65474"/>
                  </a:cubicBezTo>
                  <a:cubicBezTo>
                    <a:pt x="3767" y="65322"/>
                    <a:pt x="3729" y="65246"/>
                    <a:pt x="3729" y="65208"/>
                  </a:cubicBezTo>
                  <a:lnTo>
                    <a:pt x="3767" y="64599"/>
                  </a:lnTo>
                  <a:close/>
                  <a:moveTo>
                    <a:pt x="2930" y="67338"/>
                  </a:moveTo>
                  <a:cubicBezTo>
                    <a:pt x="2930" y="67376"/>
                    <a:pt x="2930" y="67376"/>
                    <a:pt x="2930" y="67376"/>
                  </a:cubicBezTo>
                  <a:lnTo>
                    <a:pt x="2930" y="67414"/>
                  </a:lnTo>
                  <a:cubicBezTo>
                    <a:pt x="3083" y="67490"/>
                    <a:pt x="3159" y="67528"/>
                    <a:pt x="3273" y="67643"/>
                  </a:cubicBezTo>
                  <a:cubicBezTo>
                    <a:pt x="3387" y="67719"/>
                    <a:pt x="3425" y="67795"/>
                    <a:pt x="3501" y="67909"/>
                  </a:cubicBezTo>
                  <a:cubicBezTo>
                    <a:pt x="3539" y="67985"/>
                    <a:pt x="3615" y="68099"/>
                    <a:pt x="3653" y="68213"/>
                  </a:cubicBezTo>
                  <a:cubicBezTo>
                    <a:pt x="3653" y="68289"/>
                    <a:pt x="3653" y="68365"/>
                    <a:pt x="3691" y="68518"/>
                  </a:cubicBezTo>
                  <a:lnTo>
                    <a:pt x="3691" y="68670"/>
                  </a:lnTo>
                  <a:cubicBezTo>
                    <a:pt x="3691" y="68860"/>
                    <a:pt x="3653" y="69088"/>
                    <a:pt x="3539" y="69317"/>
                  </a:cubicBezTo>
                  <a:cubicBezTo>
                    <a:pt x="3425" y="69507"/>
                    <a:pt x="3235" y="69659"/>
                    <a:pt x="2968" y="69811"/>
                  </a:cubicBezTo>
                  <a:cubicBezTo>
                    <a:pt x="2702" y="69925"/>
                    <a:pt x="2398" y="69963"/>
                    <a:pt x="1979" y="69963"/>
                  </a:cubicBezTo>
                  <a:cubicBezTo>
                    <a:pt x="1789" y="69963"/>
                    <a:pt x="1561" y="69963"/>
                    <a:pt x="1371" y="69887"/>
                  </a:cubicBezTo>
                  <a:cubicBezTo>
                    <a:pt x="1180" y="69849"/>
                    <a:pt x="990" y="69773"/>
                    <a:pt x="876" y="69697"/>
                  </a:cubicBezTo>
                  <a:cubicBezTo>
                    <a:pt x="724" y="69621"/>
                    <a:pt x="610" y="69507"/>
                    <a:pt x="496" y="69393"/>
                  </a:cubicBezTo>
                  <a:cubicBezTo>
                    <a:pt x="419" y="69240"/>
                    <a:pt x="343" y="69088"/>
                    <a:pt x="267" y="68936"/>
                  </a:cubicBezTo>
                  <a:cubicBezTo>
                    <a:pt x="229" y="68822"/>
                    <a:pt x="229" y="68708"/>
                    <a:pt x="229" y="68594"/>
                  </a:cubicBezTo>
                  <a:cubicBezTo>
                    <a:pt x="229" y="68327"/>
                    <a:pt x="267" y="68099"/>
                    <a:pt x="381" y="67909"/>
                  </a:cubicBezTo>
                  <a:cubicBezTo>
                    <a:pt x="496" y="67757"/>
                    <a:pt x="686" y="67605"/>
                    <a:pt x="914" y="67528"/>
                  </a:cubicBezTo>
                  <a:lnTo>
                    <a:pt x="914" y="67490"/>
                  </a:lnTo>
                  <a:cubicBezTo>
                    <a:pt x="914" y="67490"/>
                    <a:pt x="914" y="67452"/>
                    <a:pt x="876" y="67452"/>
                  </a:cubicBezTo>
                  <a:lnTo>
                    <a:pt x="762" y="67452"/>
                  </a:lnTo>
                  <a:cubicBezTo>
                    <a:pt x="610" y="67452"/>
                    <a:pt x="496" y="67452"/>
                    <a:pt x="343" y="67490"/>
                  </a:cubicBezTo>
                  <a:cubicBezTo>
                    <a:pt x="267" y="67528"/>
                    <a:pt x="229" y="67643"/>
                    <a:pt x="153" y="67833"/>
                  </a:cubicBezTo>
                  <a:cubicBezTo>
                    <a:pt x="115" y="68023"/>
                    <a:pt x="77" y="68213"/>
                    <a:pt x="77" y="68403"/>
                  </a:cubicBezTo>
                  <a:cubicBezTo>
                    <a:pt x="77" y="68708"/>
                    <a:pt x="115" y="68898"/>
                    <a:pt x="153" y="69088"/>
                  </a:cubicBezTo>
                  <a:cubicBezTo>
                    <a:pt x="191" y="69278"/>
                    <a:pt x="267" y="69507"/>
                    <a:pt x="381" y="69659"/>
                  </a:cubicBezTo>
                  <a:cubicBezTo>
                    <a:pt x="534" y="69849"/>
                    <a:pt x="686" y="70001"/>
                    <a:pt x="838" y="70154"/>
                  </a:cubicBezTo>
                  <a:cubicBezTo>
                    <a:pt x="1028" y="70268"/>
                    <a:pt x="1218" y="70382"/>
                    <a:pt x="1371" y="70420"/>
                  </a:cubicBezTo>
                  <a:cubicBezTo>
                    <a:pt x="1561" y="70496"/>
                    <a:pt x="1789" y="70534"/>
                    <a:pt x="2017" y="70534"/>
                  </a:cubicBezTo>
                  <a:cubicBezTo>
                    <a:pt x="2284" y="70534"/>
                    <a:pt x="2512" y="70496"/>
                    <a:pt x="2702" y="70420"/>
                  </a:cubicBezTo>
                  <a:cubicBezTo>
                    <a:pt x="2930" y="70306"/>
                    <a:pt x="3083" y="70230"/>
                    <a:pt x="3235" y="70077"/>
                  </a:cubicBezTo>
                  <a:cubicBezTo>
                    <a:pt x="3387" y="69963"/>
                    <a:pt x="3501" y="69811"/>
                    <a:pt x="3577" y="69621"/>
                  </a:cubicBezTo>
                  <a:cubicBezTo>
                    <a:pt x="3653" y="69469"/>
                    <a:pt x="3729" y="69317"/>
                    <a:pt x="3767" y="69164"/>
                  </a:cubicBezTo>
                  <a:cubicBezTo>
                    <a:pt x="3805" y="69012"/>
                    <a:pt x="3805" y="68784"/>
                    <a:pt x="3805" y="68480"/>
                  </a:cubicBezTo>
                  <a:cubicBezTo>
                    <a:pt x="3805" y="68137"/>
                    <a:pt x="3767" y="67833"/>
                    <a:pt x="3691" y="67643"/>
                  </a:cubicBezTo>
                  <a:cubicBezTo>
                    <a:pt x="3691" y="67567"/>
                    <a:pt x="3691" y="67528"/>
                    <a:pt x="3691" y="67528"/>
                  </a:cubicBezTo>
                  <a:cubicBezTo>
                    <a:pt x="3539" y="67490"/>
                    <a:pt x="3349" y="67414"/>
                    <a:pt x="3045" y="67338"/>
                  </a:cubicBezTo>
                  <a:close/>
                  <a:moveTo>
                    <a:pt x="2017" y="72741"/>
                  </a:moveTo>
                  <a:cubicBezTo>
                    <a:pt x="2055" y="72741"/>
                    <a:pt x="2055" y="72779"/>
                    <a:pt x="2093" y="72817"/>
                  </a:cubicBezTo>
                  <a:cubicBezTo>
                    <a:pt x="2131" y="72817"/>
                    <a:pt x="2131" y="72893"/>
                    <a:pt x="2131" y="72931"/>
                  </a:cubicBezTo>
                  <a:cubicBezTo>
                    <a:pt x="2169" y="73425"/>
                    <a:pt x="2169" y="73692"/>
                    <a:pt x="2169" y="73806"/>
                  </a:cubicBezTo>
                  <a:lnTo>
                    <a:pt x="2169" y="73920"/>
                  </a:lnTo>
                  <a:cubicBezTo>
                    <a:pt x="2055" y="73920"/>
                    <a:pt x="1941" y="73882"/>
                    <a:pt x="1827" y="73768"/>
                  </a:cubicBezTo>
                  <a:cubicBezTo>
                    <a:pt x="1675" y="73654"/>
                    <a:pt x="1599" y="73463"/>
                    <a:pt x="1599" y="73235"/>
                  </a:cubicBezTo>
                  <a:cubicBezTo>
                    <a:pt x="1599" y="73159"/>
                    <a:pt x="1599" y="73083"/>
                    <a:pt x="1637" y="72969"/>
                  </a:cubicBezTo>
                  <a:cubicBezTo>
                    <a:pt x="1675" y="72893"/>
                    <a:pt x="1751" y="72855"/>
                    <a:pt x="1827" y="72817"/>
                  </a:cubicBezTo>
                  <a:cubicBezTo>
                    <a:pt x="1903" y="72779"/>
                    <a:pt x="1941" y="72741"/>
                    <a:pt x="2017" y="72741"/>
                  </a:cubicBezTo>
                  <a:close/>
                  <a:moveTo>
                    <a:pt x="3311" y="72322"/>
                  </a:moveTo>
                  <a:lnTo>
                    <a:pt x="3197" y="72360"/>
                  </a:lnTo>
                  <a:lnTo>
                    <a:pt x="3349" y="72550"/>
                  </a:lnTo>
                  <a:cubicBezTo>
                    <a:pt x="3425" y="72664"/>
                    <a:pt x="3463" y="72741"/>
                    <a:pt x="3501" y="72817"/>
                  </a:cubicBezTo>
                  <a:cubicBezTo>
                    <a:pt x="3501" y="72893"/>
                    <a:pt x="3539" y="72969"/>
                    <a:pt x="3539" y="73083"/>
                  </a:cubicBezTo>
                  <a:cubicBezTo>
                    <a:pt x="3539" y="73273"/>
                    <a:pt x="3463" y="73425"/>
                    <a:pt x="3387" y="73577"/>
                  </a:cubicBezTo>
                  <a:cubicBezTo>
                    <a:pt x="3311" y="73692"/>
                    <a:pt x="3197" y="73806"/>
                    <a:pt x="3006" y="73882"/>
                  </a:cubicBezTo>
                  <a:cubicBezTo>
                    <a:pt x="2854" y="73958"/>
                    <a:pt x="2702" y="73996"/>
                    <a:pt x="2588" y="73996"/>
                  </a:cubicBezTo>
                  <a:lnTo>
                    <a:pt x="2398" y="73996"/>
                  </a:lnTo>
                  <a:cubicBezTo>
                    <a:pt x="2398" y="73996"/>
                    <a:pt x="2360" y="73958"/>
                    <a:pt x="2284" y="73958"/>
                  </a:cubicBezTo>
                  <a:cubicBezTo>
                    <a:pt x="2284" y="73882"/>
                    <a:pt x="2284" y="73768"/>
                    <a:pt x="2284" y="73692"/>
                  </a:cubicBezTo>
                  <a:lnTo>
                    <a:pt x="2284" y="73501"/>
                  </a:lnTo>
                  <a:lnTo>
                    <a:pt x="2284" y="72360"/>
                  </a:lnTo>
                  <a:lnTo>
                    <a:pt x="2246" y="72360"/>
                  </a:lnTo>
                  <a:cubicBezTo>
                    <a:pt x="2131" y="72360"/>
                    <a:pt x="2017" y="72398"/>
                    <a:pt x="1865" y="72474"/>
                  </a:cubicBezTo>
                  <a:cubicBezTo>
                    <a:pt x="1751" y="72550"/>
                    <a:pt x="1637" y="72664"/>
                    <a:pt x="1561" y="72817"/>
                  </a:cubicBezTo>
                  <a:cubicBezTo>
                    <a:pt x="1485" y="72931"/>
                    <a:pt x="1447" y="73083"/>
                    <a:pt x="1447" y="73235"/>
                  </a:cubicBezTo>
                  <a:cubicBezTo>
                    <a:pt x="1447" y="73387"/>
                    <a:pt x="1485" y="73539"/>
                    <a:pt x="1523" y="73654"/>
                  </a:cubicBezTo>
                  <a:cubicBezTo>
                    <a:pt x="1561" y="73730"/>
                    <a:pt x="1637" y="73844"/>
                    <a:pt x="1713" y="73958"/>
                  </a:cubicBezTo>
                  <a:cubicBezTo>
                    <a:pt x="1789" y="74034"/>
                    <a:pt x="1865" y="74072"/>
                    <a:pt x="1979" y="74148"/>
                  </a:cubicBezTo>
                  <a:cubicBezTo>
                    <a:pt x="2093" y="74224"/>
                    <a:pt x="2246" y="74300"/>
                    <a:pt x="2360" y="74300"/>
                  </a:cubicBezTo>
                  <a:cubicBezTo>
                    <a:pt x="2512" y="74338"/>
                    <a:pt x="2588" y="74376"/>
                    <a:pt x="2664" y="74376"/>
                  </a:cubicBezTo>
                  <a:cubicBezTo>
                    <a:pt x="2930" y="74376"/>
                    <a:pt x="3159" y="74300"/>
                    <a:pt x="3349" y="74186"/>
                  </a:cubicBezTo>
                  <a:cubicBezTo>
                    <a:pt x="3539" y="74072"/>
                    <a:pt x="3653" y="73958"/>
                    <a:pt x="3729" y="73768"/>
                  </a:cubicBezTo>
                  <a:cubicBezTo>
                    <a:pt x="3805" y="73616"/>
                    <a:pt x="3805" y="73501"/>
                    <a:pt x="3805" y="73349"/>
                  </a:cubicBezTo>
                  <a:cubicBezTo>
                    <a:pt x="3805" y="73197"/>
                    <a:pt x="3805" y="73121"/>
                    <a:pt x="3805" y="73045"/>
                  </a:cubicBezTo>
                  <a:cubicBezTo>
                    <a:pt x="3767" y="72931"/>
                    <a:pt x="3691" y="72779"/>
                    <a:pt x="3615" y="72664"/>
                  </a:cubicBezTo>
                  <a:cubicBezTo>
                    <a:pt x="3539" y="72512"/>
                    <a:pt x="3425" y="72436"/>
                    <a:pt x="3349" y="72322"/>
                  </a:cubicBezTo>
                  <a:close/>
                  <a:moveTo>
                    <a:pt x="2322" y="75213"/>
                  </a:moveTo>
                  <a:cubicBezTo>
                    <a:pt x="2588" y="75213"/>
                    <a:pt x="2778" y="75251"/>
                    <a:pt x="2892" y="75366"/>
                  </a:cubicBezTo>
                  <a:cubicBezTo>
                    <a:pt x="3045" y="75480"/>
                    <a:pt x="3083" y="75594"/>
                    <a:pt x="3083" y="75784"/>
                  </a:cubicBezTo>
                  <a:cubicBezTo>
                    <a:pt x="3083" y="75860"/>
                    <a:pt x="3045" y="75936"/>
                    <a:pt x="3006" y="76050"/>
                  </a:cubicBezTo>
                  <a:cubicBezTo>
                    <a:pt x="2968" y="76126"/>
                    <a:pt x="2854" y="76203"/>
                    <a:pt x="2740" y="76241"/>
                  </a:cubicBezTo>
                  <a:cubicBezTo>
                    <a:pt x="2626" y="76279"/>
                    <a:pt x="2512" y="76317"/>
                    <a:pt x="2322" y="76317"/>
                  </a:cubicBezTo>
                  <a:cubicBezTo>
                    <a:pt x="2055" y="76317"/>
                    <a:pt x="1865" y="76279"/>
                    <a:pt x="1751" y="76164"/>
                  </a:cubicBezTo>
                  <a:cubicBezTo>
                    <a:pt x="1637" y="76088"/>
                    <a:pt x="1561" y="75936"/>
                    <a:pt x="1561" y="75784"/>
                  </a:cubicBezTo>
                  <a:cubicBezTo>
                    <a:pt x="1561" y="75632"/>
                    <a:pt x="1637" y="75480"/>
                    <a:pt x="1751" y="75366"/>
                  </a:cubicBezTo>
                  <a:cubicBezTo>
                    <a:pt x="1903" y="75251"/>
                    <a:pt x="2093" y="75213"/>
                    <a:pt x="2322" y="75213"/>
                  </a:cubicBezTo>
                  <a:close/>
                  <a:moveTo>
                    <a:pt x="4452" y="74681"/>
                  </a:moveTo>
                  <a:cubicBezTo>
                    <a:pt x="4566" y="74681"/>
                    <a:pt x="4680" y="74719"/>
                    <a:pt x="4795" y="74833"/>
                  </a:cubicBezTo>
                  <a:cubicBezTo>
                    <a:pt x="4871" y="74909"/>
                    <a:pt x="4985" y="75023"/>
                    <a:pt x="5023" y="75213"/>
                  </a:cubicBezTo>
                  <a:cubicBezTo>
                    <a:pt x="5099" y="75404"/>
                    <a:pt x="5099" y="75594"/>
                    <a:pt x="5099" y="75784"/>
                  </a:cubicBezTo>
                  <a:cubicBezTo>
                    <a:pt x="5099" y="76012"/>
                    <a:pt x="5061" y="76241"/>
                    <a:pt x="4909" y="76393"/>
                  </a:cubicBezTo>
                  <a:cubicBezTo>
                    <a:pt x="4795" y="76545"/>
                    <a:pt x="4680" y="76583"/>
                    <a:pt x="4566" y="76583"/>
                  </a:cubicBezTo>
                  <a:cubicBezTo>
                    <a:pt x="4414" y="76583"/>
                    <a:pt x="4300" y="76545"/>
                    <a:pt x="4186" y="76393"/>
                  </a:cubicBezTo>
                  <a:cubicBezTo>
                    <a:pt x="4034" y="76241"/>
                    <a:pt x="3996" y="76088"/>
                    <a:pt x="3996" y="75898"/>
                  </a:cubicBezTo>
                  <a:cubicBezTo>
                    <a:pt x="3996" y="75822"/>
                    <a:pt x="3996" y="75632"/>
                    <a:pt x="4034" y="75289"/>
                  </a:cubicBezTo>
                  <a:cubicBezTo>
                    <a:pt x="4034" y="75213"/>
                    <a:pt x="4034" y="75099"/>
                    <a:pt x="4072" y="75061"/>
                  </a:cubicBezTo>
                  <a:cubicBezTo>
                    <a:pt x="4072" y="74985"/>
                    <a:pt x="4110" y="74909"/>
                    <a:pt x="4148" y="74833"/>
                  </a:cubicBezTo>
                  <a:cubicBezTo>
                    <a:pt x="4186" y="74795"/>
                    <a:pt x="4224" y="74757"/>
                    <a:pt x="4300" y="74719"/>
                  </a:cubicBezTo>
                  <a:cubicBezTo>
                    <a:pt x="4338" y="74719"/>
                    <a:pt x="4414" y="74681"/>
                    <a:pt x="4452" y="74681"/>
                  </a:cubicBezTo>
                  <a:close/>
                  <a:moveTo>
                    <a:pt x="1713" y="74338"/>
                  </a:moveTo>
                  <a:cubicBezTo>
                    <a:pt x="1713" y="74376"/>
                    <a:pt x="1675" y="74414"/>
                    <a:pt x="1675" y="74452"/>
                  </a:cubicBezTo>
                  <a:cubicBezTo>
                    <a:pt x="1675" y="74491"/>
                    <a:pt x="1713" y="74567"/>
                    <a:pt x="1713" y="74681"/>
                  </a:cubicBezTo>
                  <a:cubicBezTo>
                    <a:pt x="1751" y="74795"/>
                    <a:pt x="1751" y="74871"/>
                    <a:pt x="1751" y="74909"/>
                  </a:cubicBezTo>
                  <a:cubicBezTo>
                    <a:pt x="1751" y="74947"/>
                    <a:pt x="1751" y="74985"/>
                    <a:pt x="1713" y="75023"/>
                  </a:cubicBezTo>
                  <a:cubicBezTo>
                    <a:pt x="1713" y="75023"/>
                    <a:pt x="1713" y="75061"/>
                    <a:pt x="1637" y="75137"/>
                  </a:cubicBezTo>
                  <a:cubicBezTo>
                    <a:pt x="1561" y="75251"/>
                    <a:pt x="1523" y="75328"/>
                    <a:pt x="1523" y="75404"/>
                  </a:cubicBezTo>
                  <a:cubicBezTo>
                    <a:pt x="1485" y="75518"/>
                    <a:pt x="1447" y="75632"/>
                    <a:pt x="1447" y="75746"/>
                  </a:cubicBezTo>
                  <a:cubicBezTo>
                    <a:pt x="1447" y="76012"/>
                    <a:pt x="1523" y="76241"/>
                    <a:pt x="1713" y="76431"/>
                  </a:cubicBezTo>
                  <a:cubicBezTo>
                    <a:pt x="1903" y="76583"/>
                    <a:pt x="2093" y="76697"/>
                    <a:pt x="2360" y="76697"/>
                  </a:cubicBezTo>
                  <a:cubicBezTo>
                    <a:pt x="2664" y="76697"/>
                    <a:pt x="2892" y="76545"/>
                    <a:pt x="3045" y="76279"/>
                  </a:cubicBezTo>
                  <a:cubicBezTo>
                    <a:pt x="3083" y="76203"/>
                    <a:pt x="3121" y="76203"/>
                    <a:pt x="3121" y="76164"/>
                  </a:cubicBezTo>
                  <a:cubicBezTo>
                    <a:pt x="3159" y="76241"/>
                    <a:pt x="3197" y="76317"/>
                    <a:pt x="3235" y="76469"/>
                  </a:cubicBezTo>
                  <a:cubicBezTo>
                    <a:pt x="3273" y="76583"/>
                    <a:pt x="3311" y="76659"/>
                    <a:pt x="3349" y="76697"/>
                  </a:cubicBezTo>
                  <a:cubicBezTo>
                    <a:pt x="3387" y="76735"/>
                    <a:pt x="3425" y="76735"/>
                    <a:pt x="3501" y="76735"/>
                  </a:cubicBezTo>
                  <a:cubicBezTo>
                    <a:pt x="3539" y="76735"/>
                    <a:pt x="3577" y="76735"/>
                    <a:pt x="3615" y="76697"/>
                  </a:cubicBezTo>
                  <a:cubicBezTo>
                    <a:pt x="3691" y="76659"/>
                    <a:pt x="3729" y="76545"/>
                    <a:pt x="3843" y="76431"/>
                  </a:cubicBezTo>
                  <a:cubicBezTo>
                    <a:pt x="3881" y="76279"/>
                    <a:pt x="3920" y="76241"/>
                    <a:pt x="3920" y="76203"/>
                  </a:cubicBezTo>
                  <a:cubicBezTo>
                    <a:pt x="3958" y="76241"/>
                    <a:pt x="3958" y="76279"/>
                    <a:pt x="3996" y="76355"/>
                  </a:cubicBezTo>
                  <a:cubicBezTo>
                    <a:pt x="4110" y="76583"/>
                    <a:pt x="4224" y="76735"/>
                    <a:pt x="4338" y="76811"/>
                  </a:cubicBezTo>
                  <a:cubicBezTo>
                    <a:pt x="4452" y="76887"/>
                    <a:pt x="4528" y="76925"/>
                    <a:pt x="4604" y="76925"/>
                  </a:cubicBezTo>
                  <a:cubicBezTo>
                    <a:pt x="4680" y="76925"/>
                    <a:pt x="4795" y="76887"/>
                    <a:pt x="4871" y="76811"/>
                  </a:cubicBezTo>
                  <a:cubicBezTo>
                    <a:pt x="4947" y="76735"/>
                    <a:pt x="5023" y="76621"/>
                    <a:pt x="5099" y="76469"/>
                  </a:cubicBezTo>
                  <a:cubicBezTo>
                    <a:pt x="5175" y="76317"/>
                    <a:pt x="5213" y="76088"/>
                    <a:pt x="5213" y="75784"/>
                  </a:cubicBezTo>
                  <a:cubicBezTo>
                    <a:pt x="5213" y="75518"/>
                    <a:pt x="5175" y="75289"/>
                    <a:pt x="5099" y="75061"/>
                  </a:cubicBezTo>
                  <a:cubicBezTo>
                    <a:pt x="5023" y="74871"/>
                    <a:pt x="4909" y="74719"/>
                    <a:pt x="4795" y="74605"/>
                  </a:cubicBezTo>
                  <a:cubicBezTo>
                    <a:pt x="4642" y="74491"/>
                    <a:pt x="4528" y="74452"/>
                    <a:pt x="4376" y="74452"/>
                  </a:cubicBezTo>
                  <a:cubicBezTo>
                    <a:pt x="4262" y="74452"/>
                    <a:pt x="4148" y="74491"/>
                    <a:pt x="4034" y="74529"/>
                  </a:cubicBezTo>
                  <a:cubicBezTo>
                    <a:pt x="3920" y="74605"/>
                    <a:pt x="3843" y="74681"/>
                    <a:pt x="3805" y="74795"/>
                  </a:cubicBezTo>
                  <a:cubicBezTo>
                    <a:pt x="3767" y="74909"/>
                    <a:pt x="3729" y="75099"/>
                    <a:pt x="3691" y="75289"/>
                  </a:cubicBezTo>
                  <a:cubicBezTo>
                    <a:pt x="3691" y="75784"/>
                    <a:pt x="3653" y="76126"/>
                    <a:pt x="3539" y="76317"/>
                  </a:cubicBezTo>
                  <a:cubicBezTo>
                    <a:pt x="3501" y="76393"/>
                    <a:pt x="3463" y="76393"/>
                    <a:pt x="3425" y="76393"/>
                  </a:cubicBezTo>
                  <a:cubicBezTo>
                    <a:pt x="3387" y="76393"/>
                    <a:pt x="3349" y="76393"/>
                    <a:pt x="3311" y="76317"/>
                  </a:cubicBezTo>
                  <a:cubicBezTo>
                    <a:pt x="3235" y="76164"/>
                    <a:pt x="3197" y="76012"/>
                    <a:pt x="3197" y="75822"/>
                  </a:cubicBezTo>
                  <a:lnTo>
                    <a:pt x="3197" y="75746"/>
                  </a:lnTo>
                  <a:cubicBezTo>
                    <a:pt x="3197" y="75594"/>
                    <a:pt x="3159" y="75442"/>
                    <a:pt x="3083" y="75289"/>
                  </a:cubicBezTo>
                  <a:cubicBezTo>
                    <a:pt x="3006" y="75137"/>
                    <a:pt x="2892" y="75023"/>
                    <a:pt x="2740" y="74947"/>
                  </a:cubicBezTo>
                  <a:cubicBezTo>
                    <a:pt x="2626" y="74871"/>
                    <a:pt x="2474" y="74833"/>
                    <a:pt x="2322" y="74833"/>
                  </a:cubicBezTo>
                  <a:cubicBezTo>
                    <a:pt x="2208" y="74833"/>
                    <a:pt x="2055" y="74871"/>
                    <a:pt x="1903" y="74947"/>
                  </a:cubicBezTo>
                  <a:lnTo>
                    <a:pt x="1903" y="74871"/>
                  </a:lnTo>
                  <a:cubicBezTo>
                    <a:pt x="1903" y="74871"/>
                    <a:pt x="1903" y="74795"/>
                    <a:pt x="1941" y="74681"/>
                  </a:cubicBezTo>
                  <a:cubicBezTo>
                    <a:pt x="1979" y="74567"/>
                    <a:pt x="1979" y="74452"/>
                    <a:pt x="1979" y="74414"/>
                  </a:cubicBezTo>
                  <a:cubicBezTo>
                    <a:pt x="1979" y="74376"/>
                    <a:pt x="1979" y="74376"/>
                    <a:pt x="1979" y="74338"/>
                  </a:cubicBezTo>
                  <a:close/>
                  <a:moveTo>
                    <a:pt x="3273" y="77876"/>
                  </a:moveTo>
                  <a:cubicBezTo>
                    <a:pt x="3387" y="77991"/>
                    <a:pt x="3463" y="78105"/>
                    <a:pt x="3539" y="78219"/>
                  </a:cubicBezTo>
                  <a:cubicBezTo>
                    <a:pt x="3577" y="78295"/>
                    <a:pt x="3577" y="78371"/>
                    <a:pt x="3577" y="78447"/>
                  </a:cubicBezTo>
                  <a:cubicBezTo>
                    <a:pt x="3577" y="78523"/>
                    <a:pt x="3577" y="78561"/>
                    <a:pt x="3539" y="78637"/>
                  </a:cubicBezTo>
                  <a:cubicBezTo>
                    <a:pt x="3463" y="78675"/>
                    <a:pt x="3425" y="78675"/>
                    <a:pt x="3349" y="78675"/>
                  </a:cubicBezTo>
                  <a:cubicBezTo>
                    <a:pt x="3273" y="78675"/>
                    <a:pt x="3197" y="78675"/>
                    <a:pt x="3083" y="78599"/>
                  </a:cubicBezTo>
                  <a:cubicBezTo>
                    <a:pt x="2968" y="78523"/>
                    <a:pt x="2892" y="78409"/>
                    <a:pt x="2778" y="78257"/>
                  </a:cubicBezTo>
                  <a:cubicBezTo>
                    <a:pt x="2702" y="78143"/>
                    <a:pt x="2626" y="77991"/>
                    <a:pt x="2588" y="77876"/>
                  </a:cubicBezTo>
                  <a:close/>
                  <a:moveTo>
                    <a:pt x="3425" y="77039"/>
                  </a:moveTo>
                  <a:cubicBezTo>
                    <a:pt x="3425" y="77039"/>
                    <a:pt x="3387" y="77039"/>
                    <a:pt x="3349" y="77078"/>
                  </a:cubicBezTo>
                  <a:cubicBezTo>
                    <a:pt x="3387" y="77078"/>
                    <a:pt x="3387" y="77116"/>
                    <a:pt x="3387" y="77116"/>
                  </a:cubicBezTo>
                  <a:lnTo>
                    <a:pt x="3425" y="77154"/>
                  </a:lnTo>
                  <a:cubicBezTo>
                    <a:pt x="3501" y="77230"/>
                    <a:pt x="3539" y="77268"/>
                    <a:pt x="3539" y="77344"/>
                  </a:cubicBezTo>
                  <a:cubicBezTo>
                    <a:pt x="3539" y="77382"/>
                    <a:pt x="3501" y="77420"/>
                    <a:pt x="3463" y="77458"/>
                  </a:cubicBezTo>
                  <a:cubicBezTo>
                    <a:pt x="3425" y="77496"/>
                    <a:pt x="3387" y="77534"/>
                    <a:pt x="3311" y="77534"/>
                  </a:cubicBezTo>
                  <a:lnTo>
                    <a:pt x="3197" y="77534"/>
                  </a:lnTo>
                  <a:cubicBezTo>
                    <a:pt x="3197" y="77496"/>
                    <a:pt x="3159" y="77496"/>
                    <a:pt x="3121" y="77496"/>
                  </a:cubicBezTo>
                  <a:lnTo>
                    <a:pt x="2778" y="77534"/>
                  </a:lnTo>
                  <a:lnTo>
                    <a:pt x="2322" y="77496"/>
                  </a:lnTo>
                  <a:cubicBezTo>
                    <a:pt x="2093" y="77496"/>
                    <a:pt x="1941" y="77496"/>
                    <a:pt x="1903" y="77534"/>
                  </a:cubicBezTo>
                  <a:cubicBezTo>
                    <a:pt x="1827" y="77534"/>
                    <a:pt x="1751" y="77572"/>
                    <a:pt x="1675" y="77648"/>
                  </a:cubicBezTo>
                  <a:cubicBezTo>
                    <a:pt x="1599" y="77686"/>
                    <a:pt x="1523" y="77762"/>
                    <a:pt x="1523" y="77838"/>
                  </a:cubicBezTo>
                  <a:cubicBezTo>
                    <a:pt x="1485" y="77915"/>
                    <a:pt x="1485" y="78029"/>
                    <a:pt x="1485" y="78181"/>
                  </a:cubicBezTo>
                  <a:cubicBezTo>
                    <a:pt x="1485" y="78295"/>
                    <a:pt x="1523" y="78447"/>
                    <a:pt x="1599" y="78599"/>
                  </a:cubicBezTo>
                  <a:cubicBezTo>
                    <a:pt x="1675" y="78751"/>
                    <a:pt x="1789" y="78904"/>
                    <a:pt x="1979" y="78980"/>
                  </a:cubicBezTo>
                  <a:cubicBezTo>
                    <a:pt x="2131" y="79094"/>
                    <a:pt x="2246" y="79132"/>
                    <a:pt x="2284" y="79132"/>
                  </a:cubicBezTo>
                  <a:lnTo>
                    <a:pt x="2360" y="79132"/>
                  </a:lnTo>
                  <a:cubicBezTo>
                    <a:pt x="2360" y="79094"/>
                    <a:pt x="2398" y="79056"/>
                    <a:pt x="2398" y="79018"/>
                  </a:cubicBezTo>
                  <a:cubicBezTo>
                    <a:pt x="2398" y="78942"/>
                    <a:pt x="2360" y="78904"/>
                    <a:pt x="2284" y="78828"/>
                  </a:cubicBezTo>
                  <a:cubicBezTo>
                    <a:pt x="2246" y="78790"/>
                    <a:pt x="2208" y="78751"/>
                    <a:pt x="2131" y="78751"/>
                  </a:cubicBezTo>
                  <a:cubicBezTo>
                    <a:pt x="1979" y="78713"/>
                    <a:pt x="1865" y="78675"/>
                    <a:pt x="1789" y="78599"/>
                  </a:cubicBezTo>
                  <a:cubicBezTo>
                    <a:pt x="1675" y="78485"/>
                    <a:pt x="1637" y="78371"/>
                    <a:pt x="1637" y="78257"/>
                  </a:cubicBezTo>
                  <a:cubicBezTo>
                    <a:pt x="1637" y="78105"/>
                    <a:pt x="1675" y="78029"/>
                    <a:pt x="1751" y="77953"/>
                  </a:cubicBezTo>
                  <a:cubicBezTo>
                    <a:pt x="1865" y="77876"/>
                    <a:pt x="2017" y="77838"/>
                    <a:pt x="2246" y="77838"/>
                  </a:cubicBezTo>
                  <a:cubicBezTo>
                    <a:pt x="2322" y="77838"/>
                    <a:pt x="2398" y="77838"/>
                    <a:pt x="2436" y="77876"/>
                  </a:cubicBezTo>
                  <a:cubicBezTo>
                    <a:pt x="2474" y="77915"/>
                    <a:pt x="2512" y="78029"/>
                    <a:pt x="2588" y="78219"/>
                  </a:cubicBezTo>
                  <a:cubicBezTo>
                    <a:pt x="2702" y="78485"/>
                    <a:pt x="2854" y="78675"/>
                    <a:pt x="3045" y="78866"/>
                  </a:cubicBezTo>
                  <a:cubicBezTo>
                    <a:pt x="3235" y="79018"/>
                    <a:pt x="3387" y="79094"/>
                    <a:pt x="3501" y="79094"/>
                  </a:cubicBezTo>
                  <a:cubicBezTo>
                    <a:pt x="3577" y="79094"/>
                    <a:pt x="3653" y="79056"/>
                    <a:pt x="3729" y="79018"/>
                  </a:cubicBezTo>
                  <a:cubicBezTo>
                    <a:pt x="3767" y="78942"/>
                    <a:pt x="3805" y="78866"/>
                    <a:pt x="3805" y="78790"/>
                  </a:cubicBezTo>
                  <a:cubicBezTo>
                    <a:pt x="3805" y="78637"/>
                    <a:pt x="3805" y="78523"/>
                    <a:pt x="3767" y="78447"/>
                  </a:cubicBezTo>
                  <a:cubicBezTo>
                    <a:pt x="3767" y="78371"/>
                    <a:pt x="3729" y="78295"/>
                    <a:pt x="3653" y="78181"/>
                  </a:cubicBezTo>
                  <a:lnTo>
                    <a:pt x="3425" y="77876"/>
                  </a:lnTo>
                  <a:cubicBezTo>
                    <a:pt x="3539" y="77876"/>
                    <a:pt x="3653" y="77838"/>
                    <a:pt x="3691" y="77800"/>
                  </a:cubicBezTo>
                  <a:cubicBezTo>
                    <a:pt x="3767" y="77724"/>
                    <a:pt x="3805" y="77610"/>
                    <a:pt x="3805" y="77496"/>
                  </a:cubicBezTo>
                  <a:cubicBezTo>
                    <a:pt x="3805" y="77420"/>
                    <a:pt x="3805" y="77344"/>
                    <a:pt x="3767" y="77306"/>
                  </a:cubicBezTo>
                  <a:cubicBezTo>
                    <a:pt x="3729" y="77230"/>
                    <a:pt x="3653" y="77154"/>
                    <a:pt x="3577" y="77116"/>
                  </a:cubicBezTo>
                  <a:cubicBezTo>
                    <a:pt x="3501" y="77078"/>
                    <a:pt x="3463" y="77039"/>
                    <a:pt x="3425" y="77039"/>
                  </a:cubicBezTo>
                  <a:close/>
                  <a:moveTo>
                    <a:pt x="3501" y="79550"/>
                  </a:moveTo>
                  <a:cubicBezTo>
                    <a:pt x="3463" y="79588"/>
                    <a:pt x="3463" y="79588"/>
                    <a:pt x="3463" y="79588"/>
                  </a:cubicBezTo>
                  <a:lnTo>
                    <a:pt x="3463" y="79626"/>
                  </a:lnTo>
                  <a:cubicBezTo>
                    <a:pt x="3539" y="79703"/>
                    <a:pt x="3539" y="79741"/>
                    <a:pt x="3577" y="79779"/>
                  </a:cubicBezTo>
                  <a:cubicBezTo>
                    <a:pt x="3577" y="79931"/>
                    <a:pt x="3615" y="80007"/>
                    <a:pt x="3615" y="80083"/>
                  </a:cubicBezTo>
                  <a:cubicBezTo>
                    <a:pt x="3615" y="80159"/>
                    <a:pt x="3577" y="80235"/>
                    <a:pt x="3501" y="80273"/>
                  </a:cubicBezTo>
                  <a:cubicBezTo>
                    <a:pt x="3463" y="80349"/>
                    <a:pt x="3311" y="80349"/>
                    <a:pt x="3121" y="80349"/>
                  </a:cubicBezTo>
                  <a:lnTo>
                    <a:pt x="1827" y="80349"/>
                  </a:lnTo>
                  <a:lnTo>
                    <a:pt x="1827" y="80273"/>
                  </a:lnTo>
                  <a:lnTo>
                    <a:pt x="1789" y="80083"/>
                  </a:lnTo>
                  <a:lnTo>
                    <a:pt x="1789" y="79626"/>
                  </a:lnTo>
                  <a:lnTo>
                    <a:pt x="1789" y="79588"/>
                  </a:lnTo>
                  <a:lnTo>
                    <a:pt x="1599" y="79588"/>
                  </a:lnTo>
                  <a:cubicBezTo>
                    <a:pt x="1599" y="79665"/>
                    <a:pt x="1599" y="79703"/>
                    <a:pt x="1599" y="79741"/>
                  </a:cubicBezTo>
                  <a:cubicBezTo>
                    <a:pt x="1599" y="79817"/>
                    <a:pt x="1599" y="79931"/>
                    <a:pt x="1599" y="80007"/>
                  </a:cubicBezTo>
                  <a:cubicBezTo>
                    <a:pt x="1599" y="80121"/>
                    <a:pt x="1599" y="80235"/>
                    <a:pt x="1599" y="80273"/>
                  </a:cubicBezTo>
                  <a:lnTo>
                    <a:pt x="1599" y="80349"/>
                  </a:lnTo>
                  <a:lnTo>
                    <a:pt x="990" y="80349"/>
                  </a:lnTo>
                  <a:lnTo>
                    <a:pt x="990" y="80425"/>
                  </a:lnTo>
                  <a:cubicBezTo>
                    <a:pt x="1028" y="80463"/>
                    <a:pt x="1066" y="80463"/>
                    <a:pt x="1142" y="80501"/>
                  </a:cubicBezTo>
                  <a:cubicBezTo>
                    <a:pt x="1256" y="80540"/>
                    <a:pt x="1333" y="80578"/>
                    <a:pt x="1371" y="80578"/>
                  </a:cubicBezTo>
                  <a:cubicBezTo>
                    <a:pt x="1447" y="80654"/>
                    <a:pt x="1485" y="80692"/>
                    <a:pt x="1561" y="80768"/>
                  </a:cubicBezTo>
                  <a:cubicBezTo>
                    <a:pt x="1599" y="80806"/>
                    <a:pt x="1637" y="80882"/>
                    <a:pt x="1675" y="80920"/>
                  </a:cubicBezTo>
                  <a:cubicBezTo>
                    <a:pt x="1713" y="80996"/>
                    <a:pt x="1713" y="81034"/>
                    <a:pt x="1751" y="81072"/>
                  </a:cubicBezTo>
                  <a:lnTo>
                    <a:pt x="1827" y="81072"/>
                  </a:lnTo>
                  <a:cubicBezTo>
                    <a:pt x="1827" y="81034"/>
                    <a:pt x="1827" y="81034"/>
                    <a:pt x="1827" y="81034"/>
                  </a:cubicBezTo>
                  <a:lnTo>
                    <a:pt x="1827" y="80996"/>
                  </a:lnTo>
                  <a:lnTo>
                    <a:pt x="1827" y="80768"/>
                  </a:lnTo>
                  <a:lnTo>
                    <a:pt x="1827" y="80730"/>
                  </a:lnTo>
                  <a:lnTo>
                    <a:pt x="2093" y="80730"/>
                  </a:lnTo>
                  <a:lnTo>
                    <a:pt x="2398" y="80692"/>
                  </a:lnTo>
                  <a:lnTo>
                    <a:pt x="3006" y="80730"/>
                  </a:lnTo>
                  <a:cubicBezTo>
                    <a:pt x="3273" y="80730"/>
                    <a:pt x="3463" y="80730"/>
                    <a:pt x="3539" y="80692"/>
                  </a:cubicBezTo>
                  <a:cubicBezTo>
                    <a:pt x="3577" y="80654"/>
                    <a:pt x="3653" y="80616"/>
                    <a:pt x="3729" y="80540"/>
                  </a:cubicBezTo>
                  <a:cubicBezTo>
                    <a:pt x="3767" y="80463"/>
                    <a:pt x="3805" y="80349"/>
                    <a:pt x="3805" y="80235"/>
                  </a:cubicBezTo>
                  <a:cubicBezTo>
                    <a:pt x="3805" y="80083"/>
                    <a:pt x="3767" y="79931"/>
                    <a:pt x="3729" y="79817"/>
                  </a:cubicBezTo>
                  <a:cubicBezTo>
                    <a:pt x="3691" y="79741"/>
                    <a:pt x="3653" y="79626"/>
                    <a:pt x="3539" y="79550"/>
                  </a:cubicBezTo>
                  <a:close/>
                  <a:moveTo>
                    <a:pt x="3653" y="81224"/>
                  </a:moveTo>
                  <a:cubicBezTo>
                    <a:pt x="3615" y="81262"/>
                    <a:pt x="3577" y="81377"/>
                    <a:pt x="3577" y="81529"/>
                  </a:cubicBezTo>
                  <a:cubicBezTo>
                    <a:pt x="3539" y="81567"/>
                    <a:pt x="3501" y="81605"/>
                    <a:pt x="3501" y="81605"/>
                  </a:cubicBezTo>
                  <a:cubicBezTo>
                    <a:pt x="3463" y="81643"/>
                    <a:pt x="3387" y="81643"/>
                    <a:pt x="3235" y="81643"/>
                  </a:cubicBezTo>
                  <a:lnTo>
                    <a:pt x="2512" y="81643"/>
                  </a:lnTo>
                  <a:cubicBezTo>
                    <a:pt x="2169" y="81643"/>
                    <a:pt x="1941" y="81643"/>
                    <a:pt x="1827" y="81681"/>
                  </a:cubicBezTo>
                  <a:cubicBezTo>
                    <a:pt x="1713" y="81719"/>
                    <a:pt x="1637" y="81795"/>
                    <a:pt x="1561" y="81871"/>
                  </a:cubicBezTo>
                  <a:cubicBezTo>
                    <a:pt x="1485" y="81985"/>
                    <a:pt x="1409" y="82137"/>
                    <a:pt x="1409" y="82290"/>
                  </a:cubicBezTo>
                  <a:cubicBezTo>
                    <a:pt x="1409" y="82366"/>
                    <a:pt x="1447" y="82404"/>
                    <a:pt x="1447" y="82480"/>
                  </a:cubicBezTo>
                  <a:cubicBezTo>
                    <a:pt x="1485" y="82556"/>
                    <a:pt x="1523" y="82670"/>
                    <a:pt x="1561" y="82784"/>
                  </a:cubicBezTo>
                  <a:cubicBezTo>
                    <a:pt x="1599" y="82898"/>
                    <a:pt x="1675" y="83012"/>
                    <a:pt x="1751" y="83127"/>
                  </a:cubicBezTo>
                  <a:cubicBezTo>
                    <a:pt x="1789" y="83165"/>
                    <a:pt x="1789" y="83203"/>
                    <a:pt x="1827" y="83203"/>
                  </a:cubicBezTo>
                  <a:lnTo>
                    <a:pt x="1409" y="83203"/>
                  </a:lnTo>
                  <a:lnTo>
                    <a:pt x="1409" y="83317"/>
                  </a:lnTo>
                  <a:cubicBezTo>
                    <a:pt x="1523" y="83393"/>
                    <a:pt x="1637" y="83469"/>
                    <a:pt x="1751" y="83583"/>
                  </a:cubicBezTo>
                  <a:cubicBezTo>
                    <a:pt x="1789" y="83659"/>
                    <a:pt x="1827" y="83773"/>
                    <a:pt x="1865" y="83887"/>
                  </a:cubicBezTo>
                  <a:lnTo>
                    <a:pt x="1979" y="83887"/>
                  </a:lnTo>
                  <a:cubicBezTo>
                    <a:pt x="2017" y="83773"/>
                    <a:pt x="2055" y="83659"/>
                    <a:pt x="2093" y="83621"/>
                  </a:cubicBezTo>
                  <a:cubicBezTo>
                    <a:pt x="2131" y="83583"/>
                    <a:pt x="2208" y="83583"/>
                    <a:pt x="2322" y="83583"/>
                  </a:cubicBezTo>
                  <a:lnTo>
                    <a:pt x="3425" y="83583"/>
                  </a:lnTo>
                  <a:cubicBezTo>
                    <a:pt x="3501" y="83583"/>
                    <a:pt x="3539" y="83583"/>
                    <a:pt x="3577" y="83621"/>
                  </a:cubicBezTo>
                  <a:cubicBezTo>
                    <a:pt x="3577" y="83621"/>
                    <a:pt x="3615" y="83697"/>
                    <a:pt x="3615" y="83811"/>
                  </a:cubicBezTo>
                  <a:cubicBezTo>
                    <a:pt x="3615" y="83887"/>
                    <a:pt x="3653" y="83925"/>
                    <a:pt x="3653" y="84002"/>
                  </a:cubicBezTo>
                  <a:lnTo>
                    <a:pt x="3729" y="84002"/>
                  </a:lnTo>
                  <a:lnTo>
                    <a:pt x="3729" y="83925"/>
                  </a:lnTo>
                  <a:lnTo>
                    <a:pt x="3729" y="83659"/>
                  </a:lnTo>
                  <a:lnTo>
                    <a:pt x="3767" y="83050"/>
                  </a:lnTo>
                  <a:lnTo>
                    <a:pt x="3767" y="82746"/>
                  </a:lnTo>
                  <a:lnTo>
                    <a:pt x="3691" y="82746"/>
                  </a:lnTo>
                  <a:cubicBezTo>
                    <a:pt x="3653" y="82746"/>
                    <a:pt x="3653" y="82784"/>
                    <a:pt x="3653" y="82822"/>
                  </a:cubicBezTo>
                  <a:lnTo>
                    <a:pt x="3615" y="82936"/>
                  </a:lnTo>
                  <a:cubicBezTo>
                    <a:pt x="3577" y="83012"/>
                    <a:pt x="3577" y="83050"/>
                    <a:pt x="3577" y="83088"/>
                  </a:cubicBezTo>
                  <a:cubicBezTo>
                    <a:pt x="3539" y="83127"/>
                    <a:pt x="3539" y="83165"/>
                    <a:pt x="3539" y="83203"/>
                  </a:cubicBezTo>
                  <a:lnTo>
                    <a:pt x="2892" y="83203"/>
                  </a:lnTo>
                  <a:lnTo>
                    <a:pt x="2284" y="83241"/>
                  </a:lnTo>
                  <a:lnTo>
                    <a:pt x="2017" y="83241"/>
                  </a:lnTo>
                  <a:cubicBezTo>
                    <a:pt x="1941" y="83127"/>
                    <a:pt x="1827" y="83012"/>
                    <a:pt x="1789" y="82860"/>
                  </a:cubicBezTo>
                  <a:cubicBezTo>
                    <a:pt x="1751" y="82746"/>
                    <a:pt x="1713" y="82632"/>
                    <a:pt x="1713" y="82518"/>
                  </a:cubicBezTo>
                  <a:cubicBezTo>
                    <a:pt x="1713" y="82366"/>
                    <a:pt x="1751" y="82213"/>
                    <a:pt x="1827" y="82137"/>
                  </a:cubicBezTo>
                  <a:cubicBezTo>
                    <a:pt x="1941" y="82023"/>
                    <a:pt x="2093" y="81985"/>
                    <a:pt x="2322" y="81985"/>
                  </a:cubicBezTo>
                  <a:lnTo>
                    <a:pt x="3539" y="81985"/>
                  </a:lnTo>
                  <a:cubicBezTo>
                    <a:pt x="3539" y="82023"/>
                    <a:pt x="3577" y="82061"/>
                    <a:pt x="3577" y="82099"/>
                  </a:cubicBezTo>
                  <a:cubicBezTo>
                    <a:pt x="3577" y="82099"/>
                    <a:pt x="3577" y="82137"/>
                    <a:pt x="3577" y="82175"/>
                  </a:cubicBezTo>
                  <a:cubicBezTo>
                    <a:pt x="3615" y="82290"/>
                    <a:pt x="3615" y="82366"/>
                    <a:pt x="3653" y="82404"/>
                  </a:cubicBezTo>
                  <a:cubicBezTo>
                    <a:pt x="3653" y="82404"/>
                    <a:pt x="3691" y="82442"/>
                    <a:pt x="3691" y="82442"/>
                  </a:cubicBezTo>
                  <a:lnTo>
                    <a:pt x="3729" y="82404"/>
                  </a:lnTo>
                  <a:cubicBezTo>
                    <a:pt x="3767" y="82290"/>
                    <a:pt x="3767" y="82175"/>
                    <a:pt x="3729" y="82023"/>
                  </a:cubicBezTo>
                  <a:lnTo>
                    <a:pt x="3729" y="81681"/>
                  </a:lnTo>
                  <a:lnTo>
                    <a:pt x="3729" y="81300"/>
                  </a:lnTo>
                  <a:lnTo>
                    <a:pt x="3729" y="81262"/>
                  </a:lnTo>
                  <a:cubicBezTo>
                    <a:pt x="3729" y="81224"/>
                    <a:pt x="3691" y="81224"/>
                    <a:pt x="3691" y="81224"/>
                  </a:cubicBezTo>
                  <a:close/>
                  <a:moveTo>
                    <a:pt x="2017" y="84648"/>
                  </a:moveTo>
                  <a:cubicBezTo>
                    <a:pt x="2055" y="84648"/>
                    <a:pt x="2055" y="84648"/>
                    <a:pt x="2093" y="84686"/>
                  </a:cubicBezTo>
                  <a:cubicBezTo>
                    <a:pt x="2131" y="84724"/>
                    <a:pt x="2131" y="84762"/>
                    <a:pt x="2131" y="84839"/>
                  </a:cubicBezTo>
                  <a:cubicBezTo>
                    <a:pt x="2169" y="85295"/>
                    <a:pt x="2169" y="85599"/>
                    <a:pt x="2169" y="85675"/>
                  </a:cubicBezTo>
                  <a:lnTo>
                    <a:pt x="2169" y="85828"/>
                  </a:lnTo>
                  <a:cubicBezTo>
                    <a:pt x="2055" y="85828"/>
                    <a:pt x="1941" y="85752"/>
                    <a:pt x="1827" y="85675"/>
                  </a:cubicBezTo>
                  <a:cubicBezTo>
                    <a:pt x="1675" y="85523"/>
                    <a:pt x="1599" y="85371"/>
                    <a:pt x="1599" y="85143"/>
                  </a:cubicBezTo>
                  <a:cubicBezTo>
                    <a:pt x="1599" y="85029"/>
                    <a:pt x="1599" y="84953"/>
                    <a:pt x="1637" y="84877"/>
                  </a:cubicBezTo>
                  <a:cubicBezTo>
                    <a:pt x="1675" y="84800"/>
                    <a:pt x="1751" y="84724"/>
                    <a:pt x="1827" y="84686"/>
                  </a:cubicBezTo>
                  <a:cubicBezTo>
                    <a:pt x="1903" y="84648"/>
                    <a:pt x="1941" y="84648"/>
                    <a:pt x="2017" y="84648"/>
                  </a:cubicBezTo>
                  <a:close/>
                  <a:moveTo>
                    <a:pt x="3197" y="84230"/>
                  </a:moveTo>
                  <a:lnTo>
                    <a:pt x="3349" y="84458"/>
                  </a:lnTo>
                  <a:cubicBezTo>
                    <a:pt x="3425" y="84572"/>
                    <a:pt x="3463" y="84648"/>
                    <a:pt x="3501" y="84724"/>
                  </a:cubicBezTo>
                  <a:cubicBezTo>
                    <a:pt x="3501" y="84762"/>
                    <a:pt x="3539" y="84839"/>
                    <a:pt x="3539" y="84953"/>
                  </a:cubicBezTo>
                  <a:cubicBezTo>
                    <a:pt x="3539" y="85181"/>
                    <a:pt x="3463" y="85333"/>
                    <a:pt x="3387" y="85447"/>
                  </a:cubicBezTo>
                  <a:cubicBezTo>
                    <a:pt x="3311" y="85599"/>
                    <a:pt x="3197" y="85714"/>
                    <a:pt x="3006" y="85752"/>
                  </a:cubicBezTo>
                  <a:cubicBezTo>
                    <a:pt x="2854" y="85828"/>
                    <a:pt x="2702" y="85866"/>
                    <a:pt x="2588" y="85866"/>
                  </a:cubicBezTo>
                  <a:lnTo>
                    <a:pt x="2284" y="85866"/>
                  </a:lnTo>
                  <a:cubicBezTo>
                    <a:pt x="2284" y="85752"/>
                    <a:pt x="2284" y="85675"/>
                    <a:pt x="2284" y="85599"/>
                  </a:cubicBezTo>
                  <a:lnTo>
                    <a:pt x="2284" y="85371"/>
                  </a:lnTo>
                  <a:lnTo>
                    <a:pt x="2284" y="84268"/>
                  </a:lnTo>
                  <a:lnTo>
                    <a:pt x="2246" y="84268"/>
                  </a:lnTo>
                  <a:cubicBezTo>
                    <a:pt x="2131" y="84268"/>
                    <a:pt x="2017" y="84306"/>
                    <a:pt x="1865" y="84382"/>
                  </a:cubicBezTo>
                  <a:cubicBezTo>
                    <a:pt x="1751" y="84458"/>
                    <a:pt x="1637" y="84572"/>
                    <a:pt x="1561" y="84686"/>
                  </a:cubicBezTo>
                  <a:cubicBezTo>
                    <a:pt x="1485" y="84800"/>
                    <a:pt x="1447" y="84953"/>
                    <a:pt x="1447" y="85143"/>
                  </a:cubicBezTo>
                  <a:cubicBezTo>
                    <a:pt x="1447" y="85295"/>
                    <a:pt x="1485" y="85409"/>
                    <a:pt x="1523" y="85561"/>
                  </a:cubicBezTo>
                  <a:cubicBezTo>
                    <a:pt x="1561" y="85637"/>
                    <a:pt x="1637" y="85714"/>
                    <a:pt x="1713" y="85828"/>
                  </a:cubicBezTo>
                  <a:cubicBezTo>
                    <a:pt x="1789" y="85904"/>
                    <a:pt x="1865" y="85980"/>
                    <a:pt x="1979" y="86018"/>
                  </a:cubicBezTo>
                  <a:cubicBezTo>
                    <a:pt x="2093" y="86132"/>
                    <a:pt x="2246" y="86170"/>
                    <a:pt x="2360" y="86208"/>
                  </a:cubicBezTo>
                  <a:cubicBezTo>
                    <a:pt x="2512" y="86246"/>
                    <a:pt x="2588" y="86246"/>
                    <a:pt x="2664" y="86246"/>
                  </a:cubicBezTo>
                  <a:cubicBezTo>
                    <a:pt x="2930" y="86246"/>
                    <a:pt x="3159" y="86208"/>
                    <a:pt x="3349" y="86094"/>
                  </a:cubicBezTo>
                  <a:cubicBezTo>
                    <a:pt x="3539" y="85980"/>
                    <a:pt x="3653" y="85828"/>
                    <a:pt x="3729" y="85637"/>
                  </a:cubicBezTo>
                  <a:cubicBezTo>
                    <a:pt x="3805" y="85523"/>
                    <a:pt x="3805" y="85371"/>
                    <a:pt x="3805" y="85257"/>
                  </a:cubicBezTo>
                  <a:cubicBezTo>
                    <a:pt x="3805" y="85105"/>
                    <a:pt x="3805" y="84991"/>
                    <a:pt x="3805" y="84953"/>
                  </a:cubicBezTo>
                  <a:cubicBezTo>
                    <a:pt x="3767" y="84800"/>
                    <a:pt x="3691" y="84686"/>
                    <a:pt x="3615" y="84534"/>
                  </a:cubicBezTo>
                  <a:cubicBezTo>
                    <a:pt x="3539" y="84420"/>
                    <a:pt x="3425" y="84306"/>
                    <a:pt x="3349" y="84230"/>
                  </a:cubicBezTo>
                  <a:close/>
                  <a:moveTo>
                    <a:pt x="1789" y="86627"/>
                  </a:moveTo>
                  <a:cubicBezTo>
                    <a:pt x="1713" y="86627"/>
                    <a:pt x="1637" y="86665"/>
                    <a:pt x="1599" y="86779"/>
                  </a:cubicBezTo>
                  <a:cubicBezTo>
                    <a:pt x="1523" y="86893"/>
                    <a:pt x="1485" y="87083"/>
                    <a:pt x="1485" y="87349"/>
                  </a:cubicBezTo>
                  <a:cubicBezTo>
                    <a:pt x="1485" y="87616"/>
                    <a:pt x="1523" y="87844"/>
                    <a:pt x="1599" y="88034"/>
                  </a:cubicBezTo>
                  <a:cubicBezTo>
                    <a:pt x="1713" y="88224"/>
                    <a:pt x="1827" y="88339"/>
                    <a:pt x="2017" y="88453"/>
                  </a:cubicBezTo>
                  <a:cubicBezTo>
                    <a:pt x="2208" y="88567"/>
                    <a:pt x="2398" y="88643"/>
                    <a:pt x="2626" y="88643"/>
                  </a:cubicBezTo>
                  <a:cubicBezTo>
                    <a:pt x="2816" y="88643"/>
                    <a:pt x="3006" y="88567"/>
                    <a:pt x="3197" y="88491"/>
                  </a:cubicBezTo>
                  <a:cubicBezTo>
                    <a:pt x="3425" y="88415"/>
                    <a:pt x="3577" y="88262"/>
                    <a:pt x="3653" y="88110"/>
                  </a:cubicBezTo>
                  <a:cubicBezTo>
                    <a:pt x="3767" y="87920"/>
                    <a:pt x="3843" y="87768"/>
                    <a:pt x="3843" y="87540"/>
                  </a:cubicBezTo>
                  <a:cubicBezTo>
                    <a:pt x="3843" y="87349"/>
                    <a:pt x="3805" y="87197"/>
                    <a:pt x="3729" y="87045"/>
                  </a:cubicBezTo>
                  <a:cubicBezTo>
                    <a:pt x="3691" y="86893"/>
                    <a:pt x="3577" y="86741"/>
                    <a:pt x="3425" y="86627"/>
                  </a:cubicBezTo>
                  <a:lnTo>
                    <a:pt x="3235" y="86627"/>
                  </a:lnTo>
                  <a:cubicBezTo>
                    <a:pt x="3349" y="86779"/>
                    <a:pt x="3463" y="86893"/>
                    <a:pt x="3501" y="87007"/>
                  </a:cubicBezTo>
                  <a:cubicBezTo>
                    <a:pt x="3539" y="87121"/>
                    <a:pt x="3577" y="87235"/>
                    <a:pt x="3577" y="87387"/>
                  </a:cubicBezTo>
                  <a:cubicBezTo>
                    <a:pt x="3577" y="87616"/>
                    <a:pt x="3463" y="87768"/>
                    <a:pt x="3311" y="87958"/>
                  </a:cubicBezTo>
                  <a:cubicBezTo>
                    <a:pt x="3121" y="88110"/>
                    <a:pt x="2892" y="88186"/>
                    <a:pt x="2588" y="88186"/>
                  </a:cubicBezTo>
                  <a:cubicBezTo>
                    <a:pt x="2284" y="88186"/>
                    <a:pt x="2055" y="88110"/>
                    <a:pt x="1865" y="87958"/>
                  </a:cubicBezTo>
                  <a:cubicBezTo>
                    <a:pt x="1713" y="87844"/>
                    <a:pt x="1637" y="87692"/>
                    <a:pt x="1637" y="87540"/>
                  </a:cubicBezTo>
                  <a:cubicBezTo>
                    <a:pt x="1637" y="87464"/>
                    <a:pt x="1675" y="87387"/>
                    <a:pt x="1675" y="87349"/>
                  </a:cubicBezTo>
                  <a:cubicBezTo>
                    <a:pt x="1713" y="87311"/>
                    <a:pt x="1751" y="87235"/>
                    <a:pt x="1827" y="87159"/>
                  </a:cubicBezTo>
                  <a:cubicBezTo>
                    <a:pt x="1941" y="87045"/>
                    <a:pt x="2017" y="86931"/>
                    <a:pt x="2017" y="86855"/>
                  </a:cubicBezTo>
                  <a:cubicBezTo>
                    <a:pt x="2017" y="86779"/>
                    <a:pt x="1979" y="86741"/>
                    <a:pt x="1941" y="86703"/>
                  </a:cubicBezTo>
                  <a:cubicBezTo>
                    <a:pt x="1903" y="86665"/>
                    <a:pt x="1865" y="86627"/>
                    <a:pt x="1789" y="86627"/>
                  </a:cubicBezTo>
                  <a:close/>
                  <a:moveTo>
                    <a:pt x="1751" y="88833"/>
                  </a:moveTo>
                  <a:cubicBezTo>
                    <a:pt x="1637" y="88833"/>
                    <a:pt x="1599" y="88871"/>
                    <a:pt x="1523" y="88947"/>
                  </a:cubicBezTo>
                  <a:cubicBezTo>
                    <a:pt x="1485" y="88985"/>
                    <a:pt x="1447" y="89061"/>
                    <a:pt x="1447" y="89137"/>
                  </a:cubicBezTo>
                  <a:cubicBezTo>
                    <a:pt x="1447" y="89176"/>
                    <a:pt x="1485" y="89290"/>
                    <a:pt x="1561" y="89404"/>
                  </a:cubicBezTo>
                  <a:cubicBezTo>
                    <a:pt x="1599" y="89442"/>
                    <a:pt x="1599" y="89480"/>
                    <a:pt x="1637" y="89480"/>
                  </a:cubicBezTo>
                  <a:lnTo>
                    <a:pt x="1713" y="89556"/>
                  </a:lnTo>
                  <a:cubicBezTo>
                    <a:pt x="1827" y="89670"/>
                    <a:pt x="1941" y="89746"/>
                    <a:pt x="2055" y="89822"/>
                  </a:cubicBezTo>
                  <a:lnTo>
                    <a:pt x="1333" y="89822"/>
                  </a:lnTo>
                  <a:lnTo>
                    <a:pt x="1333" y="89936"/>
                  </a:lnTo>
                  <a:cubicBezTo>
                    <a:pt x="1485" y="90013"/>
                    <a:pt x="1561" y="90089"/>
                    <a:pt x="1675" y="90165"/>
                  </a:cubicBezTo>
                  <a:cubicBezTo>
                    <a:pt x="1713" y="90241"/>
                    <a:pt x="1789" y="90355"/>
                    <a:pt x="1865" y="90583"/>
                  </a:cubicBezTo>
                  <a:lnTo>
                    <a:pt x="1941" y="90583"/>
                  </a:lnTo>
                  <a:cubicBezTo>
                    <a:pt x="1979" y="90545"/>
                    <a:pt x="1979" y="90507"/>
                    <a:pt x="1979" y="90431"/>
                  </a:cubicBezTo>
                  <a:cubicBezTo>
                    <a:pt x="2017" y="90317"/>
                    <a:pt x="2017" y="90241"/>
                    <a:pt x="2055" y="90241"/>
                  </a:cubicBezTo>
                  <a:cubicBezTo>
                    <a:pt x="2055" y="90203"/>
                    <a:pt x="2131" y="90203"/>
                    <a:pt x="2246" y="90165"/>
                  </a:cubicBezTo>
                  <a:lnTo>
                    <a:pt x="3539" y="90165"/>
                  </a:lnTo>
                  <a:cubicBezTo>
                    <a:pt x="3539" y="90203"/>
                    <a:pt x="3577" y="90203"/>
                    <a:pt x="3577" y="90203"/>
                  </a:cubicBezTo>
                  <a:lnTo>
                    <a:pt x="3615" y="90469"/>
                  </a:lnTo>
                  <a:lnTo>
                    <a:pt x="3653" y="90621"/>
                  </a:lnTo>
                  <a:cubicBezTo>
                    <a:pt x="3691" y="90621"/>
                    <a:pt x="3691" y="90659"/>
                    <a:pt x="3729" y="90659"/>
                  </a:cubicBezTo>
                  <a:lnTo>
                    <a:pt x="3767" y="90621"/>
                  </a:lnTo>
                  <a:lnTo>
                    <a:pt x="3729" y="90165"/>
                  </a:lnTo>
                  <a:lnTo>
                    <a:pt x="3729" y="90013"/>
                  </a:lnTo>
                  <a:lnTo>
                    <a:pt x="3729" y="89708"/>
                  </a:lnTo>
                  <a:lnTo>
                    <a:pt x="3729" y="89556"/>
                  </a:lnTo>
                  <a:lnTo>
                    <a:pt x="3729" y="89442"/>
                  </a:lnTo>
                  <a:lnTo>
                    <a:pt x="3729" y="89137"/>
                  </a:lnTo>
                  <a:cubicBezTo>
                    <a:pt x="3729" y="89099"/>
                    <a:pt x="3691" y="89099"/>
                    <a:pt x="3691" y="89099"/>
                  </a:cubicBezTo>
                  <a:cubicBezTo>
                    <a:pt x="3653" y="89099"/>
                    <a:pt x="3653" y="89099"/>
                    <a:pt x="3653" y="89137"/>
                  </a:cubicBezTo>
                  <a:cubicBezTo>
                    <a:pt x="3615" y="89176"/>
                    <a:pt x="3615" y="89214"/>
                    <a:pt x="3615" y="89290"/>
                  </a:cubicBezTo>
                  <a:cubicBezTo>
                    <a:pt x="3615" y="89328"/>
                    <a:pt x="3615" y="89328"/>
                    <a:pt x="3615" y="89366"/>
                  </a:cubicBezTo>
                  <a:cubicBezTo>
                    <a:pt x="3615" y="89404"/>
                    <a:pt x="3577" y="89518"/>
                    <a:pt x="3577" y="89708"/>
                  </a:cubicBezTo>
                  <a:cubicBezTo>
                    <a:pt x="3539" y="89746"/>
                    <a:pt x="3539" y="89746"/>
                    <a:pt x="3539" y="89784"/>
                  </a:cubicBezTo>
                  <a:lnTo>
                    <a:pt x="2854" y="89784"/>
                  </a:lnTo>
                  <a:lnTo>
                    <a:pt x="2398" y="89822"/>
                  </a:lnTo>
                  <a:cubicBezTo>
                    <a:pt x="2322" y="89822"/>
                    <a:pt x="2208" y="89784"/>
                    <a:pt x="2131" y="89708"/>
                  </a:cubicBezTo>
                  <a:cubicBezTo>
                    <a:pt x="2017" y="89670"/>
                    <a:pt x="1941" y="89594"/>
                    <a:pt x="1865" y="89518"/>
                  </a:cubicBezTo>
                  <a:cubicBezTo>
                    <a:pt x="1865" y="89518"/>
                    <a:pt x="1865" y="89480"/>
                    <a:pt x="1865" y="89442"/>
                  </a:cubicBezTo>
                  <a:cubicBezTo>
                    <a:pt x="1865" y="89404"/>
                    <a:pt x="1865" y="89328"/>
                    <a:pt x="1903" y="89252"/>
                  </a:cubicBezTo>
                  <a:cubicBezTo>
                    <a:pt x="1941" y="89176"/>
                    <a:pt x="1941" y="89099"/>
                    <a:pt x="1941" y="89099"/>
                  </a:cubicBezTo>
                  <a:cubicBezTo>
                    <a:pt x="1941" y="89023"/>
                    <a:pt x="1941" y="88947"/>
                    <a:pt x="1865" y="88909"/>
                  </a:cubicBezTo>
                  <a:cubicBezTo>
                    <a:pt x="1827" y="88871"/>
                    <a:pt x="1789" y="88833"/>
                    <a:pt x="1751" y="88833"/>
                  </a:cubicBezTo>
                  <a:close/>
                  <a:moveTo>
                    <a:pt x="2017" y="91306"/>
                  </a:moveTo>
                  <a:cubicBezTo>
                    <a:pt x="2055" y="91306"/>
                    <a:pt x="2055" y="91306"/>
                    <a:pt x="2093" y="91344"/>
                  </a:cubicBezTo>
                  <a:cubicBezTo>
                    <a:pt x="2131" y="91382"/>
                    <a:pt x="2131" y="91420"/>
                    <a:pt x="2131" y="91496"/>
                  </a:cubicBezTo>
                  <a:cubicBezTo>
                    <a:pt x="2169" y="91953"/>
                    <a:pt x="2169" y="92257"/>
                    <a:pt x="2169" y="92333"/>
                  </a:cubicBezTo>
                  <a:lnTo>
                    <a:pt x="2169" y="92485"/>
                  </a:lnTo>
                  <a:cubicBezTo>
                    <a:pt x="2055" y="92485"/>
                    <a:pt x="1941" y="92409"/>
                    <a:pt x="1827" y="92333"/>
                  </a:cubicBezTo>
                  <a:cubicBezTo>
                    <a:pt x="1675" y="92181"/>
                    <a:pt x="1599" y="92029"/>
                    <a:pt x="1599" y="91801"/>
                  </a:cubicBezTo>
                  <a:cubicBezTo>
                    <a:pt x="1599" y="91686"/>
                    <a:pt x="1599" y="91610"/>
                    <a:pt x="1637" y="91534"/>
                  </a:cubicBezTo>
                  <a:cubicBezTo>
                    <a:pt x="1675" y="91458"/>
                    <a:pt x="1751" y="91382"/>
                    <a:pt x="1827" y="91344"/>
                  </a:cubicBezTo>
                  <a:cubicBezTo>
                    <a:pt x="1903" y="91306"/>
                    <a:pt x="1941" y="91306"/>
                    <a:pt x="2017" y="91306"/>
                  </a:cubicBezTo>
                  <a:close/>
                  <a:moveTo>
                    <a:pt x="3197" y="90888"/>
                  </a:moveTo>
                  <a:lnTo>
                    <a:pt x="3349" y="91116"/>
                  </a:lnTo>
                  <a:cubicBezTo>
                    <a:pt x="3425" y="91230"/>
                    <a:pt x="3463" y="91306"/>
                    <a:pt x="3501" y="91382"/>
                  </a:cubicBezTo>
                  <a:cubicBezTo>
                    <a:pt x="3501" y="91420"/>
                    <a:pt x="3539" y="91496"/>
                    <a:pt x="3539" y="91610"/>
                  </a:cubicBezTo>
                  <a:cubicBezTo>
                    <a:pt x="3539" y="91839"/>
                    <a:pt x="3463" y="91991"/>
                    <a:pt x="3387" y="92105"/>
                  </a:cubicBezTo>
                  <a:cubicBezTo>
                    <a:pt x="3311" y="92257"/>
                    <a:pt x="3197" y="92371"/>
                    <a:pt x="3006" y="92409"/>
                  </a:cubicBezTo>
                  <a:cubicBezTo>
                    <a:pt x="2854" y="92485"/>
                    <a:pt x="2702" y="92523"/>
                    <a:pt x="2588" y="92523"/>
                  </a:cubicBezTo>
                  <a:lnTo>
                    <a:pt x="2284" y="92523"/>
                  </a:lnTo>
                  <a:cubicBezTo>
                    <a:pt x="2284" y="92409"/>
                    <a:pt x="2284" y="92333"/>
                    <a:pt x="2284" y="92257"/>
                  </a:cubicBezTo>
                  <a:lnTo>
                    <a:pt x="2284" y="92029"/>
                  </a:lnTo>
                  <a:lnTo>
                    <a:pt x="2284" y="90926"/>
                  </a:lnTo>
                  <a:lnTo>
                    <a:pt x="2246" y="90926"/>
                  </a:lnTo>
                  <a:cubicBezTo>
                    <a:pt x="2131" y="90926"/>
                    <a:pt x="2017" y="90964"/>
                    <a:pt x="1865" y="91040"/>
                  </a:cubicBezTo>
                  <a:cubicBezTo>
                    <a:pt x="1751" y="91116"/>
                    <a:pt x="1637" y="91230"/>
                    <a:pt x="1561" y="91344"/>
                  </a:cubicBezTo>
                  <a:cubicBezTo>
                    <a:pt x="1485" y="91458"/>
                    <a:pt x="1447" y="91610"/>
                    <a:pt x="1447" y="91801"/>
                  </a:cubicBezTo>
                  <a:cubicBezTo>
                    <a:pt x="1447" y="91953"/>
                    <a:pt x="1485" y="92067"/>
                    <a:pt x="1523" y="92219"/>
                  </a:cubicBezTo>
                  <a:cubicBezTo>
                    <a:pt x="1561" y="92295"/>
                    <a:pt x="1637" y="92371"/>
                    <a:pt x="1713" y="92485"/>
                  </a:cubicBezTo>
                  <a:cubicBezTo>
                    <a:pt x="1789" y="92561"/>
                    <a:pt x="1865" y="92638"/>
                    <a:pt x="1979" y="92676"/>
                  </a:cubicBezTo>
                  <a:cubicBezTo>
                    <a:pt x="2093" y="92790"/>
                    <a:pt x="2246" y="92828"/>
                    <a:pt x="2360" y="92866"/>
                  </a:cubicBezTo>
                  <a:cubicBezTo>
                    <a:pt x="2512" y="92904"/>
                    <a:pt x="2588" y="92904"/>
                    <a:pt x="2664" y="92904"/>
                  </a:cubicBezTo>
                  <a:cubicBezTo>
                    <a:pt x="2930" y="92904"/>
                    <a:pt x="3159" y="92866"/>
                    <a:pt x="3349" y="92752"/>
                  </a:cubicBezTo>
                  <a:cubicBezTo>
                    <a:pt x="3539" y="92638"/>
                    <a:pt x="3653" y="92485"/>
                    <a:pt x="3729" y="92295"/>
                  </a:cubicBezTo>
                  <a:cubicBezTo>
                    <a:pt x="3805" y="92181"/>
                    <a:pt x="3805" y="92029"/>
                    <a:pt x="3805" y="91915"/>
                  </a:cubicBezTo>
                  <a:cubicBezTo>
                    <a:pt x="3805" y="91763"/>
                    <a:pt x="3805" y="91648"/>
                    <a:pt x="3805" y="91610"/>
                  </a:cubicBezTo>
                  <a:cubicBezTo>
                    <a:pt x="3767" y="91458"/>
                    <a:pt x="3691" y="91344"/>
                    <a:pt x="3615" y="91192"/>
                  </a:cubicBezTo>
                  <a:cubicBezTo>
                    <a:pt x="3539" y="91078"/>
                    <a:pt x="3425" y="90964"/>
                    <a:pt x="3349" y="90888"/>
                  </a:cubicBezTo>
                  <a:close/>
                  <a:moveTo>
                    <a:pt x="1180" y="93398"/>
                  </a:moveTo>
                  <a:cubicBezTo>
                    <a:pt x="990" y="93398"/>
                    <a:pt x="838" y="93436"/>
                    <a:pt x="648" y="93513"/>
                  </a:cubicBezTo>
                  <a:cubicBezTo>
                    <a:pt x="458" y="93627"/>
                    <a:pt x="343" y="93741"/>
                    <a:pt x="267" y="93931"/>
                  </a:cubicBezTo>
                  <a:cubicBezTo>
                    <a:pt x="191" y="94121"/>
                    <a:pt x="115" y="94350"/>
                    <a:pt x="115" y="94616"/>
                  </a:cubicBezTo>
                  <a:cubicBezTo>
                    <a:pt x="115" y="94806"/>
                    <a:pt x="153" y="94920"/>
                    <a:pt x="153" y="95072"/>
                  </a:cubicBezTo>
                  <a:lnTo>
                    <a:pt x="191" y="95529"/>
                  </a:lnTo>
                  <a:cubicBezTo>
                    <a:pt x="191" y="95681"/>
                    <a:pt x="191" y="95757"/>
                    <a:pt x="191" y="95795"/>
                  </a:cubicBezTo>
                  <a:cubicBezTo>
                    <a:pt x="191" y="95833"/>
                    <a:pt x="191" y="95871"/>
                    <a:pt x="191" y="95947"/>
                  </a:cubicBezTo>
                  <a:cubicBezTo>
                    <a:pt x="191" y="96100"/>
                    <a:pt x="191" y="96214"/>
                    <a:pt x="191" y="96252"/>
                  </a:cubicBezTo>
                  <a:cubicBezTo>
                    <a:pt x="191" y="96290"/>
                    <a:pt x="191" y="96290"/>
                    <a:pt x="191" y="96328"/>
                  </a:cubicBezTo>
                  <a:cubicBezTo>
                    <a:pt x="191" y="96328"/>
                    <a:pt x="229" y="96366"/>
                    <a:pt x="229" y="96366"/>
                  </a:cubicBezTo>
                  <a:cubicBezTo>
                    <a:pt x="267" y="96366"/>
                    <a:pt x="267" y="96328"/>
                    <a:pt x="305" y="96328"/>
                  </a:cubicBezTo>
                  <a:cubicBezTo>
                    <a:pt x="343" y="96062"/>
                    <a:pt x="381" y="95871"/>
                    <a:pt x="419" y="95795"/>
                  </a:cubicBezTo>
                  <a:cubicBezTo>
                    <a:pt x="458" y="95757"/>
                    <a:pt x="572" y="95757"/>
                    <a:pt x="686" y="95757"/>
                  </a:cubicBezTo>
                  <a:lnTo>
                    <a:pt x="1751" y="95757"/>
                  </a:lnTo>
                  <a:cubicBezTo>
                    <a:pt x="2474" y="95719"/>
                    <a:pt x="2930" y="95719"/>
                    <a:pt x="3159" y="95719"/>
                  </a:cubicBezTo>
                  <a:lnTo>
                    <a:pt x="3425" y="95719"/>
                  </a:lnTo>
                  <a:cubicBezTo>
                    <a:pt x="3501" y="95719"/>
                    <a:pt x="3539" y="95719"/>
                    <a:pt x="3577" y="95757"/>
                  </a:cubicBezTo>
                  <a:cubicBezTo>
                    <a:pt x="3615" y="95757"/>
                    <a:pt x="3615" y="95795"/>
                    <a:pt x="3615" y="95871"/>
                  </a:cubicBezTo>
                  <a:lnTo>
                    <a:pt x="3691" y="96214"/>
                  </a:lnTo>
                  <a:lnTo>
                    <a:pt x="3767" y="96214"/>
                  </a:lnTo>
                  <a:cubicBezTo>
                    <a:pt x="3767" y="96138"/>
                    <a:pt x="3767" y="96062"/>
                    <a:pt x="3767" y="96062"/>
                  </a:cubicBezTo>
                  <a:lnTo>
                    <a:pt x="3767" y="95757"/>
                  </a:lnTo>
                  <a:lnTo>
                    <a:pt x="3767" y="95263"/>
                  </a:lnTo>
                  <a:cubicBezTo>
                    <a:pt x="3767" y="95187"/>
                    <a:pt x="3767" y="95072"/>
                    <a:pt x="3805" y="94882"/>
                  </a:cubicBezTo>
                  <a:cubicBezTo>
                    <a:pt x="3805" y="94806"/>
                    <a:pt x="3805" y="94768"/>
                    <a:pt x="3805" y="94730"/>
                  </a:cubicBezTo>
                  <a:cubicBezTo>
                    <a:pt x="3805" y="94692"/>
                    <a:pt x="3805" y="94692"/>
                    <a:pt x="3805" y="94692"/>
                  </a:cubicBezTo>
                  <a:cubicBezTo>
                    <a:pt x="3767" y="94654"/>
                    <a:pt x="3767" y="94654"/>
                    <a:pt x="3729" y="94654"/>
                  </a:cubicBezTo>
                  <a:cubicBezTo>
                    <a:pt x="3729" y="94654"/>
                    <a:pt x="3691" y="94654"/>
                    <a:pt x="3691" y="94692"/>
                  </a:cubicBezTo>
                  <a:cubicBezTo>
                    <a:pt x="3691" y="94692"/>
                    <a:pt x="3691" y="94730"/>
                    <a:pt x="3653" y="94844"/>
                  </a:cubicBezTo>
                  <a:cubicBezTo>
                    <a:pt x="3615" y="95072"/>
                    <a:pt x="3577" y="95187"/>
                    <a:pt x="3577" y="95225"/>
                  </a:cubicBezTo>
                  <a:cubicBezTo>
                    <a:pt x="3501" y="95263"/>
                    <a:pt x="3463" y="95263"/>
                    <a:pt x="3349" y="95263"/>
                  </a:cubicBezTo>
                  <a:lnTo>
                    <a:pt x="3235" y="95263"/>
                  </a:lnTo>
                  <a:cubicBezTo>
                    <a:pt x="3159" y="95225"/>
                    <a:pt x="3159" y="95225"/>
                    <a:pt x="3121" y="95225"/>
                  </a:cubicBezTo>
                  <a:lnTo>
                    <a:pt x="1865" y="95263"/>
                  </a:lnTo>
                  <a:lnTo>
                    <a:pt x="1675" y="95263"/>
                  </a:lnTo>
                  <a:cubicBezTo>
                    <a:pt x="1599" y="95301"/>
                    <a:pt x="1371" y="95301"/>
                    <a:pt x="990" y="95301"/>
                  </a:cubicBezTo>
                  <a:lnTo>
                    <a:pt x="343" y="95301"/>
                  </a:lnTo>
                  <a:cubicBezTo>
                    <a:pt x="305" y="95263"/>
                    <a:pt x="305" y="95110"/>
                    <a:pt x="305" y="94882"/>
                  </a:cubicBezTo>
                  <a:cubicBezTo>
                    <a:pt x="305" y="94806"/>
                    <a:pt x="305" y="94692"/>
                    <a:pt x="343" y="94578"/>
                  </a:cubicBezTo>
                  <a:cubicBezTo>
                    <a:pt x="381" y="94426"/>
                    <a:pt x="419" y="94350"/>
                    <a:pt x="458" y="94273"/>
                  </a:cubicBezTo>
                  <a:cubicBezTo>
                    <a:pt x="534" y="94159"/>
                    <a:pt x="648" y="94045"/>
                    <a:pt x="800" y="94007"/>
                  </a:cubicBezTo>
                  <a:cubicBezTo>
                    <a:pt x="914" y="93931"/>
                    <a:pt x="1066" y="93893"/>
                    <a:pt x="1218" y="93893"/>
                  </a:cubicBezTo>
                  <a:cubicBezTo>
                    <a:pt x="1371" y="93893"/>
                    <a:pt x="1485" y="93931"/>
                    <a:pt x="1637" y="94007"/>
                  </a:cubicBezTo>
                  <a:cubicBezTo>
                    <a:pt x="1751" y="94045"/>
                    <a:pt x="1865" y="94159"/>
                    <a:pt x="1941" y="94273"/>
                  </a:cubicBezTo>
                  <a:cubicBezTo>
                    <a:pt x="2017" y="94426"/>
                    <a:pt x="2055" y="94540"/>
                    <a:pt x="2055" y="94692"/>
                  </a:cubicBezTo>
                  <a:cubicBezTo>
                    <a:pt x="2055" y="94806"/>
                    <a:pt x="2055" y="94882"/>
                    <a:pt x="2017" y="94958"/>
                  </a:cubicBezTo>
                  <a:cubicBezTo>
                    <a:pt x="2017" y="94958"/>
                    <a:pt x="2017" y="94996"/>
                    <a:pt x="2017" y="95034"/>
                  </a:cubicBezTo>
                  <a:cubicBezTo>
                    <a:pt x="2017" y="95034"/>
                    <a:pt x="2017" y="95034"/>
                    <a:pt x="2017" y="95072"/>
                  </a:cubicBezTo>
                  <a:cubicBezTo>
                    <a:pt x="2055" y="95034"/>
                    <a:pt x="2093" y="95034"/>
                    <a:pt x="2093" y="94996"/>
                  </a:cubicBezTo>
                  <a:cubicBezTo>
                    <a:pt x="2169" y="94920"/>
                    <a:pt x="2208" y="94844"/>
                    <a:pt x="2208" y="94768"/>
                  </a:cubicBezTo>
                  <a:cubicBezTo>
                    <a:pt x="2246" y="94692"/>
                    <a:pt x="2246" y="94616"/>
                    <a:pt x="2246" y="94502"/>
                  </a:cubicBezTo>
                  <a:cubicBezTo>
                    <a:pt x="2246" y="94159"/>
                    <a:pt x="2131" y="93893"/>
                    <a:pt x="1941" y="93703"/>
                  </a:cubicBezTo>
                  <a:cubicBezTo>
                    <a:pt x="1713" y="93513"/>
                    <a:pt x="1447" y="93398"/>
                    <a:pt x="1180" y="933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880100" y="4144325"/>
              <a:ext cx="176000" cy="93225"/>
            </a:xfrm>
            <a:custGeom>
              <a:avLst/>
              <a:gdLst/>
              <a:ahLst/>
              <a:cxnLst/>
              <a:rect l="l" t="t" r="r" b="b"/>
              <a:pathLst>
                <a:path w="7040" h="3729" extrusionOk="0">
                  <a:moveTo>
                    <a:pt x="1" y="2397"/>
                  </a:moveTo>
                  <a:cubicBezTo>
                    <a:pt x="1" y="2473"/>
                    <a:pt x="1" y="2512"/>
                    <a:pt x="1" y="2550"/>
                  </a:cubicBezTo>
                  <a:lnTo>
                    <a:pt x="1" y="2626"/>
                  </a:lnTo>
                  <a:cubicBezTo>
                    <a:pt x="77" y="2626"/>
                    <a:pt x="267" y="2664"/>
                    <a:pt x="495" y="2664"/>
                  </a:cubicBezTo>
                  <a:lnTo>
                    <a:pt x="1370" y="2664"/>
                  </a:lnTo>
                  <a:lnTo>
                    <a:pt x="1370" y="2435"/>
                  </a:lnTo>
                  <a:cubicBezTo>
                    <a:pt x="1294" y="2397"/>
                    <a:pt x="1180" y="2397"/>
                    <a:pt x="1066" y="2397"/>
                  </a:cubicBezTo>
                  <a:lnTo>
                    <a:pt x="648" y="2397"/>
                  </a:lnTo>
                  <a:lnTo>
                    <a:pt x="267" y="2435"/>
                  </a:lnTo>
                  <a:lnTo>
                    <a:pt x="39" y="2397"/>
                  </a:lnTo>
                  <a:close/>
                  <a:moveTo>
                    <a:pt x="5898" y="153"/>
                  </a:moveTo>
                  <a:cubicBezTo>
                    <a:pt x="6050" y="153"/>
                    <a:pt x="6202" y="191"/>
                    <a:pt x="6316" y="305"/>
                  </a:cubicBezTo>
                  <a:cubicBezTo>
                    <a:pt x="6430" y="419"/>
                    <a:pt x="6506" y="609"/>
                    <a:pt x="6582" y="876"/>
                  </a:cubicBezTo>
                  <a:cubicBezTo>
                    <a:pt x="6582" y="1028"/>
                    <a:pt x="6621" y="1332"/>
                    <a:pt x="6621" y="1789"/>
                  </a:cubicBezTo>
                  <a:lnTo>
                    <a:pt x="6621" y="1979"/>
                  </a:lnTo>
                  <a:cubicBezTo>
                    <a:pt x="6621" y="2321"/>
                    <a:pt x="6621" y="2626"/>
                    <a:pt x="6544" y="2892"/>
                  </a:cubicBezTo>
                  <a:cubicBezTo>
                    <a:pt x="6506" y="3196"/>
                    <a:pt x="6430" y="3348"/>
                    <a:pt x="6278" y="3463"/>
                  </a:cubicBezTo>
                  <a:cubicBezTo>
                    <a:pt x="6164" y="3577"/>
                    <a:pt x="6050" y="3615"/>
                    <a:pt x="5898" y="3615"/>
                  </a:cubicBezTo>
                  <a:cubicBezTo>
                    <a:pt x="5631" y="3615"/>
                    <a:pt x="5479" y="3501"/>
                    <a:pt x="5327" y="3272"/>
                  </a:cubicBezTo>
                  <a:cubicBezTo>
                    <a:pt x="5213" y="3006"/>
                    <a:pt x="5175" y="2626"/>
                    <a:pt x="5175" y="2017"/>
                  </a:cubicBezTo>
                  <a:cubicBezTo>
                    <a:pt x="5175" y="1408"/>
                    <a:pt x="5213" y="952"/>
                    <a:pt x="5289" y="685"/>
                  </a:cubicBezTo>
                  <a:cubicBezTo>
                    <a:pt x="5327" y="495"/>
                    <a:pt x="5403" y="343"/>
                    <a:pt x="5517" y="267"/>
                  </a:cubicBezTo>
                  <a:cubicBezTo>
                    <a:pt x="5631" y="191"/>
                    <a:pt x="5784" y="153"/>
                    <a:pt x="5898" y="153"/>
                  </a:cubicBezTo>
                  <a:close/>
                  <a:moveTo>
                    <a:pt x="3082" y="39"/>
                  </a:moveTo>
                  <a:cubicBezTo>
                    <a:pt x="2854" y="39"/>
                    <a:pt x="2664" y="77"/>
                    <a:pt x="2512" y="191"/>
                  </a:cubicBezTo>
                  <a:cubicBezTo>
                    <a:pt x="2322" y="305"/>
                    <a:pt x="2207" y="419"/>
                    <a:pt x="2131" y="609"/>
                  </a:cubicBezTo>
                  <a:cubicBezTo>
                    <a:pt x="2055" y="800"/>
                    <a:pt x="2017" y="952"/>
                    <a:pt x="2017" y="1028"/>
                  </a:cubicBezTo>
                  <a:cubicBezTo>
                    <a:pt x="2017" y="1028"/>
                    <a:pt x="2017" y="1066"/>
                    <a:pt x="2017" y="1066"/>
                  </a:cubicBezTo>
                  <a:cubicBezTo>
                    <a:pt x="2017" y="1104"/>
                    <a:pt x="2055" y="1104"/>
                    <a:pt x="2055" y="1104"/>
                  </a:cubicBezTo>
                  <a:cubicBezTo>
                    <a:pt x="2093" y="1104"/>
                    <a:pt x="2093" y="1104"/>
                    <a:pt x="2093" y="1066"/>
                  </a:cubicBezTo>
                  <a:cubicBezTo>
                    <a:pt x="2093" y="1066"/>
                    <a:pt x="2131" y="1028"/>
                    <a:pt x="2169" y="952"/>
                  </a:cubicBezTo>
                  <a:cubicBezTo>
                    <a:pt x="2245" y="761"/>
                    <a:pt x="2283" y="685"/>
                    <a:pt x="2360" y="609"/>
                  </a:cubicBezTo>
                  <a:cubicBezTo>
                    <a:pt x="2398" y="533"/>
                    <a:pt x="2512" y="457"/>
                    <a:pt x="2588" y="419"/>
                  </a:cubicBezTo>
                  <a:cubicBezTo>
                    <a:pt x="2702" y="343"/>
                    <a:pt x="2816" y="343"/>
                    <a:pt x="2930" y="343"/>
                  </a:cubicBezTo>
                  <a:cubicBezTo>
                    <a:pt x="3159" y="343"/>
                    <a:pt x="3311" y="381"/>
                    <a:pt x="3425" y="533"/>
                  </a:cubicBezTo>
                  <a:cubicBezTo>
                    <a:pt x="3577" y="647"/>
                    <a:pt x="3653" y="838"/>
                    <a:pt x="3653" y="1028"/>
                  </a:cubicBezTo>
                  <a:cubicBezTo>
                    <a:pt x="3653" y="1218"/>
                    <a:pt x="3577" y="1446"/>
                    <a:pt x="3425" y="1713"/>
                  </a:cubicBezTo>
                  <a:cubicBezTo>
                    <a:pt x="3311" y="1941"/>
                    <a:pt x="3044" y="2245"/>
                    <a:pt x="2626" y="2664"/>
                  </a:cubicBezTo>
                  <a:cubicBezTo>
                    <a:pt x="2322" y="2968"/>
                    <a:pt x="2093" y="3234"/>
                    <a:pt x="1941" y="3425"/>
                  </a:cubicBezTo>
                  <a:cubicBezTo>
                    <a:pt x="1903" y="3463"/>
                    <a:pt x="1865" y="3539"/>
                    <a:pt x="1827" y="3615"/>
                  </a:cubicBezTo>
                  <a:cubicBezTo>
                    <a:pt x="1865" y="3653"/>
                    <a:pt x="1903" y="3653"/>
                    <a:pt x="1903" y="3653"/>
                  </a:cubicBezTo>
                  <a:lnTo>
                    <a:pt x="2131" y="3615"/>
                  </a:lnTo>
                  <a:lnTo>
                    <a:pt x="2398" y="3653"/>
                  </a:lnTo>
                  <a:lnTo>
                    <a:pt x="3006" y="3615"/>
                  </a:lnTo>
                  <a:cubicBezTo>
                    <a:pt x="3463" y="3615"/>
                    <a:pt x="3843" y="3615"/>
                    <a:pt x="4110" y="3653"/>
                  </a:cubicBezTo>
                  <a:cubicBezTo>
                    <a:pt x="4148" y="3463"/>
                    <a:pt x="4148" y="3348"/>
                    <a:pt x="4148" y="3272"/>
                  </a:cubicBezTo>
                  <a:cubicBezTo>
                    <a:pt x="4186" y="3120"/>
                    <a:pt x="4186" y="3006"/>
                    <a:pt x="4186" y="2968"/>
                  </a:cubicBezTo>
                  <a:lnTo>
                    <a:pt x="4224" y="2930"/>
                  </a:lnTo>
                  <a:cubicBezTo>
                    <a:pt x="4224" y="2930"/>
                    <a:pt x="4186" y="2930"/>
                    <a:pt x="4186" y="2892"/>
                  </a:cubicBezTo>
                  <a:lnTo>
                    <a:pt x="4072" y="2892"/>
                  </a:lnTo>
                  <a:cubicBezTo>
                    <a:pt x="3995" y="3082"/>
                    <a:pt x="3957" y="3196"/>
                    <a:pt x="3919" y="3234"/>
                  </a:cubicBezTo>
                  <a:cubicBezTo>
                    <a:pt x="3843" y="3272"/>
                    <a:pt x="3805" y="3310"/>
                    <a:pt x="3767" y="3310"/>
                  </a:cubicBezTo>
                  <a:lnTo>
                    <a:pt x="2245" y="3310"/>
                  </a:lnTo>
                  <a:cubicBezTo>
                    <a:pt x="2436" y="3082"/>
                    <a:pt x="2588" y="2930"/>
                    <a:pt x="2664" y="2854"/>
                  </a:cubicBezTo>
                  <a:cubicBezTo>
                    <a:pt x="2702" y="2778"/>
                    <a:pt x="2816" y="2702"/>
                    <a:pt x="2968" y="2550"/>
                  </a:cubicBezTo>
                  <a:cubicBezTo>
                    <a:pt x="3463" y="2131"/>
                    <a:pt x="3729" y="1789"/>
                    <a:pt x="3881" y="1598"/>
                  </a:cubicBezTo>
                  <a:cubicBezTo>
                    <a:pt x="3995" y="1370"/>
                    <a:pt x="4072" y="1180"/>
                    <a:pt x="4072" y="990"/>
                  </a:cubicBezTo>
                  <a:cubicBezTo>
                    <a:pt x="4072" y="723"/>
                    <a:pt x="3957" y="495"/>
                    <a:pt x="3767" y="305"/>
                  </a:cubicBezTo>
                  <a:cubicBezTo>
                    <a:pt x="3577" y="115"/>
                    <a:pt x="3349" y="39"/>
                    <a:pt x="3082" y="39"/>
                  </a:cubicBezTo>
                  <a:close/>
                  <a:moveTo>
                    <a:pt x="5898" y="1"/>
                  </a:moveTo>
                  <a:cubicBezTo>
                    <a:pt x="5746" y="1"/>
                    <a:pt x="5631" y="39"/>
                    <a:pt x="5517" y="115"/>
                  </a:cubicBezTo>
                  <a:cubicBezTo>
                    <a:pt x="5403" y="191"/>
                    <a:pt x="5251" y="305"/>
                    <a:pt x="5137" y="457"/>
                  </a:cubicBezTo>
                  <a:cubicBezTo>
                    <a:pt x="5023" y="609"/>
                    <a:pt x="4947" y="800"/>
                    <a:pt x="4870" y="1066"/>
                  </a:cubicBezTo>
                  <a:cubicBezTo>
                    <a:pt x="4794" y="1370"/>
                    <a:pt x="4756" y="1637"/>
                    <a:pt x="4756" y="1941"/>
                  </a:cubicBezTo>
                  <a:cubicBezTo>
                    <a:pt x="4756" y="2321"/>
                    <a:pt x="4794" y="2664"/>
                    <a:pt x="4947" y="2930"/>
                  </a:cubicBezTo>
                  <a:cubicBezTo>
                    <a:pt x="5061" y="3234"/>
                    <a:pt x="5213" y="3425"/>
                    <a:pt x="5365" y="3539"/>
                  </a:cubicBezTo>
                  <a:cubicBezTo>
                    <a:pt x="5517" y="3653"/>
                    <a:pt x="5707" y="3729"/>
                    <a:pt x="5898" y="3729"/>
                  </a:cubicBezTo>
                  <a:cubicBezTo>
                    <a:pt x="5974" y="3729"/>
                    <a:pt x="6088" y="3729"/>
                    <a:pt x="6202" y="3653"/>
                  </a:cubicBezTo>
                  <a:cubicBezTo>
                    <a:pt x="6278" y="3615"/>
                    <a:pt x="6392" y="3577"/>
                    <a:pt x="6468" y="3463"/>
                  </a:cubicBezTo>
                  <a:cubicBezTo>
                    <a:pt x="6582" y="3348"/>
                    <a:pt x="6697" y="3196"/>
                    <a:pt x="6773" y="3044"/>
                  </a:cubicBezTo>
                  <a:cubicBezTo>
                    <a:pt x="6887" y="2854"/>
                    <a:pt x="6963" y="2664"/>
                    <a:pt x="7001" y="2397"/>
                  </a:cubicBezTo>
                  <a:cubicBezTo>
                    <a:pt x="7039" y="2245"/>
                    <a:pt x="7039" y="2093"/>
                    <a:pt x="7039" y="1903"/>
                  </a:cubicBezTo>
                  <a:cubicBezTo>
                    <a:pt x="7039" y="1484"/>
                    <a:pt x="7001" y="1180"/>
                    <a:pt x="6925" y="990"/>
                  </a:cubicBezTo>
                  <a:cubicBezTo>
                    <a:pt x="6811" y="647"/>
                    <a:pt x="6659" y="419"/>
                    <a:pt x="6468" y="267"/>
                  </a:cubicBezTo>
                  <a:cubicBezTo>
                    <a:pt x="6278" y="77"/>
                    <a:pt x="6088" y="1"/>
                    <a:pt x="58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999000" y="3061025"/>
              <a:ext cx="57100" cy="93225"/>
            </a:xfrm>
            <a:custGeom>
              <a:avLst/>
              <a:gdLst/>
              <a:ahLst/>
              <a:cxnLst/>
              <a:rect l="l" t="t" r="r" b="b"/>
              <a:pathLst>
                <a:path w="2284" h="3729" extrusionOk="0">
                  <a:moveTo>
                    <a:pt x="1142" y="153"/>
                  </a:moveTo>
                  <a:cubicBezTo>
                    <a:pt x="1294" y="153"/>
                    <a:pt x="1446" y="191"/>
                    <a:pt x="1560" y="305"/>
                  </a:cubicBezTo>
                  <a:cubicBezTo>
                    <a:pt x="1674" y="419"/>
                    <a:pt x="1750" y="609"/>
                    <a:pt x="1826" y="875"/>
                  </a:cubicBezTo>
                  <a:cubicBezTo>
                    <a:pt x="1826" y="1028"/>
                    <a:pt x="1865" y="1332"/>
                    <a:pt x="1865" y="1789"/>
                  </a:cubicBezTo>
                  <a:lnTo>
                    <a:pt x="1865" y="1979"/>
                  </a:lnTo>
                  <a:cubicBezTo>
                    <a:pt x="1865" y="2321"/>
                    <a:pt x="1865" y="2625"/>
                    <a:pt x="1788" y="2892"/>
                  </a:cubicBezTo>
                  <a:cubicBezTo>
                    <a:pt x="1750" y="3158"/>
                    <a:pt x="1674" y="3348"/>
                    <a:pt x="1522" y="3462"/>
                  </a:cubicBezTo>
                  <a:cubicBezTo>
                    <a:pt x="1408" y="3539"/>
                    <a:pt x="1294" y="3615"/>
                    <a:pt x="1142" y="3615"/>
                  </a:cubicBezTo>
                  <a:cubicBezTo>
                    <a:pt x="875" y="3615"/>
                    <a:pt x="723" y="3500"/>
                    <a:pt x="571" y="3272"/>
                  </a:cubicBezTo>
                  <a:cubicBezTo>
                    <a:pt x="457" y="3006"/>
                    <a:pt x="419" y="2587"/>
                    <a:pt x="419" y="2017"/>
                  </a:cubicBezTo>
                  <a:cubicBezTo>
                    <a:pt x="419" y="1408"/>
                    <a:pt x="457" y="952"/>
                    <a:pt x="533" y="647"/>
                  </a:cubicBezTo>
                  <a:cubicBezTo>
                    <a:pt x="571" y="495"/>
                    <a:pt x="647" y="343"/>
                    <a:pt x="761" y="267"/>
                  </a:cubicBezTo>
                  <a:cubicBezTo>
                    <a:pt x="875" y="191"/>
                    <a:pt x="1028" y="153"/>
                    <a:pt x="1142" y="153"/>
                  </a:cubicBezTo>
                  <a:close/>
                  <a:moveTo>
                    <a:pt x="1142" y="0"/>
                  </a:moveTo>
                  <a:cubicBezTo>
                    <a:pt x="990" y="0"/>
                    <a:pt x="875" y="38"/>
                    <a:pt x="761" y="115"/>
                  </a:cubicBezTo>
                  <a:cubicBezTo>
                    <a:pt x="647" y="191"/>
                    <a:pt x="495" y="267"/>
                    <a:pt x="381" y="457"/>
                  </a:cubicBezTo>
                  <a:cubicBezTo>
                    <a:pt x="267" y="571"/>
                    <a:pt x="191" y="799"/>
                    <a:pt x="114" y="1066"/>
                  </a:cubicBezTo>
                  <a:cubicBezTo>
                    <a:pt x="38" y="1332"/>
                    <a:pt x="0" y="1636"/>
                    <a:pt x="0" y="1941"/>
                  </a:cubicBezTo>
                  <a:cubicBezTo>
                    <a:pt x="0" y="2321"/>
                    <a:pt x="38" y="2664"/>
                    <a:pt x="191" y="2930"/>
                  </a:cubicBezTo>
                  <a:cubicBezTo>
                    <a:pt x="305" y="3234"/>
                    <a:pt x="457" y="3424"/>
                    <a:pt x="609" y="3539"/>
                  </a:cubicBezTo>
                  <a:cubicBezTo>
                    <a:pt x="761" y="3653"/>
                    <a:pt x="951" y="3729"/>
                    <a:pt x="1142" y="3729"/>
                  </a:cubicBezTo>
                  <a:cubicBezTo>
                    <a:pt x="1218" y="3729"/>
                    <a:pt x="1332" y="3691"/>
                    <a:pt x="1446" y="3653"/>
                  </a:cubicBezTo>
                  <a:cubicBezTo>
                    <a:pt x="1522" y="3615"/>
                    <a:pt x="1636" y="3577"/>
                    <a:pt x="1712" y="3462"/>
                  </a:cubicBezTo>
                  <a:cubicBezTo>
                    <a:pt x="1826" y="3348"/>
                    <a:pt x="1941" y="3196"/>
                    <a:pt x="2017" y="3044"/>
                  </a:cubicBezTo>
                  <a:cubicBezTo>
                    <a:pt x="2131" y="2854"/>
                    <a:pt x="2207" y="2664"/>
                    <a:pt x="2245" y="2397"/>
                  </a:cubicBezTo>
                  <a:cubicBezTo>
                    <a:pt x="2283" y="2245"/>
                    <a:pt x="2283" y="2055"/>
                    <a:pt x="2283" y="1865"/>
                  </a:cubicBezTo>
                  <a:cubicBezTo>
                    <a:pt x="2283" y="1484"/>
                    <a:pt x="2245" y="1180"/>
                    <a:pt x="2169" y="952"/>
                  </a:cubicBezTo>
                  <a:cubicBezTo>
                    <a:pt x="2055" y="647"/>
                    <a:pt x="1903" y="381"/>
                    <a:pt x="1712" y="229"/>
                  </a:cubicBezTo>
                  <a:cubicBezTo>
                    <a:pt x="1522" y="77"/>
                    <a:pt x="1332" y="0"/>
                    <a:pt x="11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925750" y="1977725"/>
              <a:ext cx="130350" cy="93225"/>
            </a:xfrm>
            <a:custGeom>
              <a:avLst/>
              <a:gdLst/>
              <a:ahLst/>
              <a:cxnLst/>
              <a:rect l="l" t="t" r="r" b="b"/>
              <a:pathLst>
                <a:path w="5214" h="3729" extrusionOk="0">
                  <a:moveTo>
                    <a:pt x="1256" y="0"/>
                  </a:moveTo>
                  <a:cubicBezTo>
                    <a:pt x="1028" y="0"/>
                    <a:pt x="838" y="76"/>
                    <a:pt x="686" y="190"/>
                  </a:cubicBezTo>
                  <a:cubicBezTo>
                    <a:pt x="496" y="267"/>
                    <a:pt x="381" y="419"/>
                    <a:pt x="305" y="609"/>
                  </a:cubicBezTo>
                  <a:cubicBezTo>
                    <a:pt x="229" y="799"/>
                    <a:pt x="191" y="913"/>
                    <a:pt x="191" y="989"/>
                  </a:cubicBezTo>
                  <a:cubicBezTo>
                    <a:pt x="191" y="1027"/>
                    <a:pt x="191" y="1065"/>
                    <a:pt x="191" y="1065"/>
                  </a:cubicBezTo>
                  <a:cubicBezTo>
                    <a:pt x="191" y="1104"/>
                    <a:pt x="229" y="1104"/>
                    <a:pt x="229" y="1104"/>
                  </a:cubicBezTo>
                  <a:cubicBezTo>
                    <a:pt x="267" y="1104"/>
                    <a:pt x="267" y="1104"/>
                    <a:pt x="267" y="1065"/>
                  </a:cubicBezTo>
                  <a:cubicBezTo>
                    <a:pt x="267" y="1065"/>
                    <a:pt x="305" y="1027"/>
                    <a:pt x="343" y="913"/>
                  </a:cubicBezTo>
                  <a:cubicBezTo>
                    <a:pt x="419" y="761"/>
                    <a:pt x="457" y="647"/>
                    <a:pt x="534" y="609"/>
                  </a:cubicBezTo>
                  <a:cubicBezTo>
                    <a:pt x="572" y="533"/>
                    <a:pt x="686" y="457"/>
                    <a:pt x="762" y="381"/>
                  </a:cubicBezTo>
                  <a:cubicBezTo>
                    <a:pt x="876" y="343"/>
                    <a:pt x="990" y="305"/>
                    <a:pt x="1104" y="305"/>
                  </a:cubicBezTo>
                  <a:cubicBezTo>
                    <a:pt x="1333" y="305"/>
                    <a:pt x="1485" y="381"/>
                    <a:pt x="1599" y="533"/>
                  </a:cubicBezTo>
                  <a:cubicBezTo>
                    <a:pt x="1751" y="647"/>
                    <a:pt x="1827" y="799"/>
                    <a:pt x="1827" y="1027"/>
                  </a:cubicBezTo>
                  <a:cubicBezTo>
                    <a:pt x="1827" y="1218"/>
                    <a:pt x="1751" y="1446"/>
                    <a:pt x="1599" y="1674"/>
                  </a:cubicBezTo>
                  <a:cubicBezTo>
                    <a:pt x="1485" y="1902"/>
                    <a:pt x="1218" y="2245"/>
                    <a:pt x="800" y="2663"/>
                  </a:cubicBezTo>
                  <a:cubicBezTo>
                    <a:pt x="496" y="2968"/>
                    <a:pt x="267" y="3196"/>
                    <a:pt x="115" y="3386"/>
                  </a:cubicBezTo>
                  <a:cubicBezTo>
                    <a:pt x="77" y="3462"/>
                    <a:pt x="39" y="3538"/>
                    <a:pt x="1" y="3614"/>
                  </a:cubicBezTo>
                  <a:lnTo>
                    <a:pt x="2284" y="3614"/>
                  </a:lnTo>
                  <a:cubicBezTo>
                    <a:pt x="2322" y="3462"/>
                    <a:pt x="2322" y="3348"/>
                    <a:pt x="2322" y="3234"/>
                  </a:cubicBezTo>
                  <a:cubicBezTo>
                    <a:pt x="2360" y="3120"/>
                    <a:pt x="2360" y="3006"/>
                    <a:pt x="2360" y="2968"/>
                  </a:cubicBezTo>
                  <a:lnTo>
                    <a:pt x="2398" y="2930"/>
                  </a:lnTo>
                  <a:cubicBezTo>
                    <a:pt x="2398" y="2930"/>
                    <a:pt x="2360" y="2892"/>
                    <a:pt x="2360" y="2892"/>
                  </a:cubicBezTo>
                  <a:lnTo>
                    <a:pt x="2246" y="2892"/>
                  </a:lnTo>
                  <a:cubicBezTo>
                    <a:pt x="2169" y="3082"/>
                    <a:pt x="2131" y="3196"/>
                    <a:pt x="2093" y="3234"/>
                  </a:cubicBezTo>
                  <a:cubicBezTo>
                    <a:pt x="2017" y="3272"/>
                    <a:pt x="1979" y="3310"/>
                    <a:pt x="1941" y="3310"/>
                  </a:cubicBezTo>
                  <a:lnTo>
                    <a:pt x="1561" y="3272"/>
                  </a:lnTo>
                  <a:cubicBezTo>
                    <a:pt x="1561" y="3272"/>
                    <a:pt x="1485" y="3272"/>
                    <a:pt x="1371" y="3310"/>
                  </a:cubicBezTo>
                  <a:lnTo>
                    <a:pt x="1218" y="3310"/>
                  </a:lnTo>
                  <a:cubicBezTo>
                    <a:pt x="990" y="3310"/>
                    <a:pt x="724" y="3310"/>
                    <a:pt x="419" y="3272"/>
                  </a:cubicBezTo>
                  <a:cubicBezTo>
                    <a:pt x="610" y="3044"/>
                    <a:pt x="762" y="2930"/>
                    <a:pt x="838" y="2854"/>
                  </a:cubicBezTo>
                  <a:cubicBezTo>
                    <a:pt x="876" y="2777"/>
                    <a:pt x="990" y="2663"/>
                    <a:pt x="1142" y="2549"/>
                  </a:cubicBezTo>
                  <a:cubicBezTo>
                    <a:pt x="1637" y="2093"/>
                    <a:pt x="1903" y="1788"/>
                    <a:pt x="2055" y="1560"/>
                  </a:cubicBezTo>
                  <a:cubicBezTo>
                    <a:pt x="2169" y="1370"/>
                    <a:pt x="2246" y="1142"/>
                    <a:pt x="2246" y="951"/>
                  </a:cubicBezTo>
                  <a:cubicBezTo>
                    <a:pt x="2246" y="685"/>
                    <a:pt x="2131" y="495"/>
                    <a:pt x="1941" y="305"/>
                  </a:cubicBezTo>
                  <a:cubicBezTo>
                    <a:pt x="1751" y="114"/>
                    <a:pt x="1523" y="0"/>
                    <a:pt x="1256" y="0"/>
                  </a:cubicBezTo>
                  <a:close/>
                  <a:moveTo>
                    <a:pt x="4072" y="114"/>
                  </a:moveTo>
                  <a:cubicBezTo>
                    <a:pt x="4224" y="114"/>
                    <a:pt x="4376" y="190"/>
                    <a:pt x="4490" y="305"/>
                  </a:cubicBezTo>
                  <a:cubicBezTo>
                    <a:pt x="4604" y="381"/>
                    <a:pt x="4680" y="571"/>
                    <a:pt x="4756" y="837"/>
                  </a:cubicBezTo>
                  <a:cubicBezTo>
                    <a:pt x="4756" y="1027"/>
                    <a:pt x="4795" y="1332"/>
                    <a:pt x="4795" y="1788"/>
                  </a:cubicBezTo>
                  <a:lnTo>
                    <a:pt x="4795" y="1979"/>
                  </a:lnTo>
                  <a:cubicBezTo>
                    <a:pt x="4795" y="2321"/>
                    <a:pt x="4795" y="2625"/>
                    <a:pt x="4718" y="2892"/>
                  </a:cubicBezTo>
                  <a:cubicBezTo>
                    <a:pt x="4680" y="3158"/>
                    <a:pt x="4604" y="3348"/>
                    <a:pt x="4452" y="3462"/>
                  </a:cubicBezTo>
                  <a:cubicBezTo>
                    <a:pt x="4338" y="3538"/>
                    <a:pt x="4224" y="3614"/>
                    <a:pt x="4072" y="3614"/>
                  </a:cubicBezTo>
                  <a:cubicBezTo>
                    <a:pt x="3805" y="3614"/>
                    <a:pt x="3653" y="3500"/>
                    <a:pt x="3501" y="3234"/>
                  </a:cubicBezTo>
                  <a:cubicBezTo>
                    <a:pt x="3387" y="3006"/>
                    <a:pt x="3349" y="2587"/>
                    <a:pt x="3349" y="2017"/>
                  </a:cubicBezTo>
                  <a:cubicBezTo>
                    <a:pt x="3349" y="1408"/>
                    <a:pt x="3387" y="951"/>
                    <a:pt x="3463" y="647"/>
                  </a:cubicBezTo>
                  <a:cubicBezTo>
                    <a:pt x="3501" y="457"/>
                    <a:pt x="3577" y="343"/>
                    <a:pt x="3691" y="267"/>
                  </a:cubicBezTo>
                  <a:cubicBezTo>
                    <a:pt x="3805" y="152"/>
                    <a:pt x="3958" y="114"/>
                    <a:pt x="4072" y="114"/>
                  </a:cubicBezTo>
                  <a:close/>
                  <a:moveTo>
                    <a:pt x="4072" y="0"/>
                  </a:moveTo>
                  <a:cubicBezTo>
                    <a:pt x="3920" y="0"/>
                    <a:pt x="3805" y="38"/>
                    <a:pt x="3691" y="114"/>
                  </a:cubicBezTo>
                  <a:cubicBezTo>
                    <a:pt x="3577" y="152"/>
                    <a:pt x="3425" y="267"/>
                    <a:pt x="3311" y="419"/>
                  </a:cubicBezTo>
                  <a:cubicBezTo>
                    <a:pt x="3197" y="571"/>
                    <a:pt x="3121" y="799"/>
                    <a:pt x="3044" y="1065"/>
                  </a:cubicBezTo>
                  <a:cubicBezTo>
                    <a:pt x="2968" y="1332"/>
                    <a:pt x="2930" y="1636"/>
                    <a:pt x="2930" y="1941"/>
                  </a:cubicBezTo>
                  <a:cubicBezTo>
                    <a:pt x="2930" y="2321"/>
                    <a:pt x="2968" y="2663"/>
                    <a:pt x="3121" y="2930"/>
                  </a:cubicBezTo>
                  <a:cubicBezTo>
                    <a:pt x="3235" y="3196"/>
                    <a:pt x="3387" y="3424"/>
                    <a:pt x="3539" y="3538"/>
                  </a:cubicBezTo>
                  <a:cubicBezTo>
                    <a:pt x="3691" y="3652"/>
                    <a:pt x="3881" y="3729"/>
                    <a:pt x="4072" y="3729"/>
                  </a:cubicBezTo>
                  <a:cubicBezTo>
                    <a:pt x="4148" y="3729"/>
                    <a:pt x="4262" y="3691"/>
                    <a:pt x="4376" y="3652"/>
                  </a:cubicBezTo>
                  <a:cubicBezTo>
                    <a:pt x="4452" y="3614"/>
                    <a:pt x="4566" y="3538"/>
                    <a:pt x="4642" y="3462"/>
                  </a:cubicBezTo>
                  <a:cubicBezTo>
                    <a:pt x="4756" y="3348"/>
                    <a:pt x="4871" y="3196"/>
                    <a:pt x="4947" y="3044"/>
                  </a:cubicBezTo>
                  <a:cubicBezTo>
                    <a:pt x="5061" y="2854"/>
                    <a:pt x="5137" y="2663"/>
                    <a:pt x="5175" y="2397"/>
                  </a:cubicBezTo>
                  <a:cubicBezTo>
                    <a:pt x="5213" y="2245"/>
                    <a:pt x="5213" y="2055"/>
                    <a:pt x="5213" y="1864"/>
                  </a:cubicBezTo>
                  <a:cubicBezTo>
                    <a:pt x="5213" y="1484"/>
                    <a:pt x="5175" y="1180"/>
                    <a:pt x="5099" y="951"/>
                  </a:cubicBezTo>
                  <a:cubicBezTo>
                    <a:pt x="4985" y="647"/>
                    <a:pt x="4833" y="381"/>
                    <a:pt x="4642" y="229"/>
                  </a:cubicBezTo>
                  <a:cubicBezTo>
                    <a:pt x="4452" y="76"/>
                    <a:pt x="4262" y="0"/>
                    <a:pt x="40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9"/>
            <p:cNvSpPr/>
            <p:nvPr/>
          </p:nvSpPr>
          <p:spPr>
            <a:xfrm>
              <a:off x="925750" y="894425"/>
              <a:ext cx="130350" cy="93225"/>
            </a:xfrm>
            <a:custGeom>
              <a:avLst/>
              <a:gdLst/>
              <a:ahLst/>
              <a:cxnLst/>
              <a:rect l="l" t="t" r="r" b="b"/>
              <a:pathLst>
                <a:path w="5214" h="3729" extrusionOk="0">
                  <a:moveTo>
                    <a:pt x="1485" y="609"/>
                  </a:moveTo>
                  <a:lnTo>
                    <a:pt x="1485" y="1522"/>
                  </a:lnTo>
                  <a:lnTo>
                    <a:pt x="1485" y="1902"/>
                  </a:lnTo>
                  <a:lnTo>
                    <a:pt x="1485" y="2359"/>
                  </a:lnTo>
                  <a:lnTo>
                    <a:pt x="305" y="2359"/>
                  </a:lnTo>
                  <a:cubicBezTo>
                    <a:pt x="343" y="2283"/>
                    <a:pt x="534" y="1978"/>
                    <a:pt x="838" y="1522"/>
                  </a:cubicBezTo>
                  <a:cubicBezTo>
                    <a:pt x="1104" y="1103"/>
                    <a:pt x="1333" y="799"/>
                    <a:pt x="1485" y="609"/>
                  </a:cubicBezTo>
                  <a:close/>
                  <a:moveTo>
                    <a:pt x="4072" y="114"/>
                  </a:moveTo>
                  <a:cubicBezTo>
                    <a:pt x="4224" y="114"/>
                    <a:pt x="4376" y="190"/>
                    <a:pt x="4490" y="266"/>
                  </a:cubicBezTo>
                  <a:cubicBezTo>
                    <a:pt x="4604" y="381"/>
                    <a:pt x="4680" y="571"/>
                    <a:pt x="4756" y="837"/>
                  </a:cubicBezTo>
                  <a:cubicBezTo>
                    <a:pt x="4756" y="1027"/>
                    <a:pt x="4795" y="1332"/>
                    <a:pt x="4795" y="1788"/>
                  </a:cubicBezTo>
                  <a:lnTo>
                    <a:pt x="4795" y="1978"/>
                  </a:lnTo>
                  <a:cubicBezTo>
                    <a:pt x="4795" y="2321"/>
                    <a:pt x="4795" y="2625"/>
                    <a:pt x="4718" y="2891"/>
                  </a:cubicBezTo>
                  <a:cubicBezTo>
                    <a:pt x="4680" y="3158"/>
                    <a:pt x="4604" y="3348"/>
                    <a:pt x="4452" y="3424"/>
                  </a:cubicBezTo>
                  <a:cubicBezTo>
                    <a:pt x="4338" y="3538"/>
                    <a:pt x="4224" y="3576"/>
                    <a:pt x="4072" y="3576"/>
                  </a:cubicBezTo>
                  <a:cubicBezTo>
                    <a:pt x="3805" y="3576"/>
                    <a:pt x="3653" y="3462"/>
                    <a:pt x="3501" y="3234"/>
                  </a:cubicBezTo>
                  <a:cubicBezTo>
                    <a:pt x="3387" y="3006"/>
                    <a:pt x="3349" y="2587"/>
                    <a:pt x="3349" y="1978"/>
                  </a:cubicBezTo>
                  <a:cubicBezTo>
                    <a:pt x="3349" y="1408"/>
                    <a:pt x="3387" y="951"/>
                    <a:pt x="3463" y="647"/>
                  </a:cubicBezTo>
                  <a:cubicBezTo>
                    <a:pt x="3501" y="457"/>
                    <a:pt x="3577" y="342"/>
                    <a:pt x="3691" y="266"/>
                  </a:cubicBezTo>
                  <a:cubicBezTo>
                    <a:pt x="3805" y="152"/>
                    <a:pt x="3958" y="114"/>
                    <a:pt x="4072" y="114"/>
                  </a:cubicBezTo>
                  <a:close/>
                  <a:moveTo>
                    <a:pt x="1751" y="0"/>
                  </a:moveTo>
                  <a:cubicBezTo>
                    <a:pt x="1637" y="114"/>
                    <a:pt x="1561" y="228"/>
                    <a:pt x="1447" y="381"/>
                  </a:cubicBezTo>
                  <a:cubicBezTo>
                    <a:pt x="1371" y="495"/>
                    <a:pt x="1294" y="647"/>
                    <a:pt x="1180" y="761"/>
                  </a:cubicBezTo>
                  <a:cubicBezTo>
                    <a:pt x="1104" y="875"/>
                    <a:pt x="990" y="1027"/>
                    <a:pt x="838" y="1217"/>
                  </a:cubicBezTo>
                  <a:lnTo>
                    <a:pt x="305" y="2016"/>
                  </a:lnTo>
                  <a:cubicBezTo>
                    <a:pt x="153" y="2207"/>
                    <a:pt x="77" y="2359"/>
                    <a:pt x="1" y="2435"/>
                  </a:cubicBezTo>
                  <a:lnTo>
                    <a:pt x="1" y="2511"/>
                  </a:lnTo>
                  <a:lnTo>
                    <a:pt x="1" y="2625"/>
                  </a:lnTo>
                  <a:lnTo>
                    <a:pt x="1485" y="2625"/>
                  </a:lnTo>
                  <a:cubicBezTo>
                    <a:pt x="1485" y="2701"/>
                    <a:pt x="1485" y="2739"/>
                    <a:pt x="1485" y="2777"/>
                  </a:cubicBezTo>
                  <a:cubicBezTo>
                    <a:pt x="1485" y="2777"/>
                    <a:pt x="1485" y="2853"/>
                    <a:pt x="1485" y="3006"/>
                  </a:cubicBezTo>
                  <a:cubicBezTo>
                    <a:pt x="1485" y="3044"/>
                    <a:pt x="1485" y="3120"/>
                    <a:pt x="1485" y="3234"/>
                  </a:cubicBezTo>
                  <a:cubicBezTo>
                    <a:pt x="1485" y="3310"/>
                    <a:pt x="1485" y="3462"/>
                    <a:pt x="1485" y="3690"/>
                  </a:cubicBezTo>
                  <a:lnTo>
                    <a:pt x="1827" y="3690"/>
                  </a:lnTo>
                  <a:cubicBezTo>
                    <a:pt x="1827" y="3690"/>
                    <a:pt x="1865" y="3690"/>
                    <a:pt x="1865" y="3652"/>
                  </a:cubicBezTo>
                  <a:cubicBezTo>
                    <a:pt x="1865" y="3234"/>
                    <a:pt x="1865" y="2891"/>
                    <a:pt x="1865" y="2625"/>
                  </a:cubicBezTo>
                  <a:lnTo>
                    <a:pt x="2474" y="2625"/>
                  </a:lnTo>
                  <a:cubicBezTo>
                    <a:pt x="2474" y="2549"/>
                    <a:pt x="2474" y="2511"/>
                    <a:pt x="2474" y="2473"/>
                  </a:cubicBezTo>
                  <a:cubicBezTo>
                    <a:pt x="2474" y="2473"/>
                    <a:pt x="2474" y="2435"/>
                    <a:pt x="2474" y="2359"/>
                  </a:cubicBezTo>
                  <a:lnTo>
                    <a:pt x="1865" y="2359"/>
                  </a:lnTo>
                  <a:cubicBezTo>
                    <a:pt x="1865" y="2207"/>
                    <a:pt x="1865" y="2131"/>
                    <a:pt x="1865" y="2054"/>
                  </a:cubicBezTo>
                  <a:lnTo>
                    <a:pt x="1865" y="1598"/>
                  </a:lnTo>
                  <a:lnTo>
                    <a:pt x="1865" y="1294"/>
                  </a:lnTo>
                  <a:lnTo>
                    <a:pt x="1865" y="875"/>
                  </a:lnTo>
                  <a:lnTo>
                    <a:pt x="1865" y="495"/>
                  </a:lnTo>
                  <a:lnTo>
                    <a:pt x="1865" y="114"/>
                  </a:lnTo>
                  <a:lnTo>
                    <a:pt x="1865" y="0"/>
                  </a:lnTo>
                  <a:close/>
                  <a:moveTo>
                    <a:pt x="4072" y="0"/>
                  </a:moveTo>
                  <a:cubicBezTo>
                    <a:pt x="3920" y="0"/>
                    <a:pt x="3805" y="38"/>
                    <a:pt x="3691" y="114"/>
                  </a:cubicBezTo>
                  <a:cubicBezTo>
                    <a:pt x="3577" y="152"/>
                    <a:pt x="3425" y="266"/>
                    <a:pt x="3311" y="419"/>
                  </a:cubicBezTo>
                  <a:cubicBezTo>
                    <a:pt x="3197" y="571"/>
                    <a:pt x="3121" y="799"/>
                    <a:pt x="3044" y="1065"/>
                  </a:cubicBezTo>
                  <a:cubicBezTo>
                    <a:pt x="2968" y="1332"/>
                    <a:pt x="2930" y="1636"/>
                    <a:pt x="2930" y="1902"/>
                  </a:cubicBezTo>
                  <a:cubicBezTo>
                    <a:pt x="2930" y="2321"/>
                    <a:pt x="2968" y="2625"/>
                    <a:pt x="3121" y="2929"/>
                  </a:cubicBezTo>
                  <a:cubicBezTo>
                    <a:pt x="3235" y="3196"/>
                    <a:pt x="3387" y="3424"/>
                    <a:pt x="3539" y="3538"/>
                  </a:cubicBezTo>
                  <a:cubicBezTo>
                    <a:pt x="3691" y="3652"/>
                    <a:pt x="3881" y="3728"/>
                    <a:pt x="4072" y="3728"/>
                  </a:cubicBezTo>
                  <a:cubicBezTo>
                    <a:pt x="4148" y="3728"/>
                    <a:pt x="4262" y="3690"/>
                    <a:pt x="4376" y="3652"/>
                  </a:cubicBezTo>
                  <a:cubicBezTo>
                    <a:pt x="4452" y="3614"/>
                    <a:pt x="4566" y="3538"/>
                    <a:pt x="4642" y="3462"/>
                  </a:cubicBezTo>
                  <a:cubicBezTo>
                    <a:pt x="4756" y="3348"/>
                    <a:pt x="4871" y="3196"/>
                    <a:pt x="4947" y="3044"/>
                  </a:cubicBezTo>
                  <a:cubicBezTo>
                    <a:pt x="5061" y="2853"/>
                    <a:pt x="5137" y="2625"/>
                    <a:pt x="5175" y="2397"/>
                  </a:cubicBezTo>
                  <a:cubicBezTo>
                    <a:pt x="5213" y="2245"/>
                    <a:pt x="5213" y="2054"/>
                    <a:pt x="5213" y="1864"/>
                  </a:cubicBezTo>
                  <a:cubicBezTo>
                    <a:pt x="5213" y="1484"/>
                    <a:pt x="5175" y="1179"/>
                    <a:pt x="5099" y="951"/>
                  </a:cubicBezTo>
                  <a:cubicBezTo>
                    <a:pt x="4985" y="609"/>
                    <a:pt x="4833" y="381"/>
                    <a:pt x="4642" y="228"/>
                  </a:cubicBezTo>
                  <a:cubicBezTo>
                    <a:pt x="4452" y="76"/>
                    <a:pt x="4262" y="0"/>
                    <a:pt x="40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9"/>
            <p:cNvSpPr/>
            <p:nvPr/>
          </p:nvSpPr>
          <p:spPr>
            <a:xfrm>
              <a:off x="1091250" y="4319325"/>
              <a:ext cx="311050" cy="78975"/>
            </a:xfrm>
            <a:custGeom>
              <a:avLst/>
              <a:gdLst/>
              <a:ahLst/>
              <a:cxnLst/>
              <a:rect l="l" t="t" r="r" b="b"/>
              <a:pathLst>
                <a:path w="12442" h="3159" extrusionOk="0">
                  <a:moveTo>
                    <a:pt x="1484" y="191"/>
                  </a:moveTo>
                  <a:cubicBezTo>
                    <a:pt x="1751" y="191"/>
                    <a:pt x="1941" y="305"/>
                    <a:pt x="2093" y="533"/>
                  </a:cubicBezTo>
                  <a:cubicBezTo>
                    <a:pt x="2245" y="800"/>
                    <a:pt x="2321" y="1142"/>
                    <a:pt x="2321" y="1561"/>
                  </a:cubicBezTo>
                  <a:cubicBezTo>
                    <a:pt x="2321" y="1979"/>
                    <a:pt x="2245" y="2321"/>
                    <a:pt x="2093" y="2588"/>
                  </a:cubicBezTo>
                  <a:cubicBezTo>
                    <a:pt x="1941" y="2854"/>
                    <a:pt x="1751" y="2968"/>
                    <a:pt x="1484" y="2968"/>
                  </a:cubicBezTo>
                  <a:cubicBezTo>
                    <a:pt x="1180" y="2968"/>
                    <a:pt x="990" y="2854"/>
                    <a:pt x="838" y="2588"/>
                  </a:cubicBezTo>
                  <a:cubicBezTo>
                    <a:pt x="685" y="2321"/>
                    <a:pt x="609" y="1979"/>
                    <a:pt x="609" y="1561"/>
                  </a:cubicBezTo>
                  <a:cubicBezTo>
                    <a:pt x="609" y="1142"/>
                    <a:pt x="685" y="800"/>
                    <a:pt x="838" y="533"/>
                  </a:cubicBezTo>
                  <a:cubicBezTo>
                    <a:pt x="990" y="305"/>
                    <a:pt x="1218" y="191"/>
                    <a:pt x="1484" y="191"/>
                  </a:cubicBezTo>
                  <a:close/>
                  <a:moveTo>
                    <a:pt x="7191" y="191"/>
                  </a:moveTo>
                  <a:cubicBezTo>
                    <a:pt x="7457" y="191"/>
                    <a:pt x="7648" y="305"/>
                    <a:pt x="7800" y="533"/>
                  </a:cubicBezTo>
                  <a:cubicBezTo>
                    <a:pt x="7952" y="800"/>
                    <a:pt x="8028" y="1142"/>
                    <a:pt x="8028" y="1561"/>
                  </a:cubicBezTo>
                  <a:cubicBezTo>
                    <a:pt x="8028" y="1979"/>
                    <a:pt x="7952" y="2321"/>
                    <a:pt x="7800" y="2588"/>
                  </a:cubicBezTo>
                  <a:cubicBezTo>
                    <a:pt x="7648" y="2854"/>
                    <a:pt x="7457" y="2968"/>
                    <a:pt x="7191" y="2968"/>
                  </a:cubicBezTo>
                  <a:cubicBezTo>
                    <a:pt x="6887" y="2968"/>
                    <a:pt x="6696" y="2854"/>
                    <a:pt x="6544" y="2588"/>
                  </a:cubicBezTo>
                  <a:cubicBezTo>
                    <a:pt x="6392" y="2321"/>
                    <a:pt x="6316" y="1979"/>
                    <a:pt x="6316" y="1561"/>
                  </a:cubicBezTo>
                  <a:cubicBezTo>
                    <a:pt x="6316" y="1142"/>
                    <a:pt x="6392" y="800"/>
                    <a:pt x="6544" y="533"/>
                  </a:cubicBezTo>
                  <a:cubicBezTo>
                    <a:pt x="6696" y="305"/>
                    <a:pt x="6925" y="191"/>
                    <a:pt x="7191" y="191"/>
                  </a:cubicBezTo>
                  <a:close/>
                  <a:moveTo>
                    <a:pt x="10995" y="191"/>
                  </a:moveTo>
                  <a:cubicBezTo>
                    <a:pt x="11262" y="191"/>
                    <a:pt x="11452" y="305"/>
                    <a:pt x="11604" y="533"/>
                  </a:cubicBezTo>
                  <a:cubicBezTo>
                    <a:pt x="11756" y="800"/>
                    <a:pt x="11832" y="1142"/>
                    <a:pt x="11832" y="1561"/>
                  </a:cubicBezTo>
                  <a:cubicBezTo>
                    <a:pt x="11832" y="1979"/>
                    <a:pt x="11756" y="2321"/>
                    <a:pt x="11604" y="2588"/>
                  </a:cubicBezTo>
                  <a:cubicBezTo>
                    <a:pt x="11452" y="2854"/>
                    <a:pt x="11262" y="2968"/>
                    <a:pt x="10995" y="2968"/>
                  </a:cubicBezTo>
                  <a:cubicBezTo>
                    <a:pt x="10691" y="2968"/>
                    <a:pt x="10501" y="2854"/>
                    <a:pt x="10349" y="2588"/>
                  </a:cubicBezTo>
                  <a:cubicBezTo>
                    <a:pt x="10196" y="2321"/>
                    <a:pt x="10120" y="1979"/>
                    <a:pt x="10120" y="1561"/>
                  </a:cubicBezTo>
                  <a:cubicBezTo>
                    <a:pt x="10120" y="1142"/>
                    <a:pt x="10196" y="800"/>
                    <a:pt x="10349" y="533"/>
                  </a:cubicBezTo>
                  <a:cubicBezTo>
                    <a:pt x="10501" y="305"/>
                    <a:pt x="10729" y="191"/>
                    <a:pt x="10995" y="191"/>
                  </a:cubicBezTo>
                  <a:close/>
                  <a:moveTo>
                    <a:pt x="4300" y="2359"/>
                  </a:moveTo>
                  <a:cubicBezTo>
                    <a:pt x="4186" y="2359"/>
                    <a:pt x="4109" y="2397"/>
                    <a:pt x="4033" y="2474"/>
                  </a:cubicBezTo>
                  <a:cubicBezTo>
                    <a:pt x="3957" y="2550"/>
                    <a:pt x="3919" y="2626"/>
                    <a:pt x="3919" y="2740"/>
                  </a:cubicBezTo>
                  <a:cubicBezTo>
                    <a:pt x="3919" y="2854"/>
                    <a:pt x="3957" y="2930"/>
                    <a:pt x="4033" y="3006"/>
                  </a:cubicBezTo>
                  <a:cubicBezTo>
                    <a:pt x="4109" y="3082"/>
                    <a:pt x="4186" y="3120"/>
                    <a:pt x="4300" y="3120"/>
                  </a:cubicBezTo>
                  <a:cubicBezTo>
                    <a:pt x="4414" y="3120"/>
                    <a:pt x="4490" y="3082"/>
                    <a:pt x="4566" y="3006"/>
                  </a:cubicBezTo>
                  <a:cubicBezTo>
                    <a:pt x="4642" y="2930"/>
                    <a:pt x="4680" y="2854"/>
                    <a:pt x="4680" y="2740"/>
                  </a:cubicBezTo>
                  <a:cubicBezTo>
                    <a:pt x="4680" y="2626"/>
                    <a:pt x="4642" y="2550"/>
                    <a:pt x="4566" y="2474"/>
                  </a:cubicBezTo>
                  <a:cubicBezTo>
                    <a:pt x="4490" y="2397"/>
                    <a:pt x="4414" y="2359"/>
                    <a:pt x="4300" y="2359"/>
                  </a:cubicBezTo>
                  <a:close/>
                  <a:moveTo>
                    <a:pt x="1484" y="1"/>
                  </a:moveTo>
                  <a:cubicBezTo>
                    <a:pt x="1218" y="1"/>
                    <a:pt x="1028" y="39"/>
                    <a:pt x="838" y="115"/>
                  </a:cubicBezTo>
                  <a:cubicBezTo>
                    <a:pt x="647" y="191"/>
                    <a:pt x="495" y="305"/>
                    <a:pt x="381" y="457"/>
                  </a:cubicBezTo>
                  <a:cubicBezTo>
                    <a:pt x="229" y="609"/>
                    <a:pt x="153" y="762"/>
                    <a:pt x="77" y="952"/>
                  </a:cubicBezTo>
                  <a:cubicBezTo>
                    <a:pt x="39" y="1142"/>
                    <a:pt x="1" y="1370"/>
                    <a:pt x="1" y="1561"/>
                  </a:cubicBezTo>
                  <a:cubicBezTo>
                    <a:pt x="1" y="1789"/>
                    <a:pt x="39" y="2017"/>
                    <a:pt x="115" y="2207"/>
                  </a:cubicBezTo>
                  <a:cubicBezTo>
                    <a:pt x="153" y="2397"/>
                    <a:pt x="267" y="2550"/>
                    <a:pt x="381" y="2702"/>
                  </a:cubicBezTo>
                  <a:cubicBezTo>
                    <a:pt x="495" y="2854"/>
                    <a:pt x="647" y="2968"/>
                    <a:pt x="838" y="3044"/>
                  </a:cubicBezTo>
                  <a:cubicBezTo>
                    <a:pt x="1028" y="3120"/>
                    <a:pt x="1218" y="3158"/>
                    <a:pt x="1484" y="3158"/>
                  </a:cubicBezTo>
                  <a:cubicBezTo>
                    <a:pt x="1675" y="3158"/>
                    <a:pt x="1903" y="3120"/>
                    <a:pt x="2055" y="3044"/>
                  </a:cubicBezTo>
                  <a:cubicBezTo>
                    <a:pt x="2245" y="2968"/>
                    <a:pt x="2397" y="2892"/>
                    <a:pt x="2512" y="2740"/>
                  </a:cubicBezTo>
                  <a:cubicBezTo>
                    <a:pt x="2664" y="2626"/>
                    <a:pt x="2740" y="2436"/>
                    <a:pt x="2816" y="2245"/>
                  </a:cubicBezTo>
                  <a:cubicBezTo>
                    <a:pt x="2892" y="2055"/>
                    <a:pt x="2930" y="1827"/>
                    <a:pt x="2930" y="1561"/>
                  </a:cubicBezTo>
                  <a:cubicBezTo>
                    <a:pt x="2930" y="1370"/>
                    <a:pt x="2892" y="1142"/>
                    <a:pt x="2854" y="990"/>
                  </a:cubicBezTo>
                  <a:cubicBezTo>
                    <a:pt x="2778" y="762"/>
                    <a:pt x="2702" y="609"/>
                    <a:pt x="2588" y="457"/>
                  </a:cubicBezTo>
                  <a:cubicBezTo>
                    <a:pt x="2474" y="305"/>
                    <a:pt x="2321" y="191"/>
                    <a:pt x="2131" y="115"/>
                  </a:cubicBezTo>
                  <a:cubicBezTo>
                    <a:pt x="1941" y="39"/>
                    <a:pt x="1713" y="1"/>
                    <a:pt x="1484" y="1"/>
                  </a:cubicBezTo>
                  <a:close/>
                  <a:moveTo>
                    <a:pt x="7191" y="1"/>
                  </a:moveTo>
                  <a:cubicBezTo>
                    <a:pt x="6925" y="1"/>
                    <a:pt x="6734" y="39"/>
                    <a:pt x="6544" y="115"/>
                  </a:cubicBezTo>
                  <a:cubicBezTo>
                    <a:pt x="6354" y="191"/>
                    <a:pt x="6202" y="305"/>
                    <a:pt x="6088" y="457"/>
                  </a:cubicBezTo>
                  <a:cubicBezTo>
                    <a:pt x="5936" y="609"/>
                    <a:pt x="5859" y="762"/>
                    <a:pt x="5783" y="952"/>
                  </a:cubicBezTo>
                  <a:cubicBezTo>
                    <a:pt x="5745" y="1142"/>
                    <a:pt x="5707" y="1370"/>
                    <a:pt x="5707" y="1561"/>
                  </a:cubicBezTo>
                  <a:cubicBezTo>
                    <a:pt x="5707" y="1789"/>
                    <a:pt x="5745" y="2017"/>
                    <a:pt x="5821" y="2207"/>
                  </a:cubicBezTo>
                  <a:cubicBezTo>
                    <a:pt x="5859" y="2397"/>
                    <a:pt x="5974" y="2550"/>
                    <a:pt x="6088" y="2702"/>
                  </a:cubicBezTo>
                  <a:cubicBezTo>
                    <a:pt x="6202" y="2854"/>
                    <a:pt x="6354" y="2968"/>
                    <a:pt x="6544" y="3044"/>
                  </a:cubicBezTo>
                  <a:cubicBezTo>
                    <a:pt x="6734" y="3120"/>
                    <a:pt x="6925" y="3158"/>
                    <a:pt x="7191" y="3158"/>
                  </a:cubicBezTo>
                  <a:cubicBezTo>
                    <a:pt x="7381" y="3158"/>
                    <a:pt x="7609" y="3120"/>
                    <a:pt x="7762" y="3044"/>
                  </a:cubicBezTo>
                  <a:cubicBezTo>
                    <a:pt x="7952" y="2968"/>
                    <a:pt x="8104" y="2892"/>
                    <a:pt x="8218" y="2740"/>
                  </a:cubicBezTo>
                  <a:cubicBezTo>
                    <a:pt x="8370" y="2626"/>
                    <a:pt x="8446" y="2436"/>
                    <a:pt x="8523" y="2245"/>
                  </a:cubicBezTo>
                  <a:cubicBezTo>
                    <a:pt x="8599" y="2055"/>
                    <a:pt x="8637" y="1827"/>
                    <a:pt x="8637" y="1561"/>
                  </a:cubicBezTo>
                  <a:cubicBezTo>
                    <a:pt x="8637" y="1370"/>
                    <a:pt x="8599" y="1142"/>
                    <a:pt x="8561" y="990"/>
                  </a:cubicBezTo>
                  <a:cubicBezTo>
                    <a:pt x="8485" y="762"/>
                    <a:pt x="8408" y="609"/>
                    <a:pt x="8294" y="457"/>
                  </a:cubicBezTo>
                  <a:cubicBezTo>
                    <a:pt x="8180" y="305"/>
                    <a:pt x="8028" y="191"/>
                    <a:pt x="7838" y="115"/>
                  </a:cubicBezTo>
                  <a:cubicBezTo>
                    <a:pt x="7648" y="39"/>
                    <a:pt x="7419" y="1"/>
                    <a:pt x="7191" y="1"/>
                  </a:cubicBezTo>
                  <a:close/>
                  <a:moveTo>
                    <a:pt x="10995" y="1"/>
                  </a:moveTo>
                  <a:cubicBezTo>
                    <a:pt x="10729" y="1"/>
                    <a:pt x="10539" y="39"/>
                    <a:pt x="10349" y="115"/>
                  </a:cubicBezTo>
                  <a:cubicBezTo>
                    <a:pt x="10158" y="191"/>
                    <a:pt x="10006" y="305"/>
                    <a:pt x="9892" y="457"/>
                  </a:cubicBezTo>
                  <a:cubicBezTo>
                    <a:pt x="9740" y="609"/>
                    <a:pt x="9664" y="762"/>
                    <a:pt x="9588" y="952"/>
                  </a:cubicBezTo>
                  <a:cubicBezTo>
                    <a:pt x="9550" y="1142"/>
                    <a:pt x="9512" y="1370"/>
                    <a:pt x="9512" y="1561"/>
                  </a:cubicBezTo>
                  <a:cubicBezTo>
                    <a:pt x="9512" y="1789"/>
                    <a:pt x="9550" y="2017"/>
                    <a:pt x="9626" y="2207"/>
                  </a:cubicBezTo>
                  <a:cubicBezTo>
                    <a:pt x="9664" y="2397"/>
                    <a:pt x="9778" y="2550"/>
                    <a:pt x="9892" y="2702"/>
                  </a:cubicBezTo>
                  <a:cubicBezTo>
                    <a:pt x="10006" y="2854"/>
                    <a:pt x="10158" y="2968"/>
                    <a:pt x="10349" y="3044"/>
                  </a:cubicBezTo>
                  <a:cubicBezTo>
                    <a:pt x="10539" y="3120"/>
                    <a:pt x="10729" y="3158"/>
                    <a:pt x="10995" y="3158"/>
                  </a:cubicBezTo>
                  <a:cubicBezTo>
                    <a:pt x="11186" y="3158"/>
                    <a:pt x="11414" y="3120"/>
                    <a:pt x="11566" y="3044"/>
                  </a:cubicBezTo>
                  <a:cubicBezTo>
                    <a:pt x="11756" y="2968"/>
                    <a:pt x="11908" y="2892"/>
                    <a:pt x="12023" y="2740"/>
                  </a:cubicBezTo>
                  <a:cubicBezTo>
                    <a:pt x="12175" y="2626"/>
                    <a:pt x="12251" y="2436"/>
                    <a:pt x="12327" y="2245"/>
                  </a:cubicBezTo>
                  <a:cubicBezTo>
                    <a:pt x="12403" y="2055"/>
                    <a:pt x="12441" y="1827"/>
                    <a:pt x="12441" y="1561"/>
                  </a:cubicBezTo>
                  <a:cubicBezTo>
                    <a:pt x="12441" y="1370"/>
                    <a:pt x="12403" y="1142"/>
                    <a:pt x="12365" y="990"/>
                  </a:cubicBezTo>
                  <a:cubicBezTo>
                    <a:pt x="12289" y="762"/>
                    <a:pt x="12213" y="609"/>
                    <a:pt x="12099" y="457"/>
                  </a:cubicBezTo>
                  <a:cubicBezTo>
                    <a:pt x="11985" y="305"/>
                    <a:pt x="11832" y="191"/>
                    <a:pt x="11642" y="115"/>
                  </a:cubicBezTo>
                  <a:cubicBezTo>
                    <a:pt x="11452" y="39"/>
                    <a:pt x="11224" y="1"/>
                    <a:pt x="109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2543600" y="4319325"/>
              <a:ext cx="300575" cy="101800"/>
            </a:xfrm>
            <a:custGeom>
              <a:avLst/>
              <a:gdLst/>
              <a:ahLst/>
              <a:cxnLst/>
              <a:rect l="l" t="t" r="r" b="b"/>
              <a:pathLst>
                <a:path w="12023" h="4072" extrusionOk="0">
                  <a:moveTo>
                    <a:pt x="1484" y="191"/>
                  </a:moveTo>
                  <a:cubicBezTo>
                    <a:pt x="1750" y="191"/>
                    <a:pt x="1940" y="305"/>
                    <a:pt x="2093" y="533"/>
                  </a:cubicBezTo>
                  <a:cubicBezTo>
                    <a:pt x="2245" y="800"/>
                    <a:pt x="2321" y="1142"/>
                    <a:pt x="2321" y="1561"/>
                  </a:cubicBezTo>
                  <a:cubicBezTo>
                    <a:pt x="2321" y="1979"/>
                    <a:pt x="2245" y="2321"/>
                    <a:pt x="2093" y="2588"/>
                  </a:cubicBezTo>
                  <a:cubicBezTo>
                    <a:pt x="1940" y="2854"/>
                    <a:pt x="1750" y="2968"/>
                    <a:pt x="1484" y="2968"/>
                  </a:cubicBezTo>
                  <a:cubicBezTo>
                    <a:pt x="1180" y="2968"/>
                    <a:pt x="989" y="2854"/>
                    <a:pt x="837" y="2588"/>
                  </a:cubicBezTo>
                  <a:cubicBezTo>
                    <a:pt x="685" y="2321"/>
                    <a:pt x="647" y="1979"/>
                    <a:pt x="647" y="1561"/>
                  </a:cubicBezTo>
                  <a:cubicBezTo>
                    <a:pt x="647" y="1142"/>
                    <a:pt x="685" y="800"/>
                    <a:pt x="837" y="533"/>
                  </a:cubicBezTo>
                  <a:cubicBezTo>
                    <a:pt x="989" y="305"/>
                    <a:pt x="1218" y="191"/>
                    <a:pt x="1484" y="191"/>
                  </a:cubicBezTo>
                  <a:close/>
                  <a:moveTo>
                    <a:pt x="6962" y="1"/>
                  </a:moveTo>
                  <a:cubicBezTo>
                    <a:pt x="6772" y="1"/>
                    <a:pt x="6620" y="1"/>
                    <a:pt x="6468" y="77"/>
                  </a:cubicBezTo>
                  <a:cubicBezTo>
                    <a:pt x="6315" y="115"/>
                    <a:pt x="6201" y="191"/>
                    <a:pt x="6087" y="267"/>
                  </a:cubicBezTo>
                  <a:cubicBezTo>
                    <a:pt x="5973" y="343"/>
                    <a:pt x="5897" y="457"/>
                    <a:pt x="5859" y="571"/>
                  </a:cubicBezTo>
                  <a:cubicBezTo>
                    <a:pt x="5783" y="647"/>
                    <a:pt x="5783" y="762"/>
                    <a:pt x="5783" y="838"/>
                  </a:cubicBezTo>
                  <a:cubicBezTo>
                    <a:pt x="5783" y="952"/>
                    <a:pt x="5783" y="1066"/>
                    <a:pt x="5859" y="1104"/>
                  </a:cubicBezTo>
                  <a:cubicBezTo>
                    <a:pt x="5897" y="1180"/>
                    <a:pt x="5973" y="1218"/>
                    <a:pt x="6049" y="1218"/>
                  </a:cubicBezTo>
                  <a:cubicBezTo>
                    <a:pt x="6163" y="1218"/>
                    <a:pt x="6277" y="1180"/>
                    <a:pt x="6315" y="1104"/>
                  </a:cubicBezTo>
                  <a:cubicBezTo>
                    <a:pt x="6392" y="1066"/>
                    <a:pt x="6392" y="990"/>
                    <a:pt x="6392" y="952"/>
                  </a:cubicBezTo>
                  <a:cubicBezTo>
                    <a:pt x="6392" y="838"/>
                    <a:pt x="6392" y="762"/>
                    <a:pt x="6392" y="686"/>
                  </a:cubicBezTo>
                  <a:cubicBezTo>
                    <a:pt x="6354" y="609"/>
                    <a:pt x="6354" y="533"/>
                    <a:pt x="6315" y="495"/>
                  </a:cubicBezTo>
                  <a:cubicBezTo>
                    <a:pt x="6392" y="381"/>
                    <a:pt x="6468" y="343"/>
                    <a:pt x="6582" y="305"/>
                  </a:cubicBezTo>
                  <a:cubicBezTo>
                    <a:pt x="6696" y="229"/>
                    <a:pt x="6810" y="229"/>
                    <a:pt x="6924" y="229"/>
                  </a:cubicBezTo>
                  <a:cubicBezTo>
                    <a:pt x="7114" y="229"/>
                    <a:pt x="7267" y="267"/>
                    <a:pt x="7381" y="381"/>
                  </a:cubicBezTo>
                  <a:cubicBezTo>
                    <a:pt x="7533" y="495"/>
                    <a:pt x="7571" y="647"/>
                    <a:pt x="7571" y="876"/>
                  </a:cubicBezTo>
                  <a:cubicBezTo>
                    <a:pt x="7571" y="1066"/>
                    <a:pt x="7571" y="1180"/>
                    <a:pt x="7533" y="1256"/>
                  </a:cubicBezTo>
                  <a:cubicBezTo>
                    <a:pt x="7533" y="1332"/>
                    <a:pt x="7495" y="1408"/>
                    <a:pt x="7419" y="1484"/>
                  </a:cubicBezTo>
                  <a:cubicBezTo>
                    <a:pt x="7381" y="1561"/>
                    <a:pt x="7305" y="1637"/>
                    <a:pt x="7229" y="1675"/>
                  </a:cubicBezTo>
                  <a:cubicBezTo>
                    <a:pt x="7152" y="1751"/>
                    <a:pt x="7038" y="1827"/>
                    <a:pt x="6886" y="1903"/>
                  </a:cubicBezTo>
                  <a:cubicBezTo>
                    <a:pt x="6734" y="1979"/>
                    <a:pt x="6620" y="2017"/>
                    <a:pt x="6544" y="2093"/>
                  </a:cubicBezTo>
                  <a:cubicBezTo>
                    <a:pt x="6430" y="2169"/>
                    <a:pt x="6354" y="2207"/>
                    <a:pt x="6277" y="2283"/>
                  </a:cubicBezTo>
                  <a:cubicBezTo>
                    <a:pt x="6125" y="2359"/>
                    <a:pt x="6049" y="2436"/>
                    <a:pt x="5935" y="2512"/>
                  </a:cubicBezTo>
                  <a:cubicBezTo>
                    <a:pt x="5859" y="2550"/>
                    <a:pt x="5783" y="2626"/>
                    <a:pt x="5745" y="2702"/>
                  </a:cubicBezTo>
                  <a:lnTo>
                    <a:pt x="5745" y="3082"/>
                  </a:lnTo>
                  <a:lnTo>
                    <a:pt x="8332" y="3082"/>
                  </a:lnTo>
                  <a:lnTo>
                    <a:pt x="8332" y="2588"/>
                  </a:lnTo>
                  <a:lnTo>
                    <a:pt x="6201" y="2588"/>
                  </a:lnTo>
                  <a:cubicBezTo>
                    <a:pt x="6277" y="2512"/>
                    <a:pt x="6392" y="2436"/>
                    <a:pt x="6544" y="2359"/>
                  </a:cubicBezTo>
                  <a:cubicBezTo>
                    <a:pt x="6696" y="2283"/>
                    <a:pt x="6848" y="2207"/>
                    <a:pt x="7000" y="2131"/>
                  </a:cubicBezTo>
                  <a:cubicBezTo>
                    <a:pt x="7267" y="2017"/>
                    <a:pt x="7457" y="1903"/>
                    <a:pt x="7609" y="1827"/>
                  </a:cubicBezTo>
                  <a:cubicBezTo>
                    <a:pt x="7723" y="1751"/>
                    <a:pt x="7837" y="1675"/>
                    <a:pt x="7951" y="1599"/>
                  </a:cubicBezTo>
                  <a:cubicBezTo>
                    <a:pt x="8027" y="1522"/>
                    <a:pt x="8104" y="1408"/>
                    <a:pt x="8142" y="1294"/>
                  </a:cubicBezTo>
                  <a:cubicBezTo>
                    <a:pt x="8180" y="1180"/>
                    <a:pt x="8218" y="1066"/>
                    <a:pt x="8218" y="914"/>
                  </a:cubicBezTo>
                  <a:cubicBezTo>
                    <a:pt x="8218" y="647"/>
                    <a:pt x="8104" y="419"/>
                    <a:pt x="7875" y="229"/>
                  </a:cubicBezTo>
                  <a:cubicBezTo>
                    <a:pt x="7647" y="77"/>
                    <a:pt x="7343" y="1"/>
                    <a:pt x="6962" y="1"/>
                  </a:cubicBezTo>
                  <a:close/>
                  <a:moveTo>
                    <a:pt x="4299" y="2359"/>
                  </a:moveTo>
                  <a:cubicBezTo>
                    <a:pt x="4185" y="2359"/>
                    <a:pt x="4109" y="2397"/>
                    <a:pt x="4033" y="2474"/>
                  </a:cubicBezTo>
                  <a:cubicBezTo>
                    <a:pt x="3957" y="2550"/>
                    <a:pt x="3919" y="2626"/>
                    <a:pt x="3919" y="2740"/>
                  </a:cubicBezTo>
                  <a:cubicBezTo>
                    <a:pt x="3919" y="2854"/>
                    <a:pt x="3957" y="2930"/>
                    <a:pt x="4033" y="3006"/>
                  </a:cubicBezTo>
                  <a:cubicBezTo>
                    <a:pt x="4109" y="3082"/>
                    <a:pt x="4185" y="3120"/>
                    <a:pt x="4299" y="3120"/>
                  </a:cubicBezTo>
                  <a:cubicBezTo>
                    <a:pt x="4413" y="3120"/>
                    <a:pt x="4489" y="3082"/>
                    <a:pt x="4565" y="3006"/>
                  </a:cubicBezTo>
                  <a:cubicBezTo>
                    <a:pt x="4642" y="2930"/>
                    <a:pt x="4680" y="2854"/>
                    <a:pt x="4680" y="2740"/>
                  </a:cubicBezTo>
                  <a:cubicBezTo>
                    <a:pt x="4680" y="2626"/>
                    <a:pt x="4642" y="2550"/>
                    <a:pt x="4565" y="2474"/>
                  </a:cubicBezTo>
                  <a:cubicBezTo>
                    <a:pt x="4489" y="2397"/>
                    <a:pt x="4413" y="2359"/>
                    <a:pt x="4299" y="2359"/>
                  </a:cubicBezTo>
                  <a:close/>
                  <a:moveTo>
                    <a:pt x="1484" y="1"/>
                  </a:moveTo>
                  <a:cubicBezTo>
                    <a:pt x="1218" y="1"/>
                    <a:pt x="1027" y="39"/>
                    <a:pt x="837" y="115"/>
                  </a:cubicBezTo>
                  <a:cubicBezTo>
                    <a:pt x="647" y="191"/>
                    <a:pt x="495" y="305"/>
                    <a:pt x="381" y="457"/>
                  </a:cubicBezTo>
                  <a:cubicBezTo>
                    <a:pt x="228" y="609"/>
                    <a:pt x="152" y="762"/>
                    <a:pt x="76" y="952"/>
                  </a:cubicBezTo>
                  <a:cubicBezTo>
                    <a:pt x="38" y="1142"/>
                    <a:pt x="0" y="1370"/>
                    <a:pt x="0" y="1561"/>
                  </a:cubicBezTo>
                  <a:cubicBezTo>
                    <a:pt x="0" y="1789"/>
                    <a:pt x="38" y="2017"/>
                    <a:pt x="114" y="2207"/>
                  </a:cubicBezTo>
                  <a:cubicBezTo>
                    <a:pt x="152" y="2397"/>
                    <a:pt x="266" y="2550"/>
                    <a:pt x="381" y="2702"/>
                  </a:cubicBezTo>
                  <a:cubicBezTo>
                    <a:pt x="495" y="2854"/>
                    <a:pt x="647" y="2968"/>
                    <a:pt x="837" y="3044"/>
                  </a:cubicBezTo>
                  <a:cubicBezTo>
                    <a:pt x="1027" y="3120"/>
                    <a:pt x="1218" y="3158"/>
                    <a:pt x="1484" y="3158"/>
                  </a:cubicBezTo>
                  <a:cubicBezTo>
                    <a:pt x="1712" y="3158"/>
                    <a:pt x="1902" y="3120"/>
                    <a:pt x="2055" y="3044"/>
                  </a:cubicBezTo>
                  <a:cubicBezTo>
                    <a:pt x="2245" y="2968"/>
                    <a:pt x="2397" y="2892"/>
                    <a:pt x="2549" y="2740"/>
                  </a:cubicBezTo>
                  <a:cubicBezTo>
                    <a:pt x="2663" y="2626"/>
                    <a:pt x="2777" y="2436"/>
                    <a:pt x="2815" y="2245"/>
                  </a:cubicBezTo>
                  <a:cubicBezTo>
                    <a:pt x="2892" y="2055"/>
                    <a:pt x="2930" y="1827"/>
                    <a:pt x="2930" y="1561"/>
                  </a:cubicBezTo>
                  <a:cubicBezTo>
                    <a:pt x="2930" y="1370"/>
                    <a:pt x="2892" y="1142"/>
                    <a:pt x="2853" y="990"/>
                  </a:cubicBezTo>
                  <a:cubicBezTo>
                    <a:pt x="2777" y="762"/>
                    <a:pt x="2701" y="609"/>
                    <a:pt x="2587" y="457"/>
                  </a:cubicBezTo>
                  <a:cubicBezTo>
                    <a:pt x="2473" y="305"/>
                    <a:pt x="2321" y="191"/>
                    <a:pt x="2131" y="115"/>
                  </a:cubicBezTo>
                  <a:cubicBezTo>
                    <a:pt x="1940" y="39"/>
                    <a:pt x="1712" y="1"/>
                    <a:pt x="1484" y="1"/>
                  </a:cubicBezTo>
                  <a:close/>
                  <a:moveTo>
                    <a:pt x="9892" y="77"/>
                  </a:moveTo>
                  <a:lnTo>
                    <a:pt x="9663" y="2093"/>
                  </a:lnTo>
                  <a:lnTo>
                    <a:pt x="9854" y="2169"/>
                  </a:lnTo>
                  <a:cubicBezTo>
                    <a:pt x="9968" y="2017"/>
                    <a:pt x="10044" y="1941"/>
                    <a:pt x="10196" y="1903"/>
                  </a:cubicBezTo>
                  <a:cubicBezTo>
                    <a:pt x="10310" y="1827"/>
                    <a:pt x="10462" y="1789"/>
                    <a:pt x="10614" y="1789"/>
                  </a:cubicBezTo>
                  <a:cubicBezTo>
                    <a:pt x="10843" y="1789"/>
                    <a:pt x="11033" y="1903"/>
                    <a:pt x="11185" y="2055"/>
                  </a:cubicBezTo>
                  <a:cubicBezTo>
                    <a:pt x="11337" y="2245"/>
                    <a:pt x="11413" y="2436"/>
                    <a:pt x="11413" y="2702"/>
                  </a:cubicBezTo>
                  <a:cubicBezTo>
                    <a:pt x="11413" y="2930"/>
                    <a:pt x="11375" y="3082"/>
                    <a:pt x="11337" y="3234"/>
                  </a:cubicBezTo>
                  <a:cubicBezTo>
                    <a:pt x="11299" y="3349"/>
                    <a:pt x="11261" y="3463"/>
                    <a:pt x="11147" y="3577"/>
                  </a:cubicBezTo>
                  <a:cubicBezTo>
                    <a:pt x="11109" y="3653"/>
                    <a:pt x="10995" y="3729"/>
                    <a:pt x="10881" y="3767"/>
                  </a:cubicBezTo>
                  <a:cubicBezTo>
                    <a:pt x="10805" y="3843"/>
                    <a:pt x="10691" y="3843"/>
                    <a:pt x="10576" y="3843"/>
                  </a:cubicBezTo>
                  <a:lnTo>
                    <a:pt x="10310" y="3843"/>
                  </a:lnTo>
                  <a:cubicBezTo>
                    <a:pt x="10234" y="3805"/>
                    <a:pt x="10196" y="3805"/>
                    <a:pt x="10158" y="3767"/>
                  </a:cubicBezTo>
                  <a:cubicBezTo>
                    <a:pt x="10082" y="3767"/>
                    <a:pt x="10044" y="3729"/>
                    <a:pt x="10006" y="3729"/>
                  </a:cubicBezTo>
                  <a:cubicBezTo>
                    <a:pt x="9968" y="3691"/>
                    <a:pt x="9968" y="3691"/>
                    <a:pt x="9930" y="3653"/>
                  </a:cubicBezTo>
                  <a:cubicBezTo>
                    <a:pt x="9968" y="3615"/>
                    <a:pt x="9968" y="3539"/>
                    <a:pt x="10006" y="3463"/>
                  </a:cubicBezTo>
                  <a:cubicBezTo>
                    <a:pt x="10006" y="3387"/>
                    <a:pt x="10044" y="3311"/>
                    <a:pt x="10044" y="3234"/>
                  </a:cubicBezTo>
                  <a:cubicBezTo>
                    <a:pt x="10044" y="3158"/>
                    <a:pt x="10006" y="3120"/>
                    <a:pt x="9930" y="3044"/>
                  </a:cubicBezTo>
                  <a:cubicBezTo>
                    <a:pt x="9892" y="3006"/>
                    <a:pt x="9778" y="2968"/>
                    <a:pt x="9663" y="2968"/>
                  </a:cubicBezTo>
                  <a:cubicBezTo>
                    <a:pt x="9587" y="2968"/>
                    <a:pt x="9511" y="3006"/>
                    <a:pt x="9473" y="3082"/>
                  </a:cubicBezTo>
                  <a:cubicBezTo>
                    <a:pt x="9435" y="3120"/>
                    <a:pt x="9397" y="3234"/>
                    <a:pt x="9397" y="3311"/>
                  </a:cubicBezTo>
                  <a:cubicBezTo>
                    <a:pt x="9397" y="3539"/>
                    <a:pt x="9511" y="3691"/>
                    <a:pt x="9739" y="3843"/>
                  </a:cubicBezTo>
                  <a:cubicBezTo>
                    <a:pt x="9968" y="3995"/>
                    <a:pt x="10234" y="4071"/>
                    <a:pt x="10576" y="4071"/>
                  </a:cubicBezTo>
                  <a:cubicBezTo>
                    <a:pt x="10995" y="4071"/>
                    <a:pt x="11337" y="3957"/>
                    <a:pt x="11604" y="3691"/>
                  </a:cubicBezTo>
                  <a:cubicBezTo>
                    <a:pt x="11870" y="3425"/>
                    <a:pt x="12022" y="3120"/>
                    <a:pt x="12022" y="2702"/>
                  </a:cubicBezTo>
                  <a:cubicBezTo>
                    <a:pt x="12022" y="2474"/>
                    <a:pt x="11984" y="2283"/>
                    <a:pt x="11870" y="2131"/>
                  </a:cubicBezTo>
                  <a:cubicBezTo>
                    <a:pt x="11794" y="1979"/>
                    <a:pt x="11718" y="1865"/>
                    <a:pt x="11566" y="1751"/>
                  </a:cubicBezTo>
                  <a:cubicBezTo>
                    <a:pt x="11451" y="1675"/>
                    <a:pt x="11337" y="1599"/>
                    <a:pt x="11185" y="1561"/>
                  </a:cubicBezTo>
                  <a:cubicBezTo>
                    <a:pt x="11033" y="1522"/>
                    <a:pt x="10881" y="1484"/>
                    <a:pt x="10767" y="1484"/>
                  </a:cubicBezTo>
                  <a:cubicBezTo>
                    <a:pt x="10576" y="1484"/>
                    <a:pt x="10424" y="1522"/>
                    <a:pt x="10310" y="1599"/>
                  </a:cubicBezTo>
                  <a:cubicBezTo>
                    <a:pt x="10158" y="1637"/>
                    <a:pt x="10044" y="1675"/>
                    <a:pt x="9968" y="1751"/>
                  </a:cubicBezTo>
                  <a:lnTo>
                    <a:pt x="10120" y="571"/>
                  </a:lnTo>
                  <a:lnTo>
                    <a:pt x="11908" y="571"/>
                  </a:lnTo>
                  <a:lnTo>
                    <a:pt x="11908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3990225" y="4319325"/>
              <a:ext cx="299625" cy="101800"/>
            </a:xfrm>
            <a:custGeom>
              <a:avLst/>
              <a:gdLst/>
              <a:ahLst/>
              <a:cxnLst/>
              <a:rect l="l" t="t" r="r" b="b"/>
              <a:pathLst>
                <a:path w="11985" h="4072" extrusionOk="0">
                  <a:moveTo>
                    <a:pt x="1484" y="191"/>
                  </a:moveTo>
                  <a:cubicBezTo>
                    <a:pt x="1712" y="191"/>
                    <a:pt x="1941" y="305"/>
                    <a:pt x="2093" y="533"/>
                  </a:cubicBezTo>
                  <a:cubicBezTo>
                    <a:pt x="2245" y="800"/>
                    <a:pt x="2321" y="1142"/>
                    <a:pt x="2321" y="1561"/>
                  </a:cubicBezTo>
                  <a:cubicBezTo>
                    <a:pt x="2321" y="1979"/>
                    <a:pt x="2245" y="2321"/>
                    <a:pt x="2093" y="2588"/>
                  </a:cubicBezTo>
                  <a:cubicBezTo>
                    <a:pt x="1941" y="2854"/>
                    <a:pt x="1750" y="2968"/>
                    <a:pt x="1484" y="2968"/>
                  </a:cubicBezTo>
                  <a:cubicBezTo>
                    <a:pt x="1180" y="2968"/>
                    <a:pt x="990" y="2854"/>
                    <a:pt x="837" y="2588"/>
                  </a:cubicBezTo>
                  <a:cubicBezTo>
                    <a:pt x="685" y="2321"/>
                    <a:pt x="609" y="1979"/>
                    <a:pt x="609" y="1561"/>
                  </a:cubicBezTo>
                  <a:cubicBezTo>
                    <a:pt x="609" y="1142"/>
                    <a:pt x="685" y="800"/>
                    <a:pt x="837" y="533"/>
                  </a:cubicBezTo>
                  <a:cubicBezTo>
                    <a:pt x="990" y="305"/>
                    <a:pt x="1218" y="191"/>
                    <a:pt x="1484" y="191"/>
                  </a:cubicBezTo>
                  <a:close/>
                  <a:moveTo>
                    <a:pt x="10501" y="191"/>
                  </a:moveTo>
                  <a:cubicBezTo>
                    <a:pt x="10767" y="191"/>
                    <a:pt x="10957" y="305"/>
                    <a:pt x="11109" y="533"/>
                  </a:cubicBezTo>
                  <a:cubicBezTo>
                    <a:pt x="11261" y="800"/>
                    <a:pt x="11338" y="1142"/>
                    <a:pt x="11338" y="1561"/>
                  </a:cubicBezTo>
                  <a:cubicBezTo>
                    <a:pt x="11338" y="1979"/>
                    <a:pt x="11261" y="2321"/>
                    <a:pt x="11147" y="2588"/>
                  </a:cubicBezTo>
                  <a:cubicBezTo>
                    <a:pt x="10995" y="2854"/>
                    <a:pt x="10767" y="2968"/>
                    <a:pt x="10501" y="2968"/>
                  </a:cubicBezTo>
                  <a:cubicBezTo>
                    <a:pt x="10234" y="2968"/>
                    <a:pt x="10006" y="2854"/>
                    <a:pt x="9854" y="2588"/>
                  </a:cubicBezTo>
                  <a:cubicBezTo>
                    <a:pt x="9740" y="2321"/>
                    <a:pt x="9664" y="1979"/>
                    <a:pt x="9664" y="1561"/>
                  </a:cubicBezTo>
                  <a:cubicBezTo>
                    <a:pt x="9664" y="1142"/>
                    <a:pt x="9740" y="800"/>
                    <a:pt x="9892" y="533"/>
                  </a:cubicBezTo>
                  <a:cubicBezTo>
                    <a:pt x="10044" y="305"/>
                    <a:pt x="10234" y="191"/>
                    <a:pt x="10501" y="191"/>
                  </a:cubicBezTo>
                  <a:close/>
                  <a:moveTo>
                    <a:pt x="4299" y="2359"/>
                  </a:moveTo>
                  <a:cubicBezTo>
                    <a:pt x="4185" y="2359"/>
                    <a:pt x="4109" y="2397"/>
                    <a:pt x="4033" y="2474"/>
                  </a:cubicBezTo>
                  <a:cubicBezTo>
                    <a:pt x="3957" y="2550"/>
                    <a:pt x="3919" y="2626"/>
                    <a:pt x="3919" y="2740"/>
                  </a:cubicBezTo>
                  <a:cubicBezTo>
                    <a:pt x="3919" y="2854"/>
                    <a:pt x="3957" y="2930"/>
                    <a:pt x="4033" y="3006"/>
                  </a:cubicBezTo>
                  <a:cubicBezTo>
                    <a:pt x="4109" y="3082"/>
                    <a:pt x="4185" y="3120"/>
                    <a:pt x="4299" y="3120"/>
                  </a:cubicBezTo>
                  <a:cubicBezTo>
                    <a:pt x="4414" y="3120"/>
                    <a:pt x="4490" y="3082"/>
                    <a:pt x="4566" y="3006"/>
                  </a:cubicBezTo>
                  <a:cubicBezTo>
                    <a:pt x="4642" y="2930"/>
                    <a:pt x="4680" y="2854"/>
                    <a:pt x="4680" y="2740"/>
                  </a:cubicBezTo>
                  <a:cubicBezTo>
                    <a:pt x="4680" y="2626"/>
                    <a:pt x="4642" y="2550"/>
                    <a:pt x="4566" y="2474"/>
                  </a:cubicBezTo>
                  <a:cubicBezTo>
                    <a:pt x="4490" y="2397"/>
                    <a:pt x="4414" y="2359"/>
                    <a:pt x="4299" y="2359"/>
                  </a:cubicBezTo>
                  <a:close/>
                  <a:moveTo>
                    <a:pt x="1484" y="1"/>
                  </a:moveTo>
                  <a:cubicBezTo>
                    <a:pt x="1218" y="1"/>
                    <a:pt x="1028" y="39"/>
                    <a:pt x="837" y="115"/>
                  </a:cubicBezTo>
                  <a:cubicBezTo>
                    <a:pt x="647" y="191"/>
                    <a:pt x="495" y="305"/>
                    <a:pt x="343" y="457"/>
                  </a:cubicBezTo>
                  <a:cubicBezTo>
                    <a:pt x="229" y="609"/>
                    <a:pt x="153" y="762"/>
                    <a:pt x="76" y="952"/>
                  </a:cubicBezTo>
                  <a:cubicBezTo>
                    <a:pt x="38" y="1142"/>
                    <a:pt x="0" y="1370"/>
                    <a:pt x="0" y="1561"/>
                  </a:cubicBezTo>
                  <a:cubicBezTo>
                    <a:pt x="0" y="1789"/>
                    <a:pt x="38" y="2017"/>
                    <a:pt x="76" y="2207"/>
                  </a:cubicBezTo>
                  <a:cubicBezTo>
                    <a:pt x="153" y="2397"/>
                    <a:pt x="229" y="2550"/>
                    <a:pt x="381" y="2702"/>
                  </a:cubicBezTo>
                  <a:cubicBezTo>
                    <a:pt x="495" y="2854"/>
                    <a:pt x="647" y="2968"/>
                    <a:pt x="837" y="3044"/>
                  </a:cubicBezTo>
                  <a:cubicBezTo>
                    <a:pt x="1028" y="3120"/>
                    <a:pt x="1218" y="3158"/>
                    <a:pt x="1484" y="3158"/>
                  </a:cubicBezTo>
                  <a:cubicBezTo>
                    <a:pt x="1674" y="3158"/>
                    <a:pt x="1903" y="3120"/>
                    <a:pt x="2055" y="3044"/>
                  </a:cubicBezTo>
                  <a:cubicBezTo>
                    <a:pt x="2245" y="2968"/>
                    <a:pt x="2397" y="2892"/>
                    <a:pt x="2511" y="2740"/>
                  </a:cubicBezTo>
                  <a:cubicBezTo>
                    <a:pt x="2663" y="2626"/>
                    <a:pt x="2740" y="2436"/>
                    <a:pt x="2816" y="2245"/>
                  </a:cubicBezTo>
                  <a:cubicBezTo>
                    <a:pt x="2892" y="2055"/>
                    <a:pt x="2930" y="1827"/>
                    <a:pt x="2930" y="1561"/>
                  </a:cubicBezTo>
                  <a:cubicBezTo>
                    <a:pt x="2930" y="1370"/>
                    <a:pt x="2892" y="1142"/>
                    <a:pt x="2854" y="990"/>
                  </a:cubicBezTo>
                  <a:cubicBezTo>
                    <a:pt x="2778" y="762"/>
                    <a:pt x="2702" y="609"/>
                    <a:pt x="2587" y="457"/>
                  </a:cubicBezTo>
                  <a:cubicBezTo>
                    <a:pt x="2473" y="305"/>
                    <a:pt x="2321" y="191"/>
                    <a:pt x="2131" y="115"/>
                  </a:cubicBezTo>
                  <a:cubicBezTo>
                    <a:pt x="1941" y="39"/>
                    <a:pt x="1712" y="1"/>
                    <a:pt x="1484" y="1"/>
                  </a:cubicBezTo>
                  <a:close/>
                  <a:moveTo>
                    <a:pt x="10501" y="1"/>
                  </a:moveTo>
                  <a:cubicBezTo>
                    <a:pt x="10272" y="1"/>
                    <a:pt x="10044" y="39"/>
                    <a:pt x="9854" y="115"/>
                  </a:cubicBezTo>
                  <a:cubicBezTo>
                    <a:pt x="9664" y="191"/>
                    <a:pt x="9511" y="305"/>
                    <a:pt x="9397" y="457"/>
                  </a:cubicBezTo>
                  <a:cubicBezTo>
                    <a:pt x="9283" y="609"/>
                    <a:pt x="9169" y="762"/>
                    <a:pt x="9131" y="952"/>
                  </a:cubicBezTo>
                  <a:cubicBezTo>
                    <a:pt x="9055" y="1142"/>
                    <a:pt x="9055" y="1370"/>
                    <a:pt x="9055" y="1561"/>
                  </a:cubicBezTo>
                  <a:cubicBezTo>
                    <a:pt x="9055" y="1789"/>
                    <a:pt x="9055" y="2017"/>
                    <a:pt x="9131" y="2207"/>
                  </a:cubicBezTo>
                  <a:cubicBezTo>
                    <a:pt x="9207" y="2397"/>
                    <a:pt x="9283" y="2550"/>
                    <a:pt x="9397" y="2702"/>
                  </a:cubicBezTo>
                  <a:cubicBezTo>
                    <a:pt x="9511" y="2854"/>
                    <a:pt x="9664" y="2968"/>
                    <a:pt x="9854" y="3044"/>
                  </a:cubicBezTo>
                  <a:cubicBezTo>
                    <a:pt x="10044" y="3120"/>
                    <a:pt x="10272" y="3158"/>
                    <a:pt x="10501" y="3158"/>
                  </a:cubicBezTo>
                  <a:cubicBezTo>
                    <a:pt x="10729" y="3158"/>
                    <a:pt x="10919" y="3120"/>
                    <a:pt x="11109" y="3044"/>
                  </a:cubicBezTo>
                  <a:cubicBezTo>
                    <a:pt x="11261" y="2968"/>
                    <a:pt x="11414" y="2892"/>
                    <a:pt x="11566" y="2740"/>
                  </a:cubicBezTo>
                  <a:cubicBezTo>
                    <a:pt x="11680" y="2626"/>
                    <a:pt x="11794" y="2436"/>
                    <a:pt x="11870" y="2245"/>
                  </a:cubicBezTo>
                  <a:cubicBezTo>
                    <a:pt x="11946" y="2055"/>
                    <a:pt x="11984" y="1827"/>
                    <a:pt x="11984" y="1561"/>
                  </a:cubicBezTo>
                  <a:cubicBezTo>
                    <a:pt x="11984" y="1370"/>
                    <a:pt x="11946" y="1142"/>
                    <a:pt x="11870" y="990"/>
                  </a:cubicBezTo>
                  <a:cubicBezTo>
                    <a:pt x="11832" y="762"/>
                    <a:pt x="11718" y="609"/>
                    <a:pt x="11604" y="457"/>
                  </a:cubicBezTo>
                  <a:cubicBezTo>
                    <a:pt x="11490" y="305"/>
                    <a:pt x="11338" y="191"/>
                    <a:pt x="11147" y="115"/>
                  </a:cubicBezTo>
                  <a:cubicBezTo>
                    <a:pt x="10957" y="39"/>
                    <a:pt x="10767" y="1"/>
                    <a:pt x="10501" y="1"/>
                  </a:cubicBezTo>
                  <a:close/>
                  <a:moveTo>
                    <a:pt x="6087" y="77"/>
                  </a:moveTo>
                  <a:lnTo>
                    <a:pt x="5859" y="2093"/>
                  </a:lnTo>
                  <a:lnTo>
                    <a:pt x="6049" y="2169"/>
                  </a:lnTo>
                  <a:cubicBezTo>
                    <a:pt x="6126" y="2017"/>
                    <a:pt x="6240" y="1941"/>
                    <a:pt x="6392" y="1903"/>
                  </a:cubicBezTo>
                  <a:cubicBezTo>
                    <a:pt x="6506" y="1827"/>
                    <a:pt x="6658" y="1789"/>
                    <a:pt x="6810" y="1789"/>
                  </a:cubicBezTo>
                  <a:cubicBezTo>
                    <a:pt x="7039" y="1789"/>
                    <a:pt x="7229" y="1903"/>
                    <a:pt x="7381" y="2055"/>
                  </a:cubicBezTo>
                  <a:cubicBezTo>
                    <a:pt x="7533" y="2245"/>
                    <a:pt x="7609" y="2436"/>
                    <a:pt x="7609" y="2702"/>
                  </a:cubicBezTo>
                  <a:cubicBezTo>
                    <a:pt x="7609" y="2930"/>
                    <a:pt x="7571" y="3082"/>
                    <a:pt x="7533" y="3234"/>
                  </a:cubicBezTo>
                  <a:cubicBezTo>
                    <a:pt x="7495" y="3349"/>
                    <a:pt x="7419" y="3463"/>
                    <a:pt x="7343" y="3577"/>
                  </a:cubicBezTo>
                  <a:cubicBezTo>
                    <a:pt x="7267" y="3653"/>
                    <a:pt x="7191" y="3729"/>
                    <a:pt x="7077" y="3767"/>
                  </a:cubicBezTo>
                  <a:cubicBezTo>
                    <a:pt x="7001" y="3843"/>
                    <a:pt x="6886" y="3843"/>
                    <a:pt x="6734" y="3843"/>
                  </a:cubicBezTo>
                  <a:lnTo>
                    <a:pt x="6506" y="3843"/>
                  </a:lnTo>
                  <a:cubicBezTo>
                    <a:pt x="6430" y="3805"/>
                    <a:pt x="6392" y="3805"/>
                    <a:pt x="6316" y="3767"/>
                  </a:cubicBezTo>
                  <a:cubicBezTo>
                    <a:pt x="6278" y="3767"/>
                    <a:pt x="6240" y="3729"/>
                    <a:pt x="6202" y="3729"/>
                  </a:cubicBezTo>
                  <a:cubicBezTo>
                    <a:pt x="6164" y="3691"/>
                    <a:pt x="6164" y="3691"/>
                    <a:pt x="6126" y="3653"/>
                  </a:cubicBezTo>
                  <a:cubicBezTo>
                    <a:pt x="6164" y="3615"/>
                    <a:pt x="6164" y="3539"/>
                    <a:pt x="6164" y="3463"/>
                  </a:cubicBezTo>
                  <a:cubicBezTo>
                    <a:pt x="6202" y="3387"/>
                    <a:pt x="6202" y="3311"/>
                    <a:pt x="6202" y="3234"/>
                  </a:cubicBezTo>
                  <a:cubicBezTo>
                    <a:pt x="6202" y="3158"/>
                    <a:pt x="6202" y="3120"/>
                    <a:pt x="6126" y="3044"/>
                  </a:cubicBezTo>
                  <a:cubicBezTo>
                    <a:pt x="6049" y="3006"/>
                    <a:pt x="5973" y="2968"/>
                    <a:pt x="5859" y="2968"/>
                  </a:cubicBezTo>
                  <a:cubicBezTo>
                    <a:pt x="5783" y="2968"/>
                    <a:pt x="5707" y="3006"/>
                    <a:pt x="5669" y="3082"/>
                  </a:cubicBezTo>
                  <a:cubicBezTo>
                    <a:pt x="5593" y="3120"/>
                    <a:pt x="5593" y="3234"/>
                    <a:pt x="5593" y="3311"/>
                  </a:cubicBezTo>
                  <a:cubicBezTo>
                    <a:pt x="5593" y="3539"/>
                    <a:pt x="5707" y="3691"/>
                    <a:pt x="5935" y="3843"/>
                  </a:cubicBezTo>
                  <a:cubicBezTo>
                    <a:pt x="6164" y="3995"/>
                    <a:pt x="6430" y="4071"/>
                    <a:pt x="6734" y="4071"/>
                  </a:cubicBezTo>
                  <a:cubicBezTo>
                    <a:pt x="7153" y="4071"/>
                    <a:pt x="7495" y="3957"/>
                    <a:pt x="7799" y="3691"/>
                  </a:cubicBezTo>
                  <a:cubicBezTo>
                    <a:pt x="8066" y="3425"/>
                    <a:pt x="8218" y="3120"/>
                    <a:pt x="8218" y="2702"/>
                  </a:cubicBezTo>
                  <a:cubicBezTo>
                    <a:pt x="8218" y="2474"/>
                    <a:pt x="8142" y="2283"/>
                    <a:pt x="8066" y="2131"/>
                  </a:cubicBezTo>
                  <a:cubicBezTo>
                    <a:pt x="7990" y="1979"/>
                    <a:pt x="7876" y="1865"/>
                    <a:pt x="7761" y="1751"/>
                  </a:cubicBezTo>
                  <a:cubicBezTo>
                    <a:pt x="7647" y="1675"/>
                    <a:pt x="7495" y="1599"/>
                    <a:pt x="7381" y="1561"/>
                  </a:cubicBezTo>
                  <a:cubicBezTo>
                    <a:pt x="7229" y="1522"/>
                    <a:pt x="7077" y="1484"/>
                    <a:pt x="6962" y="1484"/>
                  </a:cubicBezTo>
                  <a:cubicBezTo>
                    <a:pt x="6772" y="1484"/>
                    <a:pt x="6620" y="1522"/>
                    <a:pt x="6506" y="1599"/>
                  </a:cubicBezTo>
                  <a:cubicBezTo>
                    <a:pt x="6354" y="1637"/>
                    <a:pt x="6240" y="1675"/>
                    <a:pt x="6164" y="1751"/>
                  </a:cubicBezTo>
                  <a:lnTo>
                    <a:pt x="6316" y="571"/>
                  </a:lnTo>
                  <a:lnTo>
                    <a:pt x="8066" y="571"/>
                  </a:lnTo>
                  <a:lnTo>
                    <a:pt x="8066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5436850" y="4319325"/>
              <a:ext cx="299625" cy="101800"/>
            </a:xfrm>
            <a:custGeom>
              <a:avLst/>
              <a:gdLst/>
              <a:ahLst/>
              <a:cxnLst/>
              <a:rect l="l" t="t" r="r" b="b"/>
              <a:pathLst>
                <a:path w="11985" h="4072" extrusionOk="0">
                  <a:moveTo>
                    <a:pt x="1446" y="191"/>
                  </a:moveTo>
                  <a:cubicBezTo>
                    <a:pt x="1713" y="191"/>
                    <a:pt x="1941" y="305"/>
                    <a:pt x="2093" y="533"/>
                  </a:cubicBezTo>
                  <a:cubicBezTo>
                    <a:pt x="2245" y="800"/>
                    <a:pt x="2321" y="1142"/>
                    <a:pt x="2321" y="1561"/>
                  </a:cubicBezTo>
                  <a:cubicBezTo>
                    <a:pt x="2321" y="1979"/>
                    <a:pt x="2245" y="2321"/>
                    <a:pt x="2093" y="2588"/>
                  </a:cubicBezTo>
                  <a:cubicBezTo>
                    <a:pt x="1941" y="2854"/>
                    <a:pt x="1751" y="2968"/>
                    <a:pt x="1446" y="2968"/>
                  </a:cubicBezTo>
                  <a:cubicBezTo>
                    <a:pt x="1180" y="2968"/>
                    <a:pt x="990" y="2854"/>
                    <a:pt x="838" y="2588"/>
                  </a:cubicBezTo>
                  <a:cubicBezTo>
                    <a:pt x="685" y="2321"/>
                    <a:pt x="609" y="1979"/>
                    <a:pt x="609" y="1561"/>
                  </a:cubicBezTo>
                  <a:cubicBezTo>
                    <a:pt x="609" y="1142"/>
                    <a:pt x="685" y="800"/>
                    <a:pt x="838" y="533"/>
                  </a:cubicBezTo>
                  <a:cubicBezTo>
                    <a:pt x="990" y="305"/>
                    <a:pt x="1218" y="191"/>
                    <a:pt x="1446" y="191"/>
                  </a:cubicBezTo>
                  <a:close/>
                  <a:moveTo>
                    <a:pt x="4300" y="2359"/>
                  </a:moveTo>
                  <a:cubicBezTo>
                    <a:pt x="4185" y="2359"/>
                    <a:pt x="4109" y="2397"/>
                    <a:pt x="4033" y="2474"/>
                  </a:cubicBezTo>
                  <a:cubicBezTo>
                    <a:pt x="3957" y="2550"/>
                    <a:pt x="3919" y="2626"/>
                    <a:pt x="3919" y="2740"/>
                  </a:cubicBezTo>
                  <a:cubicBezTo>
                    <a:pt x="3919" y="2854"/>
                    <a:pt x="3957" y="2930"/>
                    <a:pt x="4033" y="3006"/>
                  </a:cubicBezTo>
                  <a:cubicBezTo>
                    <a:pt x="4109" y="3082"/>
                    <a:pt x="4185" y="3120"/>
                    <a:pt x="4300" y="3120"/>
                  </a:cubicBezTo>
                  <a:cubicBezTo>
                    <a:pt x="4376" y="3120"/>
                    <a:pt x="4490" y="3082"/>
                    <a:pt x="4566" y="3006"/>
                  </a:cubicBezTo>
                  <a:cubicBezTo>
                    <a:pt x="4642" y="2930"/>
                    <a:pt x="4680" y="2854"/>
                    <a:pt x="4680" y="2740"/>
                  </a:cubicBezTo>
                  <a:cubicBezTo>
                    <a:pt x="4680" y="2626"/>
                    <a:pt x="4642" y="2550"/>
                    <a:pt x="4566" y="2474"/>
                  </a:cubicBezTo>
                  <a:cubicBezTo>
                    <a:pt x="4490" y="2397"/>
                    <a:pt x="4376" y="2359"/>
                    <a:pt x="4300" y="2359"/>
                  </a:cubicBezTo>
                  <a:close/>
                  <a:moveTo>
                    <a:pt x="1446" y="1"/>
                  </a:moveTo>
                  <a:cubicBezTo>
                    <a:pt x="1218" y="1"/>
                    <a:pt x="990" y="39"/>
                    <a:pt x="800" y="115"/>
                  </a:cubicBezTo>
                  <a:cubicBezTo>
                    <a:pt x="609" y="191"/>
                    <a:pt x="457" y="305"/>
                    <a:pt x="343" y="457"/>
                  </a:cubicBezTo>
                  <a:cubicBezTo>
                    <a:pt x="229" y="609"/>
                    <a:pt x="153" y="762"/>
                    <a:pt x="77" y="952"/>
                  </a:cubicBezTo>
                  <a:cubicBezTo>
                    <a:pt x="39" y="1142"/>
                    <a:pt x="1" y="1370"/>
                    <a:pt x="1" y="1561"/>
                  </a:cubicBezTo>
                  <a:cubicBezTo>
                    <a:pt x="1" y="1789"/>
                    <a:pt x="39" y="2017"/>
                    <a:pt x="77" y="2207"/>
                  </a:cubicBezTo>
                  <a:cubicBezTo>
                    <a:pt x="153" y="2397"/>
                    <a:pt x="229" y="2550"/>
                    <a:pt x="381" y="2702"/>
                  </a:cubicBezTo>
                  <a:cubicBezTo>
                    <a:pt x="457" y="2854"/>
                    <a:pt x="609" y="2968"/>
                    <a:pt x="800" y="3044"/>
                  </a:cubicBezTo>
                  <a:cubicBezTo>
                    <a:pt x="990" y="3120"/>
                    <a:pt x="1218" y="3158"/>
                    <a:pt x="1446" y="3158"/>
                  </a:cubicBezTo>
                  <a:cubicBezTo>
                    <a:pt x="1675" y="3158"/>
                    <a:pt x="1865" y="3120"/>
                    <a:pt x="2055" y="3044"/>
                  </a:cubicBezTo>
                  <a:cubicBezTo>
                    <a:pt x="2245" y="2968"/>
                    <a:pt x="2397" y="2892"/>
                    <a:pt x="2512" y="2740"/>
                  </a:cubicBezTo>
                  <a:cubicBezTo>
                    <a:pt x="2664" y="2626"/>
                    <a:pt x="2740" y="2436"/>
                    <a:pt x="2816" y="2245"/>
                  </a:cubicBezTo>
                  <a:cubicBezTo>
                    <a:pt x="2892" y="2055"/>
                    <a:pt x="2930" y="1827"/>
                    <a:pt x="2930" y="1561"/>
                  </a:cubicBezTo>
                  <a:cubicBezTo>
                    <a:pt x="2930" y="1370"/>
                    <a:pt x="2892" y="1142"/>
                    <a:pt x="2854" y="990"/>
                  </a:cubicBezTo>
                  <a:cubicBezTo>
                    <a:pt x="2778" y="762"/>
                    <a:pt x="2702" y="609"/>
                    <a:pt x="2588" y="457"/>
                  </a:cubicBezTo>
                  <a:cubicBezTo>
                    <a:pt x="2435" y="305"/>
                    <a:pt x="2283" y="191"/>
                    <a:pt x="2131" y="115"/>
                  </a:cubicBezTo>
                  <a:cubicBezTo>
                    <a:pt x="1941" y="39"/>
                    <a:pt x="1713" y="1"/>
                    <a:pt x="1446" y="1"/>
                  </a:cubicBezTo>
                  <a:close/>
                  <a:moveTo>
                    <a:pt x="5669" y="77"/>
                  </a:moveTo>
                  <a:lnTo>
                    <a:pt x="5669" y="1180"/>
                  </a:lnTo>
                  <a:lnTo>
                    <a:pt x="5821" y="1180"/>
                  </a:lnTo>
                  <a:cubicBezTo>
                    <a:pt x="5859" y="1028"/>
                    <a:pt x="5897" y="876"/>
                    <a:pt x="5936" y="800"/>
                  </a:cubicBezTo>
                  <a:cubicBezTo>
                    <a:pt x="5974" y="686"/>
                    <a:pt x="6050" y="609"/>
                    <a:pt x="6088" y="609"/>
                  </a:cubicBezTo>
                  <a:cubicBezTo>
                    <a:pt x="6164" y="571"/>
                    <a:pt x="6240" y="571"/>
                    <a:pt x="6354" y="571"/>
                  </a:cubicBezTo>
                  <a:cubicBezTo>
                    <a:pt x="6430" y="533"/>
                    <a:pt x="6544" y="533"/>
                    <a:pt x="6734" y="533"/>
                  </a:cubicBezTo>
                  <a:lnTo>
                    <a:pt x="7800" y="533"/>
                  </a:lnTo>
                  <a:lnTo>
                    <a:pt x="5936" y="4071"/>
                  </a:lnTo>
                  <a:lnTo>
                    <a:pt x="6316" y="4071"/>
                  </a:lnTo>
                  <a:lnTo>
                    <a:pt x="8294" y="267"/>
                  </a:lnTo>
                  <a:lnTo>
                    <a:pt x="8294" y="77"/>
                  </a:lnTo>
                  <a:close/>
                  <a:moveTo>
                    <a:pt x="9892" y="77"/>
                  </a:moveTo>
                  <a:lnTo>
                    <a:pt x="9626" y="2093"/>
                  </a:lnTo>
                  <a:lnTo>
                    <a:pt x="9854" y="2169"/>
                  </a:lnTo>
                  <a:cubicBezTo>
                    <a:pt x="9930" y="2017"/>
                    <a:pt x="10044" y="1941"/>
                    <a:pt x="10196" y="1903"/>
                  </a:cubicBezTo>
                  <a:cubicBezTo>
                    <a:pt x="10311" y="1827"/>
                    <a:pt x="10463" y="1789"/>
                    <a:pt x="10577" y="1789"/>
                  </a:cubicBezTo>
                  <a:cubicBezTo>
                    <a:pt x="10843" y="1789"/>
                    <a:pt x="11033" y="1903"/>
                    <a:pt x="11148" y="2055"/>
                  </a:cubicBezTo>
                  <a:cubicBezTo>
                    <a:pt x="11300" y="2245"/>
                    <a:pt x="11376" y="2436"/>
                    <a:pt x="11376" y="2702"/>
                  </a:cubicBezTo>
                  <a:cubicBezTo>
                    <a:pt x="11376" y="2930"/>
                    <a:pt x="11376" y="3082"/>
                    <a:pt x="11338" y="3234"/>
                  </a:cubicBezTo>
                  <a:cubicBezTo>
                    <a:pt x="11300" y="3349"/>
                    <a:pt x="11224" y="3463"/>
                    <a:pt x="11148" y="3577"/>
                  </a:cubicBezTo>
                  <a:cubicBezTo>
                    <a:pt x="11071" y="3653"/>
                    <a:pt x="10995" y="3729"/>
                    <a:pt x="10881" y="3767"/>
                  </a:cubicBezTo>
                  <a:cubicBezTo>
                    <a:pt x="10767" y="3843"/>
                    <a:pt x="10653" y="3843"/>
                    <a:pt x="10539" y="3843"/>
                  </a:cubicBezTo>
                  <a:lnTo>
                    <a:pt x="10311" y="3843"/>
                  </a:lnTo>
                  <a:cubicBezTo>
                    <a:pt x="10235" y="3805"/>
                    <a:pt x="10158" y="3805"/>
                    <a:pt x="10120" y="3767"/>
                  </a:cubicBezTo>
                  <a:cubicBezTo>
                    <a:pt x="10082" y="3767"/>
                    <a:pt x="10044" y="3729"/>
                    <a:pt x="10006" y="3729"/>
                  </a:cubicBezTo>
                  <a:cubicBezTo>
                    <a:pt x="9968" y="3691"/>
                    <a:pt x="9930" y="3691"/>
                    <a:pt x="9930" y="3653"/>
                  </a:cubicBezTo>
                  <a:cubicBezTo>
                    <a:pt x="9930" y="3615"/>
                    <a:pt x="9968" y="3539"/>
                    <a:pt x="9968" y="3463"/>
                  </a:cubicBezTo>
                  <a:cubicBezTo>
                    <a:pt x="10006" y="3387"/>
                    <a:pt x="10006" y="3311"/>
                    <a:pt x="10006" y="3234"/>
                  </a:cubicBezTo>
                  <a:cubicBezTo>
                    <a:pt x="10006" y="3158"/>
                    <a:pt x="9968" y="3120"/>
                    <a:pt x="9930" y="3044"/>
                  </a:cubicBezTo>
                  <a:cubicBezTo>
                    <a:pt x="9854" y="3006"/>
                    <a:pt x="9778" y="2968"/>
                    <a:pt x="9664" y="2968"/>
                  </a:cubicBezTo>
                  <a:cubicBezTo>
                    <a:pt x="9588" y="2968"/>
                    <a:pt x="9512" y="3006"/>
                    <a:pt x="9436" y="3082"/>
                  </a:cubicBezTo>
                  <a:cubicBezTo>
                    <a:pt x="9398" y="3120"/>
                    <a:pt x="9398" y="3234"/>
                    <a:pt x="9398" y="3311"/>
                  </a:cubicBezTo>
                  <a:cubicBezTo>
                    <a:pt x="9398" y="3539"/>
                    <a:pt x="9512" y="3691"/>
                    <a:pt x="9702" y="3843"/>
                  </a:cubicBezTo>
                  <a:cubicBezTo>
                    <a:pt x="9930" y="3995"/>
                    <a:pt x="10235" y="4071"/>
                    <a:pt x="10539" y="4071"/>
                  </a:cubicBezTo>
                  <a:cubicBezTo>
                    <a:pt x="10957" y="4071"/>
                    <a:pt x="11300" y="3957"/>
                    <a:pt x="11566" y="3691"/>
                  </a:cubicBezTo>
                  <a:cubicBezTo>
                    <a:pt x="11870" y="3425"/>
                    <a:pt x="11985" y="3120"/>
                    <a:pt x="11985" y="2702"/>
                  </a:cubicBezTo>
                  <a:cubicBezTo>
                    <a:pt x="11985" y="2474"/>
                    <a:pt x="11946" y="2283"/>
                    <a:pt x="11870" y="2131"/>
                  </a:cubicBezTo>
                  <a:cubicBezTo>
                    <a:pt x="11794" y="1979"/>
                    <a:pt x="11680" y="1865"/>
                    <a:pt x="11566" y="1751"/>
                  </a:cubicBezTo>
                  <a:cubicBezTo>
                    <a:pt x="11452" y="1675"/>
                    <a:pt x="11300" y="1599"/>
                    <a:pt x="11148" y="1561"/>
                  </a:cubicBezTo>
                  <a:cubicBezTo>
                    <a:pt x="11033" y="1522"/>
                    <a:pt x="10881" y="1484"/>
                    <a:pt x="10729" y="1484"/>
                  </a:cubicBezTo>
                  <a:cubicBezTo>
                    <a:pt x="10577" y="1484"/>
                    <a:pt x="10425" y="1522"/>
                    <a:pt x="10273" y="1599"/>
                  </a:cubicBezTo>
                  <a:cubicBezTo>
                    <a:pt x="10158" y="1637"/>
                    <a:pt x="10044" y="1675"/>
                    <a:pt x="9968" y="1751"/>
                  </a:cubicBezTo>
                  <a:lnTo>
                    <a:pt x="10120" y="571"/>
                  </a:lnTo>
                  <a:lnTo>
                    <a:pt x="11870" y="571"/>
                  </a:lnTo>
                  <a:lnTo>
                    <a:pt x="11870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9"/>
            <p:cNvSpPr/>
            <p:nvPr/>
          </p:nvSpPr>
          <p:spPr>
            <a:xfrm>
              <a:off x="6885375" y="4319325"/>
              <a:ext cx="296775" cy="78975"/>
            </a:xfrm>
            <a:custGeom>
              <a:avLst/>
              <a:gdLst/>
              <a:ahLst/>
              <a:cxnLst/>
              <a:rect l="l" t="t" r="r" b="b"/>
              <a:pathLst>
                <a:path w="11871" h="3159" extrusionOk="0">
                  <a:moveTo>
                    <a:pt x="6621" y="191"/>
                  </a:moveTo>
                  <a:cubicBezTo>
                    <a:pt x="6887" y="191"/>
                    <a:pt x="7077" y="305"/>
                    <a:pt x="7229" y="533"/>
                  </a:cubicBezTo>
                  <a:cubicBezTo>
                    <a:pt x="7382" y="800"/>
                    <a:pt x="7458" y="1142"/>
                    <a:pt x="7458" y="1561"/>
                  </a:cubicBezTo>
                  <a:cubicBezTo>
                    <a:pt x="7458" y="1979"/>
                    <a:pt x="7382" y="2321"/>
                    <a:pt x="7229" y="2588"/>
                  </a:cubicBezTo>
                  <a:cubicBezTo>
                    <a:pt x="7077" y="2854"/>
                    <a:pt x="6887" y="2968"/>
                    <a:pt x="6621" y="2968"/>
                  </a:cubicBezTo>
                  <a:cubicBezTo>
                    <a:pt x="6316" y="2968"/>
                    <a:pt x="6126" y="2854"/>
                    <a:pt x="5974" y="2588"/>
                  </a:cubicBezTo>
                  <a:cubicBezTo>
                    <a:pt x="5822" y="2321"/>
                    <a:pt x="5746" y="1979"/>
                    <a:pt x="5746" y="1561"/>
                  </a:cubicBezTo>
                  <a:cubicBezTo>
                    <a:pt x="5746" y="1142"/>
                    <a:pt x="5822" y="800"/>
                    <a:pt x="5974" y="533"/>
                  </a:cubicBezTo>
                  <a:cubicBezTo>
                    <a:pt x="6126" y="305"/>
                    <a:pt x="6354" y="191"/>
                    <a:pt x="6621" y="191"/>
                  </a:cubicBezTo>
                  <a:close/>
                  <a:moveTo>
                    <a:pt x="10425" y="191"/>
                  </a:moveTo>
                  <a:cubicBezTo>
                    <a:pt x="10691" y="191"/>
                    <a:pt x="10882" y="305"/>
                    <a:pt x="11034" y="533"/>
                  </a:cubicBezTo>
                  <a:cubicBezTo>
                    <a:pt x="11186" y="800"/>
                    <a:pt x="11262" y="1142"/>
                    <a:pt x="11262" y="1561"/>
                  </a:cubicBezTo>
                  <a:cubicBezTo>
                    <a:pt x="11262" y="1979"/>
                    <a:pt x="11186" y="2321"/>
                    <a:pt x="11034" y="2588"/>
                  </a:cubicBezTo>
                  <a:cubicBezTo>
                    <a:pt x="10882" y="2854"/>
                    <a:pt x="10691" y="2968"/>
                    <a:pt x="10425" y="2968"/>
                  </a:cubicBezTo>
                  <a:cubicBezTo>
                    <a:pt x="10121" y="2968"/>
                    <a:pt x="9930" y="2854"/>
                    <a:pt x="9778" y="2588"/>
                  </a:cubicBezTo>
                  <a:cubicBezTo>
                    <a:pt x="9626" y="2321"/>
                    <a:pt x="9550" y="1979"/>
                    <a:pt x="9550" y="1561"/>
                  </a:cubicBezTo>
                  <a:cubicBezTo>
                    <a:pt x="9550" y="1142"/>
                    <a:pt x="9626" y="800"/>
                    <a:pt x="9778" y="533"/>
                  </a:cubicBezTo>
                  <a:cubicBezTo>
                    <a:pt x="9930" y="305"/>
                    <a:pt x="10159" y="191"/>
                    <a:pt x="10425" y="191"/>
                  </a:cubicBezTo>
                  <a:close/>
                  <a:moveTo>
                    <a:pt x="1028" y="1"/>
                  </a:moveTo>
                  <a:cubicBezTo>
                    <a:pt x="952" y="77"/>
                    <a:pt x="838" y="153"/>
                    <a:pt x="686" y="229"/>
                  </a:cubicBezTo>
                  <a:cubicBezTo>
                    <a:pt x="534" y="305"/>
                    <a:pt x="343" y="343"/>
                    <a:pt x="153" y="343"/>
                  </a:cubicBezTo>
                  <a:lnTo>
                    <a:pt x="1" y="343"/>
                  </a:lnTo>
                  <a:lnTo>
                    <a:pt x="1" y="571"/>
                  </a:lnTo>
                  <a:lnTo>
                    <a:pt x="686" y="571"/>
                  </a:lnTo>
                  <a:lnTo>
                    <a:pt x="686" y="2550"/>
                  </a:lnTo>
                  <a:cubicBezTo>
                    <a:pt x="686" y="2626"/>
                    <a:pt x="686" y="2664"/>
                    <a:pt x="648" y="2702"/>
                  </a:cubicBezTo>
                  <a:cubicBezTo>
                    <a:pt x="610" y="2740"/>
                    <a:pt x="572" y="2778"/>
                    <a:pt x="496" y="2816"/>
                  </a:cubicBezTo>
                  <a:cubicBezTo>
                    <a:pt x="457" y="2816"/>
                    <a:pt x="381" y="2854"/>
                    <a:pt x="267" y="2854"/>
                  </a:cubicBezTo>
                  <a:lnTo>
                    <a:pt x="1" y="2854"/>
                  </a:lnTo>
                  <a:lnTo>
                    <a:pt x="1" y="3082"/>
                  </a:lnTo>
                  <a:lnTo>
                    <a:pt x="1865" y="3082"/>
                  </a:lnTo>
                  <a:lnTo>
                    <a:pt x="1865" y="2854"/>
                  </a:lnTo>
                  <a:lnTo>
                    <a:pt x="1637" y="2854"/>
                  </a:lnTo>
                  <a:cubicBezTo>
                    <a:pt x="1523" y="2816"/>
                    <a:pt x="1447" y="2816"/>
                    <a:pt x="1409" y="2778"/>
                  </a:cubicBezTo>
                  <a:cubicBezTo>
                    <a:pt x="1332" y="2778"/>
                    <a:pt x="1294" y="2740"/>
                    <a:pt x="1256" y="2664"/>
                  </a:cubicBezTo>
                  <a:cubicBezTo>
                    <a:pt x="1256" y="2626"/>
                    <a:pt x="1218" y="2550"/>
                    <a:pt x="1218" y="2512"/>
                  </a:cubicBezTo>
                  <a:lnTo>
                    <a:pt x="1218" y="838"/>
                  </a:lnTo>
                  <a:cubicBezTo>
                    <a:pt x="1218" y="724"/>
                    <a:pt x="1218" y="571"/>
                    <a:pt x="1256" y="419"/>
                  </a:cubicBezTo>
                  <a:cubicBezTo>
                    <a:pt x="1256" y="267"/>
                    <a:pt x="1256" y="115"/>
                    <a:pt x="1256" y="1"/>
                  </a:cubicBezTo>
                  <a:close/>
                  <a:moveTo>
                    <a:pt x="3729" y="2359"/>
                  </a:moveTo>
                  <a:cubicBezTo>
                    <a:pt x="3615" y="2359"/>
                    <a:pt x="3539" y="2397"/>
                    <a:pt x="3463" y="2474"/>
                  </a:cubicBezTo>
                  <a:cubicBezTo>
                    <a:pt x="3387" y="2550"/>
                    <a:pt x="3349" y="2626"/>
                    <a:pt x="3349" y="2740"/>
                  </a:cubicBezTo>
                  <a:cubicBezTo>
                    <a:pt x="3349" y="2854"/>
                    <a:pt x="3387" y="2930"/>
                    <a:pt x="3463" y="3006"/>
                  </a:cubicBezTo>
                  <a:cubicBezTo>
                    <a:pt x="3539" y="3082"/>
                    <a:pt x="3615" y="3120"/>
                    <a:pt x="3729" y="3120"/>
                  </a:cubicBezTo>
                  <a:cubicBezTo>
                    <a:pt x="3843" y="3120"/>
                    <a:pt x="3919" y="3082"/>
                    <a:pt x="3996" y="3006"/>
                  </a:cubicBezTo>
                  <a:cubicBezTo>
                    <a:pt x="4072" y="2930"/>
                    <a:pt x="4110" y="2854"/>
                    <a:pt x="4110" y="2740"/>
                  </a:cubicBezTo>
                  <a:cubicBezTo>
                    <a:pt x="4110" y="2626"/>
                    <a:pt x="4072" y="2550"/>
                    <a:pt x="3996" y="2474"/>
                  </a:cubicBezTo>
                  <a:cubicBezTo>
                    <a:pt x="3919" y="2397"/>
                    <a:pt x="3843" y="2359"/>
                    <a:pt x="3729" y="2359"/>
                  </a:cubicBezTo>
                  <a:close/>
                  <a:moveTo>
                    <a:pt x="6621" y="1"/>
                  </a:moveTo>
                  <a:cubicBezTo>
                    <a:pt x="6354" y="1"/>
                    <a:pt x="6164" y="39"/>
                    <a:pt x="5974" y="115"/>
                  </a:cubicBezTo>
                  <a:cubicBezTo>
                    <a:pt x="5784" y="191"/>
                    <a:pt x="5631" y="305"/>
                    <a:pt x="5517" y="457"/>
                  </a:cubicBezTo>
                  <a:cubicBezTo>
                    <a:pt x="5365" y="609"/>
                    <a:pt x="5289" y="762"/>
                    <a:pt x="5213" y="952"/>
                  </a:cubicBezTo>
                  <a:cubicBezTo>
                    <a:pt x="5175" y="1142"/>
                    <a:pt x="5137" y="1370"/>
                    <a:pt x="5137" y="1561"/>
                  </a:cubicBezTo>
                  <a:cubicBezTo>
                    <a:pt x="5137" y="1789"/>
                    <a:pt x="5175" y="2017"/>
                    <a:pt x="5251" y="2207"/>
                  </a:cubicBezTo>
                  <a:cubicBezTo>
                    <a:pt x="5289" y="2397"/>
                    <a:pt x="5403" y="2550"/>
                    <a:pt x="5517" y="2702"/>
                  </a:cubicBezTo>
                  <a:cubicBezTo>
                    <a:pt x="5631" y="2854"/>
                    <a:pt x="5784" y="2968"/>
                    <a:pt x="5974" y="3044"/>
                  </a:cubicBezTo>
                  <a:cubicBezTo>
                    <a:pt x="6164" y="3120"/>
                    <a:pt x="6354" y="3158"/>
                    <a:pt x="6621" y="3158"/>
                  </a:cubicBezTo>
                  <a:cubicBezTo>
                    <a:pt x="6811" y="3158"/>
                    <a:pt x="7039" y="3120"/>
                    <a:pt x="7191" y="3044"/>
                  </a:cubicBezTo>
                  <a:cubicBezTo>
                    <a:pt x="7382" y="2968"/>
                    <a:pt x="7534" y="2892"/>
                    <a:pt x="7648" y="2740"/>
                  </a:cubicBezTo>
                  <a:cubicBezTo>
                    <a:pt x="7800" y="2626"/>
                    <a:pt x="7876" y="2436"/>
                    <a:pt x="7952" y="2245"/>
                  </a:cubicBezTo>
                  <a:cubicBezTo>
                    <a:pt x="8028" y="2055"/>
                    <a:pt x="8066" y="1827"/>
                    <a:pt x="8066" y="1561"/>
                  </a:cubicBezTo>
                  <a:cubicBezTo>
                    <a:pt x="8066" y="1370"/>
                    <a:pt x="8028" y="1142"/>
                    <a:pt x="7990" y="990"/>
                  </a:cubicBezTo>
                  <a:cubicBezTo>
                    <a:pt x="7914" y="762"/>
                    <a:pt x="7838" y="609"/>
                    <a:pt x="7724" y="457"/>
                  </a:cubicBezTo>
                  <a:cubicBezTo>
                    <a:pt x="7610" y="305"/>
                    <a:pt x="7458" y="191"/>
                    <a:pt x="7267" y="115"/>
                  </a:cubicBezTo>
                  <a:cubicBezTo>
                    <a:pt x="7077" y="39"/>
                    <a:pt x="6849" y="1"/>
                    <a:pt x="6621" y="1"/>
                  </a:cubicBezTo>
                  <a:close/>
                  <a:moveTo>
                    <a:pt x="10425" y="1"/>
                  </a:moveTo>
                  <a:cubicBezTo>
                    <a:pt x="10159" y="1"/>
                    <a:pt x="9969" y="39"/>
                    <a:pt x="9778" y="115"/>
                  </a:cubicBezTo>
                  <a:cubicBezTo>
                    <a:pt x="9588" y="191"/>
                    <a:pt x="9436" y="305"/>
                    <a:pt x="9322" y="457"/>
                  </a:cubicBezTo>
                  <a:cubicBezTo>
                    <a:pt x="9170" y="609"/>
                    <a:pt x="9094" y="762"/>
                    <a:pt x="9017" y="952"/>
                  </a:cubicBezTo>
                  <a:cubicBezTo>
                    <a:pt x="8979" y="1142"/>
                    <a:pt x="8941" y="1370"/>
                    <a:pt x="8941" y="1561"/>
                  </a:cubicBezTo>
                  <a:cubicBezTo>
                    <a:pt x="8941" y="1789"/>
                    <a:pt x="8979" y="2017"/>
                    <a:pt x="9055" y="2207"/>
                  </a:cubicBezTo>
                  <a:cubicBezTo>
                    <a:pt x="9094" y="2397"/>
                    <a:pt x="9208" y="2550"/>
                    <a:pt x="9322" y="2702"/>
                  </a:cubicBezTo>
                  <a:cubicBezTo>
                    <a:pt x="9436" y="2854"/>
                    <a:pt x="9588" y="2968"/>
                    <a:pt x="9778" y="3044"/>
                  </a:cubicBezTo>
                  <a:cubicBezTo>
                    <a:pt x="9969" y="3120"/>
                    <a:pt x="10159" y="3158"/>
                    <a:pt x="10425" y="3158"/>
                  </a:cubicBezTo>
                  <a:cubicBezTo>
                    <a:pt x="10615" y="3158"/>
                    <a:pt x="10844" y="3120"/>
                    <a:pt x="10996" y="3044"/>
                  </a:cubicBezTo>
                  <a:cubicBezTo>
                    <a:pt x="11186" y="2968"/>
                    <a:pt x="11338" y="2892"/>
                    <a:pt x="11452" y="2740"/>
                  </a:cubicBezTo>
                  <a:cubicBezTo>
                    <a:pt x="11604" y="2626"/>
                    <a:pt x="11681" y="2436"/>
                    <a:pt x="11757" y="2245"/>
                  </a:cubicBezTo>
                  <a:cubicBezTo>
                    <a:pt x="11833" y="2055"/>
                    <a:pt x="11871" y="1827"/>
                    <a:pt x="11871" y="1561"/>
                  </a:cubicBezTo>
                  <a:cubicBezTo>
                    <a:pt x="11871" y="1370"/>
                    <a:pt x="11833" y="1142"/>
                    <a:pt x="11795" y="990"/>
                  </a:cubicBezTo>
                  <a:cubicBezTo>
                    <a:pt x="11719" y="762"/>
                    <a:pt x="11642" y="609"/>
                    <a:pt x="11528" y="457"/>
                  </a:cubicBezTo>
                  <a:cubicBezTo>
                    <a:pt x="11414" y="305"/>
                    <a:pt x="11262" y="191"/>
                    <a:pt x="11072" y="115"/>
                  </a:cubicBezTo>
                  <a:cubicBezTo>
                    <a:pt x="10882" y="39"/>
                    <a:pt x="10653" y="1"/>
                    <a:pt x="10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0" name="Google Shape;580;p39"/>
          <p:cNvSpPr txBox="1"/>
          <p:nvPr/>
        </p:nvSpPr>
        <p:spPr>
          <a:xfrm>
            <a:off x="5933600" y="1578900"/>
            <a:ext cx="2686200" cy="19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Potatoes that are submerged in a low sucrose concentration will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gain mass 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(water will move from the solution to the potatoes).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Potatoes that are submerged in a high sucrose concentration will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lose mass 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(water will move from the potatoes to the solution).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Calculating Percentage Change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86" name="Google Shape;586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7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The mass of the potato will either increase or decrease.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The change in mass can be calculated using </a:t>
            </a:r>
            <a:r>
              <a:rPr lang="en" b="1">
                <a:solidFill>
                  <a:srgbClr val="B7B7B7"/>
                </a:solidFill>
              </a:rPr>
              <a:t>percentage change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Percentage change is </a:t>
            </a:r>
            <a:r>
              <a:rPr lang="en" b="1">
                <a:solidFill>
                  <a:srgbClr val="B7B7B7"/>
                </a:solidFill>
              </a:rPr>
              <a:t>more useful </a:t>
            </a:r>
            <a:r>
              <a:rPr lang="en">
                <a:solidFill>
                  <a:srgbClr val="B7B7B7"/>
                </a:solidFill>
              </a:rPr>
              <a:t>than the change in mass.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This is because two potato cores may have different </a:t>
            </a:r>
            <a:r>
              <a:rPr lang="en" b="1">
                <a:solidFill>
                  <a:srgbClr val="B7B7B7"/>
                </a:solidFill>
              </a:rPr>
              <a:t>starting masses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Percentage change allows for more </a:t>
            </a:r>
            <a:r>
              <a:rPr lang="en" b="1">
                <a:solidFill>
                  <a:srgbClr val="B7B7B7"/>
                </a:solidFill>
              </a:rPr>
              <a:t>accurate </a:t>
            </a:r>
            <a:r>
              <a:rPr lang="en">
                <a:solidFill>
                  <a:srgbClr val="B7B7B7"/>
                </a:solidFill>
              </a:rPr>
              <a:t>comparisons between potato cores.</a:t>
            </a:r>
            <a:endParaRPr sz="2000"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87" name="Google Shape;587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588" name="Google Shape;588;p40"/>
          <p:cNvGrpSpPr/>
          <p:nvPr/>
        </p:nvGrpSpPr>
        <p:grpSpPr>
          <a:xfrm>
            <a:off x="2459300" y="2969825"/>
            <a:ext cx="4225375" cy="950940"/>
            <a:chOff x="1387925" y="2946825"/>
            <a:chExt cx="4225375" cy="950940"/>
          </a:xfrm>
        </p:grpSpPr>
        <p:grpSp>
          <p:nvGrpSpPr>
            <p:cNvPr id="589" name="Google Shape;589;p40"/>
            <p:cNvGrpSpPr/>
            <p:nvPr/>
          </p:nvGrpSpPr>
          <p:grpSpPr>
            <a:xfrm>
              <a:off x="1387925" y="2946825"/>
              <a:ext cx="1641894" cy="950940"/>
              <a:chOff x="325950" y="786100"/>
              <a:chExt cx="6841225" cy="3962250"/>
            </a:xfrm>
          </p:grpSpPr>
          <p:sp>
            <p:nvSpPr>
              <p:cNvPr id="590" name="Google Shape;590;p40"/>
              <p:cNvSpPr/>
              <p:nvPr/>
            </p:nvSpPr>
            <p:spPr>
              <a:xfrm>
                <a:off x="325950" y="2108450"/>
                <a:ext cx="1317525" cy="1298000"/>
              </a:xfrm>
              <a:custGeom>
                <a:avLst/>
                <a:gdLst/>
                <a:ahLst/>
                <a:cxnLst/>
                <a:rect l="l" t="t" r="r" b="b"/>
                <a:pathLst>
                  <a:path w="52701" h="51920" extrusionOk="0">
                    <a:moveTo>
                      <a:pt x="35914" y="2343"/>
                    </a:moveTo>
                    <a:cubicBezTo>
                      <a:pt x="41575" y="2343"/>
                      <a:pt x="46259" y="4100"/>
                      <a:pt x="46259" y="9760"/>
                    </a:cubicBezTo>
                    <a:cubicBezTo>
                      <a:pt x="46259" y="11712"/>
                      <a:pt x="45283" y="18153"/>
                      <a:pt x="41770" y="21666"/>
                    </a:cubicBezTo>
                    <a:cubicBezTo>
                      <a:pt x="40599" y="23032"/>
                      <a:pt x="36890" y="25960"/>
                      <a:pt x="30059" y="25960"/>
                    </a:cubicBezTo>
                    <a:lnTo>
                      <a:pt x="19324" y="25960"/>
                    </a:lnTo>
                    <a:lnTo>
                      <a:pt x="24398" y="5271"/>
                    </a:lnTo>
                    <a:cubicBezTo>
                      <a:pt x="25179" y="2343"/>
                      <a:pt x="25374" y="2343"/>
                      <a:pt x="28302" y="2343"/>
                    </a:cubicBezTo>
                    <a:close/>
                    <a:moveTo>
                      <a:pt x="14639" y="1"/>
                    </a:moveTo>
                    <a:cubicBezTo>
                      <a:pt x="13273" y="1"/>
                      <a:pt x="12492" y="1"/>
                      <a:pt x="12492" y="1562"/>
                    </a:cubicBezTo>
                    <a:cubicBezTo>
                      <a:pt x="12492" y="2343"/>
                      <a:pt x="13273" y="2343"/>
                      <a:pt x="14249" y="2343"/>
                    </a:cubicBezTo>
                    <a:cubicBezTo>
                      <a:pt x="18933" y="2343"/>
                      <a:pt x="18933" y="2929"/>
                      <a:pt x="18933" y="3709"/>
                    </a:cubicBezTo>
                    <a:cubicBezTo>
                      <a:pt x="18933" y="3904"/>
                      <a:pt x="18933" y="4295"/>
                      <a:pt x="18738" y="5466"/>
                    </a:cubicBezTo>
                    <a:lnTo>
                      <a:pt x="8393" y="46259"/>
                    </a:lnTo>
                    <a:cubicBezTo>
                      <a:pt x="7808" y="48992"/>
                      <a:pt x="7613" y="49773"/>
                      <a:pt x="2343" y="49773"/>
                    </a:cubicBezTo>
                    <a:cubicBezTo>
                      <a:pt x="781" y="49773"/>
                      <a:pt x="0" y="49773"/>
                      <a:pt x="0" y="51139"/>
                    </a:cubicBezTo>
                    <a:cubicBezTo>
                      <a:pt x="0" y="51920"/>
                      <a:pt x="781" y="51920"/>
                      <a:pt x="1171" y="51920"/>
                    </a:cubicBezTo>
                    <a:cubicBezTo>
                      <a:pt x="2733" y="51920"/>
                      <a:pt x="4099" y="51724"/>
                      <a:pt x="5661" y="51724"/>
                    </a:cubicBezTo>
                    <a:lnTo>
                      <a:pt x="14444" y="51724"/>
                    </a:lnTo>
                    <a:cubicBezTo>
                      <a:pt x="16005" y="51724"/>
                      <a:pt x="17567" y="51920"/>
                      <a:pt x="18933" y="51920"/>
                    </a:cubicBezTo>
                    <a:cubicBezTo>
                      <a:pt x="19519" y="51920"/>
                      <a:pt x="20495" y="51920"/>
                      <a:pt x="20495" y="50553"/>
                    </a:cubicBezTo>
                    <a:cubicBezTo>
                      <a:pt x="20495" y="49773"/>
                      <a:pt x="19714" y="49773"/>
                      <a:pt x="18543" y="49773"/>
                    </a:cubicBezTo>
                    <a:cubicBezTo>
                      <a:pt x="14054" y="49773"/>
                      <a:pt x="14054" y="49187"/>
                      <a:pt x="14054" y="48406"/>
                    </a:cubicBezTo>
                    <a:cubicBezTo>
                      <a:pt x="14054" y="48016"/>
                      <a:pt x="14054" y="47626"/>
                      <a:pt x="14054" y="47235"/>
                    </a:cubicBezTo>
                    <a:lnTo>
                      <a:pt x="18933" y="27717"/>
                    </a:lnTo>
                    <a:lnTo>
                      <a:pt x="31815" y="27717"/>
                    </a:lnTo>
                    <a:cubicBezTo>
                      <a:pt x="42160" y="27717"/>
                      <a:pt x="52700" y="20105"/>
                      <a:pt x="52700" y="11321"/>
                    </a:cubicBezTo>
                    <a:cubicBezTo>
                      <a:pt x="52700" y="5466"/>
                      <a:pt x="47625" y="1"/>
                      <a:pt x="380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40"/>
              <p:cNvSpPr/>
              <p:nvPr/>
            </p:nvSpPr>
            <p:spPr>
              <a:xfrm>
                <a:off x="1789825" y="2069425"/>
                <a:ext cx="1322400" cy="1376075"/>
              </a:xfrm>
              <a:custGeom>
                <a:avLst/>
                <a:gdLst/>
                <a:ahLst/>
                <a:cxnLst/>
                <a:rect l="l" t="t" r="r" b="b"/>
                <a:pathLst>
                  <a:path w="52896" h="55043" extrusionOk="0">
                    <a:moveTo>
                      <a:pt x="33377" y="0"/>
                    </a:moveTo>
                    <a:cubicBezTo>
                      <a:pt x="16982" y="0"/>
                      <a:pt x="1" y="16591"/>
                      <a:pt x="1" y="34548"/>
                    </a:cubicBezTo>
                    <a:cubicBezTo>
                      <a:pt x="1" y="47235"/>
                      <a:pt x="8979" y="55042"/>
                      <a:pt x="19909" y="55042"/>
                    </a:cubicBezTo>
                    <a:cubicBezTo>
                      <a:pt x="25960" y="55042"/>
                      <a:pt x="31425" y="52505"/>
                      <a:pt x="35719" y="48796"/>
                    </a:cubicBezTo>
                    <a:cubicBezTo>
                      <a:pt x="42356" y="43331"/>
                      <a:pt x="44308" y="35914"/>
                      <a:pt x="44308" y="35329"/>
                    </a:cubicBezTo>
                    <a:cubicBezTo>
                      <a:pt x="44308" y="34548"/>
                      <a:pt x="43722" y="34548"/>
                      <a:pt x="43527" y="34548"/>
                    </a:cubicBezTo>
                    <a:cubicBezTo>
                      <a:pt x="42746" y="34548"/>
                      <a:pt x="42746" y="35133"/>
                      <a:pt x="42551" y="35329"/>
                    </a:cubicBezTo>
                    <a:cubicBezTo>
                      <a:pt x="39038" y="47235"/>
                      <a:pt x="28888" y="52895"/>
                      <a:pt x="21276" y="52895"/>
                    </a:cubicBezTo>
                    <a:cubicBezTo>
                      <a:pt x="13273" y="52895"/>
                      <a:pt x="6247" y="47820"/>
                      <a:pt x="6247" y="36890"/>
                    </a:cubicBezTo>
                    <a:cubicBezTo>
                      <a:pt x="6247" y="34548"/>
                      <a:pt x="7027" y="21275"/>
                      <a:pt x="15615" y="11321"/>
                    </a:cubicBezTo>
                    <a:cubicBezTo>
                      <a:pt x="19714" y="6441"/>
                      <a:pt x="26936" y="2343"/>
                      <a:pt x="34158" y="2343"/>
                    </a:cubicBezTo>
                    <a:cubicBezTo>
                      <a:pt x="42551" y="2343"/>
                      <a:pt x="46259" y="9174"/>
                      <a:pt x="46259" y="16981"/>
                    </a:cubicBezTo>
                    <a:cubicBezTo>
                      <a:pt x="46259" y="18933"/>
                      <a:pt x="45869" y="20495"/>
                      <a:pt x="45869" y="20885"/>
                    </a:cubicBezTo>
                    <a:cubicBezTo>
                      <a:pt x="45869" y="21471"/>
                      <a:pt x="46650" y="21471"/>
                      <a:pt x="46845" y="21471"/>
                    </a:cubicBezTo>
                    <a:cubicBezTo>
                      <a:pt x="47821" y="21471"/>
                      <a:pt x="47821" y="21471"/>
                      <a:pt x="48211" y="20104"/>
                    </a:cubicBezTo>
                    <a:lnTo>
                      <a:pt x="52896" y="781"/>
                    </a:lnTo>
                    <a:cubicBezTo>
                      <a:pt x="52896" y="0"/>
                      <a:pt x="52310" y="0"/>
                      <a:pt x="52310" y="0"/>
                    </a:cubicBezTo>
                    <a:cubicBezTo>
                      <a:pt x="52115" y="0"/>
                      <a:pt x="51725" y="0"/>
                      <a:pt x="51139" y="781"/>
                    </a:cubicBezTo>
                    <a:lnTo>
                      <a:pt x="45869" y="7222"/>
                    </a:lnTo>
                    <a:cubicBezTo>
                      <a:pt x="43332" y="2538"/>
                      <a:pt x="39038" y="0"/>
                      <a:pt x="333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40"/>
              <p:cNvSpPr/>
              <p:nvPr/>
            </p:nvSpPr>
            <p:spPr>
              <a:xfrm>
                <a:off x="3775825" y="2733050"/>
                <a:ext cx="1190650" cy="405025"/>
              </a:xfrm>
              <a:custGeom>
                <a:avLst/>
                <a:gdLst/>
                <a:ahLst/>
                <a:cxnLst/>
                <a:rect l="l" t="t" r="r" b="b"/>
                <a:pathLst>
                  <a:path w="47626" h="16201" extrusionOk="0">
                    <a:moveTo>
                      <a:pt x="2538" y="0"/>
                    </a:moveTo>
                    <a:cubicBezTo>
                      <a:pt x="1367" y="0"/>
                      <a:pt x="1" y="0"/>
                      <a:pt x="1" y="1367"/>
                    </a:cubicBezTo>
                    <a:cubicBezTo>
                      <a:pt x="1" y="2538"/>
                      <a:pt x="1172" y="2538"/>
                      <a:pt x="2343" y="2538"/>
                    </a:cubicBezTo>
                    <a:lnTo>
                      <a:pt x="45284" y="2538"/>
                    </a:lnTo>
                    <a:cubicBezTo>
                      <a:pt x="46455" y="2538"/>
                      <a:pt x="47626" y="2538"/>
                      <a:pt x="47626" y="1367"/>
                    </a:cubicBezTo>
                    <a:cubicBezTo>
                      <a:pt x="47626" y="0"/>
                      <a:pt x="46259" y="0"/>
                      <a:pt x="45088" y="0"/>
                    </a:cubicBezTo>
                    <a:close/>
                    <a:moveTo>
                      <a:pt x="2343" y="13468"/>
                    </a:moveTo>
                    <a:cubicBezTo>
                      <a:pt x="1172" y="13468"/>
                      <a:pt x="1" y="13468"/>
                      <a:pt x="1" y="14834"/>
                    </a:cubicBezTo>
                    <a:cubicBezTo>
                      <a:pt x="1" y="16201"/>
                      <a:pt x="1367" y="16201"/>
                      <a:pt x="2538" y="16201"/>
                    </a:cubicBezTo>
                    <a:lnTo>
                      <a:pt x="45088" y="16201"/>
                    </a:lnTo>
                    <a:cubicBezTo>
                      <a:pt x="46259" y="16201"/>
                      <a:pt x="47626" y="16201"/>
                      <a:pt x="47626" y="14834"/>
                    </a:cubicBezTo>
                    <a:cubicBezTo>
                      <a:pt x="47626" y="13468"/>
                      <a:pt x="46455" y="13468"/>
                      <a:pt x="45284" y="134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40"/>
              <p:cNvSpPr/>
              <p:nvPr/>
            </p:nvSpPr>
            <p:spPr>
              <a:xfrm>
                <a:off x="5791100" y="786100"/>
                <a:ext cx="1322400" cy="1376050"/>
              </a:xfrm>
              <a:custGeom>
                <a:avLst/>
                <a:gdLst/>
                <a:ahLst/>
                <a:cxnLst/>
                <a:rect l="l" t="t" r="r" b="b"/>
                <a:pathLst>
                  <a:path w="52896" h="55042" extrusionOk="0">
                    <a:moveTo>
                      <a:pt x="33377" y="0"/>
                    </a:moveTo>
                    <a:cubicBezTo>
                      <a:pt x="16982" y="0"/>
                      <a:pt x="1" y="16591"/>
                      <a:pt x="1" y="34548"/>
                    </a:cubicBezTo>
                    <a:cubicBezTo>
                      <a:pt x="1" y="47234"/>
                      <a:pt x="8979" y="55042"/>
                      <a:pt x="19910" y="55042"/>
                    </a:cubicBezTo>
                    <a:cubicBezTo>
                      <a:pt x="25960" y="55042"/>
                      <a:pt x="31426" y="52504"/>
                      <a:pt x="35720" y="48796"/>
                    </a:cubicBezTo>
                    <a:cubicBezTo>
                      <a:pt x="42356" y="43136"/>
                      <a:pt x="44308" y="35914"/>
                      <a:pt x="44308" y="35328"/>
                    </a:cubicBezTo>
                    <a:cubicBezTo>
                      <a:pt x="44308" y="34548"/>
                      <a:pt x="43722" y="34548"/>
                      <a:pt x="43527" y="34548"/>
                    </a:cubicBezTo>
                    <a:cubicBezTo>
                      <a:pt x="42746" y="34548"/>
                      <a:pt x="42746" y="34938"/>
                      <a:pt x="42551" y="35328"/>
                    </a:cubicBezTo>
                    <a:cubicBezTo>
                      <a:pt x="39038" y="47234"/>
                      <a:pt x="28888" y="52895"/>
                      <a:pt x="21276" y="52895"/>
                    </a:cubicBezTo>
                    <a:cubicBezTo>
                      <a:pt x="13273" y="52895"/>
                      <a:pt x="6247" y="47625"/>
                      <a:pt x="6247" y="36890"/>
                    </a:cubicBezTo>
                    <a:cubicBezTo>
                      <a:pt x="6247" y="34548"/>
                      <a:pt x="7028" y="21275"/>
                      <a:pt x="15616" y="11321"/>
                    </a:cubicBezTo>
                    <a:cubicBezTo>
                      <a:pt x="19715" y="6441"/>
                      <a:pt x="26936" y="2147"/>
                      <a:pt x="34158" y="2147"/>
                    </a:cubicBezTo>
                    <a:cubicBezTo>
                      <a:pt x="42551" y="2147"/>
                      <a:pt x="46260" y="9174"/>
                      <a:pt x="46260" y="16786"/>
                    </a:cubicBezTo>
                    <a:cubicBezTo>
                      <a:pt x="46260" y="18933"/>
                      <a:pt x="45869" y="20494"/>
                      <a:pt x="45869" y="20885"/>
                    </a:cubicBezTo>
                    <a:cubicBezTo>
                      <a:pt x="45869" y="21470"/>
                      <a:pt x="46650" y="21470"/>
                      <a:pt x="46845" y="21470"/>
                    </a:cubicBezTo>
                    <a:cubicBezTo>
                      <a:pt x="47821" y="21470"/>
                      <a:pt x="47821" y="21470"/>
                      <a:pt x="48211" y="20104"/>
                    </a:cubicBezTo>
                    <a:lnTo>
                      <a:pt x="52896" y="781"/>
                    </a:lnTo>
                    <a:cubicBezTo>
                      <a:pt x="52896" y="0"/>
                      <a:pt x="52310" y="0"/>
                      <a:pt x="52310" y="0"/>
                    </a:cubicBezTo>
                    <a:cubicBezTo>
                      <a:pt x="52115" y="0"/>
                      <a:pt x="51725" y="0"/>
                      <a:pt x="51139" y="781"/>
                    </a:cubicBezTo>
                    <a:lnTo>
                      <a:pt x="45869" y="7222"/>
                    </a:lnTo>
                    <a:cubicBezTo>
                      <a:pt x="43332" y="2537"/>
                      <a:pt x="39038" y="0"/>
                      <a:pt x="333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40"/>
              <p:cNvSpPr/>
              <p:nvPr/>
            </p:nvSpPr>
            <p:spPr>
              <a:xfrm>
                <a:off x="5693525" y="2894075"/>
                <a:ext cx="1473650" cy="78100"/>
              </a:xfrm>
              <a:custGeom>
                <a:avLst/>
                <a:gdLst/>
                <a:ahLst/>
                <a:cxnLst/>
                <a:rect l="l" t="t" r="r" b="b"/>
                <a:pathLst>
                  <a:path w="58946" h="3124" extrusionOk="0">
                    <a:moveTo>
                      <a:pt x="0" y="0"/>
                    </a:moveTo>
                    <a:lnTo>
                      <a:pt x="0" y="3123"/>
                    </a:lnTo>
                    <a:lnTo>
                      <a:pt x="58946" y="3123"/>
                    </a:lnTo>
                    <a:lnTo>
                      <a:pt x="589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40"/>
              <p:cNvSpPr/>
              <p:nvPr/>
            </p:nvSpPr>
            <p:spPr>
              <a:xfrm>
                <a:off x="5786225" y="3372275"/>
                <a:ext cx="1283375" cy="1376075"/>
              </a:xfrm>
              <a:custGeom>
                <a:avLst/>
                <a:gdLst/>
                <a:ahLst/>
                <a:cxnLst/>
                <a:rect l="l" t="t" r="r" b="b"/>
                <a:pathLst>
                  <a:path w="51335" h="55043" extrusionOk="0">
                    <a:moveTo>
                      <a:pt x="32206" y="1757"/>
                    </a:moveTo>
                    <a:cubicBezTo>
                      <a:pt x="38842" y="1757"/>
                      <a:pt x="45283" y="6637"/>
                      <a:pt x="45283" y="17567"/>
                    </a:cubicBezTo>
                    <a:cubicBezTo>
                      <a:pt x="45283" y="24203"/>
                      <a:pt x="42551" y="34743"/>
                      <a:pt x="37281" y="41965"/>
                    </a:cubicBezTo>
                    <a:cubicBezTo>
                      <a:pt x="31816" y="49772"/>
                      <a:pt x="24984" y="53286"/>
                      <a:pt x="19324" y="53286"/>
                    </a:cubicBezTo>
                    <a:cubicBezTo>
                      <a:pt x="13078" y="53286"/>
                      <a:pt x="6442" y="48796"/>
                      <a:pt x="6442" y="36890"/>
                    </a:cubicBezTo>
                    <a:cubicBezTo>
                      <a:pt x="6442" y="30059"/>
                      <a:pt x="8979" y="18738"/>
                      <a:pt x="15225" y="11126"/>
                    </a:cubicBezTo>
                    <a:cubicBezTo>
                      <a:pt x="20690" y="4490"/>
                      <a:pt x="27131" y="1757"/>
                      <a:pt x="32206" y="1757"/>
                    </a:cubicBezTo>
                    <a:close/>
                    <a:moveTo>
                      <a:pt x="32597" y="0"/>
                    </a:moveTo>
                    <a:cubicBezTo>
                      <a:pt x="16396" y="0"/>
                      <a:pt x="1" y="17567"/>
                      <a:pt x="1" y="35133"/>
                    </a:cubicBezTo>
                    <a:cubicBezTo>
                      <a:pt x="1" y="47040"/>
                      <a:pt x="7808" y="55042"/>
                      <a:pt x="18738" y="55042"/>
                    </a:cubicBezTo>
                    <a:cubicBezTo>
                      <a:pt x="34744" y="55042"/>
                      <a:pt x="51334" y="38452"/>
                      <a:pt x="51334" y="20300"/>
                    </a:cubicBezTo>
                    <a:cubicBezTo>
                      <a:pt x="51334" y="7613"/>
                      <a:pt x="43136" y="0"/>
                      <a:pt x="325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6" name="Google Shape;596;p40"/>
            <p:cNvSpPr txBox="1"/>
            <p:nvPr/>
          </p:nvSpPr>
          <p:spPr>
            <a:xfrm>
              <a:off x="3273300" y="3029625"/>
              <a:ext cx="23400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i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PC </a:t>
              </a: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= percentage change</a:t>
              </a: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i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</a:t>
              </a: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= change in value</a:t>
              </a: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i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O</a:t>
              </a: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=  original value</a:t>
              </a: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Active Transport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02" name="Google Shape;602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Active transport moves particles across cell membranes.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This </a:t>
            </a:r>
            <a:r>
              <a:rPr lang="en" b="1">
                <a:solidFill>
                  <a:srgbClr val="CCCCCC"/>
                </a:solidFill>
              </a:rPr>
              <a:t>usually </a:t>
            </a:r>
            <a:r>
              <a:rPr lang="en">
                <a:solidFill>
                  <a:srgbClr val="CCCCCC"/>
                </a:solidFill>
              </a:rPr>
              <a:t>happens </a:t>
            </a:r>
            <a:r>
              <a:rPr lang="en" b="1">
                <a:solidFill>
                  <a:srgbClr val="CCCCCC"/>
                </a:solidFill>
              </a:rPr>
              <a:t>against </a:t>
            </a:r>
            <a:r>
              <a:rPr lang="en">
                <a:solidFill>
                  <a:srgbClr val="CCCCCC"/>
                </a:solidFill>
              </a:rPr>
              <a:t>the concentration gradient.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Active transport requires </a:t>
            </a:r>
            <a:r>
              <a:rPr lang="en" b="1">
                <a:solidFill>
                  <a:srgbClr val="CCCCCC"/>
                </a:solidFill>
              </a:rPr>
              <a:t>energy</a:t>
            </a:r>
            <a:r>
              <a:rPr lang="en">
                <a:solidFill>
                  <a:srgbClr val="CCCCCC"/>
                </a:solidFill>
              </a:rPr>
              <a:t>, usually in the form of </a:t>
            </a:r>
            <a:r>
              <a:rPr lang="en" b="1">
                <a:solidFill>
                  <a:srgbClr val="CCCCCC"/>
                </a:solidFill>
              </a:rPr>
              <a:t>ATP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Carrier proteins are involved in active transport.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 mechanism is </a:t>
            </a:r>
            <a:r>
              <a:rPr lang="en" b="1">
                <a:solidFill>
                  <a:srgbClr val="CCCCCC"/>
                </a:solidFill>
              </a:rPr>
              <a:t>similar </a:t>
            </a:r>
            <a:r>
              <a:rPr lang="en">
                <a:solidFill>
                  <a:srgbClr val="CCCCCC"/>
                </a:solidFill>
              </a:rPr>
              <a:t>to facilitated diffusion.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A molecule attaches to the carrier protein, causing a change in its </a:t>
            </a:r>
            <a:r>
              <a:rPr lang="en" b="1">
                <a:solidFill>
                  <a:srgbClr val="CCCCCC"/>
                </a:solidFill>
              </a:rPr>
              <a:t>shape</a:t>
            </a:r>
            <a:r>
              <a:rPr lang="en">
                <a:solidFill>
                  <a:srgbClr val="CCCCCC"/>
                </a:solidFill>
              </a:rPr>
              <a:t>. 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 molecule is </a:t>
            </a:r>
            <a:r>
              <a:rPr lang="en" b="1">
                <a:solidFill>
                  <a:srgbClr val="CCCCCC"/>
                </a:solidFill>
              </a:rPr>
              <a:t>transported </a:t>
            </a:r>
            <a:r>
              <a:rPr lang="en">
                <a:solidFill>
                  <a:srgbClr val="CCCCCC"/>
                </a:solidFill>
              </a:rPr>
              <a:t>across the membrane and released on the opposite side.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Co-transporters are a </a:t>
            </a:r>
            <a:r>
              <a:rPr lang="en" b="1">
                <a:solidFill>
                  <a:srgbClr val="CCCCCC"/>
                </a:solidFill>
              </a:rPr>
              <a:t>type </a:t>
            </a:r>
            <a:r>
              <a:rPr lang="en">
                <a:solidFill>
                  <a:srgbClr val="CCCCCC"/>
                </a:solidFill>
              </a:rPr>
              <a:t>of carrier protein.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Co-transporters bind </a:t>
            </a:r>
            <a:r>
              <a:rPr lang="en" b="1">
                <a:solidFill>
                  <a:srgbClr val="CCCCCC"/>
                </a:solidFill>
              </a:rPr>
              <a:t>2 molecules </a:t>
            </a:r>
            <a:r>
              <a:rPr lang="en">
                <a:solidFill>
                  <a:srgbClr val="CCCCCC"/>
                </a:solidFill>
              </a:rPr>
              <a:t>at once.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 concentration gradient of 1 molecule is used to move the </a:t>
            </a:r>
            <a:r>
              <a:rPr lang="en" b="1">
                <a:solidFill>
                  <a:srgbClr val="CCCCCC"/>
                </a:solidFill>
              </a:rPr>
              <a:t>other molecule </a:t>
            </a:r>
            <a:r>
              <a:rPr lang="en">
                <a:solidFill>
                  <a:srgbClr val="CCCCCC"/>
                </a:solidFill>
              </a:rPr>
              <a:t>across the membrane.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One example of this is the </a:t>
            </a:r>
            <a:r>
              <a:rPr lang="en" b="1">
                <a:solidFill>
                  <a:srgbClr val="CCCCCC"/>
                </a:solidFill>
              </a:rPr>
              <a:t>sodium-glucose </a:t>
            </a:r>
            <a:r>
              <a:rPr lang="en">
                <a:solidFill>
                  <a:srgbClr val="CCCCCC"/>
                </a:solidFill>
              </a:rPr>
              <a:t>co-transport mechanism.</a:t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603" name="Google Shape;603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Co-transport in the Ileum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09" name="Google Shape;609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6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Char char="●"/>
            </a:pPr>
            <a:r>
              <a:rPr lang="en" sz="1600">
                <a:solidFill>
                  <a:srgbClr val="CCCCCC"/>
                </a:solidFill>
              </a:rPr>
              <a:t>Glucose is absorbed into the bloodstream through the </a:t>
            </a:r>
            <a:r>
              <a:rPr lang="en" sz="1600" b="1">
                <a:solidFill>
                  <a:srgbClr val="CCCCCC"/>
                </a:solidFill>
              </a:rPr>
              <a:t>small intestine</a:t>
            </a:r>
            <a:r>
              <a:rPr lang="en" sz="1600">
                <a:solidFill>
                  <a:srgbClr val="CCCCCC"/>
                </a:solidFill>
              </a:rPr>
              <a:t>.</a:t>
            </a:r>
            <a:endParaRPr sz="1600">
              <a:solidFill>
                <a:srgbClr val="CCCCCC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Char char="○"/>
            </a:pPr>
            <a:r>
              <a:rPr lang="en" sz="1200">
                <a:solidFill>
                  <a:srgbClr val="CCCCCC"/>
                </a:solidFill>
              </a:rPr>
              <a:t>The last section of the small intestine is called the </a:t>
            </a:r>
            <a:r>
              <a:rPr lang="en" sz="1200" b="1">
                <a:solidFill>
                  <a:srgbClr val="CCCCCC"/>
                </a:solidFill>
              </a:rPr>
              <a:t>small intestine</a:t>
            </a:r>
            <a:r>
              <a:rPr lang="en" sz="1200">
                <a:solidFill>
                  <a:srgbClr val="CCCCCC"/>
                </a:solidFill>
              </a:rPr>
              <a:t>.</a:t>
            </a:r>
            <a:endParaRPr sz="1200">
              <a:solidFill>
                <a:srgbClr val="CCCCCC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Char char="●"/>
            </a:pPr>
            <a:r>
              <a:rPr lang="en" sz="1600">
                <a:solidFill>
                  <a:srgbClr val="CCCCCC"/>
                </a:solidFill>
              </a:rPr>
              <a:t>In the ileum, the concentration of glucose is </a:t>
            </a:r>
            <a:r>
              <a:rPr lang="en" sz="1600" b="1">
                <a:solidFill>
                  <a:srgbClr val="CCCCCC"/>
                </a:solidFill>
              </a:rPr>
              <a:t>too low </a:t>
            </a:r>
            <a:r>
              <a:rPr lang="en" sz="1600">
                <a:solidFill>
                  <a:srgbClr val="CCCCCC"/>
                </a:solidFill>
              </a:rPr>
              <a:t>for it to diffuse into the blood.</a:t>
            </a:r>
            <a:endParaRPr sz="1600">
              <a:solidFill>
                <a:srgbClr val="CCCCCC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Char char="●"/>
            </a:pPr>
            <a:r>
              <a:rPr lang="en" sz="1600">
                <a:solidFill>
                  <a:srgbClr val="CCCCCC"/>
                </a:solidFill>
              </a:rPr>
              <a:t>Glucose is instead absorbed from the inner lining (the </a:t>
            </a:r>
            <a:r>
              <a:rPr lang="en" sz="1600" b="1">
                <a:solidFill>
                  <a:srgbClr val="CCCCCC"/>
                </a:solidFill>
              </a:rPr>
              <a:t>lumen</a:t>
            </a:r>
            <a:r>
              <a:rPr lang="en" sz="1600">
                <a:solidFill>
                  <a:srgbClr val="CCCCCC"/>
                </a:solidFill>
              </a:rPr>
              <a:t>) of the small intestine through </a:t>
            </a:r>
            <a:r>
              <a:rPr lang="en" sz="1600" b="1">
                <a:solidFill>
                  <a:srgbClr val="CCCCCC"/>
                </a:solidFill>
              </a:rPr>
              <a:t>co-transport</a:t>
            </a:r>
            <a:r>
              <a:rPr lang="en" sz="1600">
                <a:solidFill>
                  <a:srgbClr val="CCCCCC"/>
                </a:solidFill>
              </a:rPr>
              <a:t>.</a:t>
            </a:r>
            <a:endParaRPr sz="1600">
              <a:solidFill>
                <a:srgbClr val="CCCCCC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Char char="○"/>
            </a:pPr>
            <a:r>
              <a:rPr lang="en" sz="1200">
                <a:solidFill>
                  <a:srgbClr val="CCCCCC"/>
                </a:solidFill>
              </a:rPr>
              <a:t>Glucose is transported through the small intestine alongside </a:t>
            </a:r>
            <a:r>
              <a:rPr lang="en" sz="1200" b="1">
                <a:solidFill>
                  <a:srgbClr val="FFBF00"/>
                </a:solidFill>
              </a:rPr>
              <a:t>sodium</a:t>
            </a:r>
            <a:r>
              <a:rPr lang="en" sz="1200">
                <a:solidFill>
                  <a:srgbClr val="CCCCCC"/>
                </a:solidFill>
              </a:rPr>
              <a:t>.</a:t>
            </a:r>
            <a:endParaRPr sz="1200">
              <a:solidFill>
                <a:srgbClr val="CCCCCC"/>
              </a:solidFill>
            </a:endParaRPr>
          </a:p>
        </p:txBody>
      </p:sp>
      <p:sp>
        <p:nvSpPr>
          <p:cNvPr id="610" name="Google Shape;610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pSp>
        <p:nvGrpSpPr>
          <p:cNvPr id="611" name="Google Shape;611;p42"/>
          <p:cNvGrpSpPr/>
          <p:nvPr/>
        </p:nvGrpSpPr>
        <p:grpSpPr>
          <a:xfrm>
            <a:off x="2210663" y="2918037"/>
            <a:ext cx="4722669" cy="1982018"/>
            <a:chOff x="1258075" y="2085466"/>
            <a:chExt cx="4497780" cy="2008124"/>
          </a:xfrm>
        </p:grpSpPr>
        <p:sp>
          <p:nvSpPr>
            <p:cNvPr id="612" name="Google Shape;612;p42"/>
            <p:cNvSpPr/>
            <p:nvPr/>
          </p:nvSpPr>
          <p:spPr>
            <a:xfrm>
              <a:off x="2110473" y="2887853"/>
              <a:ext cx="104479" cy="273026"/>
            </a:xfrm>
            <a:custGeom>
              <a:avLst/>
              <a:gdLst/>
              <a:ahLst/>
              <a:cxnLst/>
              <a:rect l="l" t="t" r="r" b="b"/>
              <a:pathLst>
                <a:path w="6219" h="16225" extrusionOk="0">
                  <a:moveTo>
                    <a:pt x="3138" y="0"/>
                  </a:moveTo>
                  <a:cubicBezTo>
                    <a:pt x="3092" y="0"/>
                    <a:pt x="3046" y="4"/>
                    <a:pt x="3001" y="13"/>
                  </a:cubicBezTo>
                  <a:cubicBezTo>
                    <a:pt x="2638" y="86"/>
                    <a:pt x="2348" y="400"/>
                    <a:pt x="2299" y="763"/>
                  </a:cubicBezTo>
                  <a:cubicBezTo>
                    <a:pt x="2178" y="1634"/>
                    <a:pt x="1767" y="2384"/>
                    <a:pt x="1356" y="3183"/>
                  </a:cubicBezTo>
                  <a:cubicBezTo>
                    <a:pt x="968" y="3957"/>
                    <a:pt x="557" y="4755"/>
                    <a:pt x="364" y="5651"/>
                  </a:cubicBezTo>
                  <a:cubicBezTo>
                    <a:pt x="1" y="7465"/>
                    <a:pt x="218" y="9546"/>
                    <a:pt x="436" y="11554"/>
                  </a:cubicBezTo>
                  <a:cubicBezTo>
                    <a:pt x="581" y="12716"/>
                    <a:pt x="702" y="13829"/>
                    <a:pt x="702" y="14821"/>
                  </a:cubicBezTo>
                  <a:cubicBezTo>
                    <a:pt x="702" y="15256"/>
                    <a:pt x="1041" y="15595"/>
                    <a:pt x="1477" y="15595"/>
                  </a:cubicBezTo>
                  <a:cubicBezTo>
                    <a:pt x="1888" y="15595"/>
                    <a:pt x="2251" y="15256"/>
                    <a:pt x="2251" y="14821"/>
                  </a:cubicBezTo>
                  <a:cubicBezTo>
                    <a:pt x="2251" y="13732"/>
                    <a:pt x="2106" y="12546"/>
                    <a:pt x="1985" y="11385"/>
                  </a:cubicBezTo>
                  <a:cubicBezTo>
                    <a:pt x="1864" y="10199"/>
                    <a:pt x="1718" y="8990"/>
                    <a:pt x="1718" y="7852"/>
                  </a:cubicBezTo>
                  <a:cubicBezTo>
                    <a:pt x="1718" y="7199"/>
                    <a:pt x="1767" y="6546"/>
                    <a:pt x="1888" y="5965"/>
                  </a:cubicBezTo>
                  <a:cubicBezTo>
                    <a:pt x="2033" y="5264"/>
                    <a:pt x="2372" y="4610"/>
                    <a:pt x="2735" y="3884"/>
                  </a:cubicBezTo>
                  <a:cubicBezTo>
                    <a:pt x="3025" y="3352"/>
                    <a:pt x="3315" y="2796"/>
                    <a:pt x="3533" y="2166"/>
                  </a:cubicBezTo>
                  <a:cubicBezTo>
                    <a:pt x="3678" y="2360"/>
                    <a:pt x="3848" y="2578"/>
                    <a:pt x="3944" y="2747"/>
                  </a:cubicBezTo>
                  <a:cubicBezTo>
                    <a:pt x="4477" y="3618"/>
                    <a:pt x="4549" y="5360"/>
                    <a:pt x="4574" y="6401"/>
                  </a:cubicBezTo>
                  <a:cubicBezTo>
                    <a:pt x="4598" y="6933"/>
                    <a:pt x="4622" y="7441"/>
                    <a:pt x="4622" y="7973"/>
                  </a:cubicBezTo>
                  <a:cubicBezTo>
                    <a:pt x="4622" y="9207"/>
                    <a:pt x="4574" y="10466"/>
                    <a:pt x="4525" y="11675"/>
                  </a:cubicBezTo>
                  <a:cubicBezTo>
                    <a:pt x="4477" y="12909"/>
                    <a:pt x="4428" y="14192"/>
                    <a:pt x="4428" y="15450"/>
                  </a:cubicBezTo>
                  <a:cubicBezTo>
                    <a:pt x="4428" y="15885"/>
                    <a:pt x="4767" y="16224"/>
                    <a:pt x="5203" y="16224"/>
                  </a:cubicBezTo>
                  <a:cubicBezTo>
                    <a:pt x="5614" y="16224"/>
                    <a:pt x="5977" y="15885"/>
                    <a:pt x="5977" y="15450"/>
                  </a:cubicBezTo>
                  <a:cubicBezTo>
                    <a:pt x="5977" y="14216"/>
                    <a:pt x="6025" y="12958"/>
                    <a:pt x="6074" y="11748"/>
                  </a:cubicBezTo>
                  <a:cubicBezTo>
                    <a:pt x="6146" y="9957"/>
                    <a:pt x="6219" y="8143"/>
                    <a:pt x="6146" y="6352"/>
                  </a:cubicBezTo>
                  <a:cubicBezTo>
                    <a:pt x="6074" y="5070"/>
                    <a:pt x="6001" y="3134"/>
                    <a:pt x="5275" y="1925"/>
                  </a:cubicBezTo>
                  <a:cubicBezTo>
                    <a:pt x="5275" y="1901"/>
                    <a:pt x="4126" y="0"/>
                    <a:pt x="3138" y="0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2"/>
            <p:cNvSpPr/>
            <p:nvPr/>
          </p:nvSpPr>
          <p:spPr>
            <a:xfrm>
              <a:off x="2110473" y="2884805"/>
              <a:ext cx="104479" cy="276072"/>
            </a:xfrm>
            <a:custGeom>
              <a:avLst/>
              <a:gdLst/>
              <a:ahLst/>
              <a:cxnLst/>
              <a:rect l="l" t="t" r="r" b="b"/>
              <a:pathLst>
                <a:path w="6219" h="16406" fill="none" extrusionOk="0">
                  <a:moveTo>
                    <a:pt x="3001" y="194"/>
                  </a:moveTo>
                  <a:cubicBezTo>
                    <a:pt x="2638" y="267"/>
                    <a:pt x="2348" y="581"/>
                    <a:pt x="2299" y="944"/>
                  </a:cubicBezTo>
                  <a:cubicBezTo>
                    <a:pt x="2178" y="1815"/>
                    <a:pt x="1767" y="2565"/>
                    <a:pt x="1356" y="3364"/>
                  </a:cubicBezTo>
                  <a:cubicBezTo>
                    <a:pt x="968" y="4138"/>
                    <a:pt x="557" y="4936"/>
                    <a:pt x="364" y="5832"/>
                  </a:cubicBezTo>
                  <a:cubicBezTo>
                    <a:pt x="1" y="7646"/>
                    <a:pt x="218" y="9727"/>
                    <a:pt x="436" y="11735"/>
                  </a:cubicBezTo>
                  <a:cubicBezTo>
                    <a:pt x="581" y="12897"/>
                    <a:pt x="702" y="14010"/>
                    <a:pt x="702" y="15002"/>
                  </a:cubicBezTo>
                  <a:cubicBezTo>
                    <a:pt x="702" y="15437"/>
                    <a:pt x="1041" y="15776"/>
                    <a:pt x="1477" y="15776"/>
                  </a:cubicBezTo>
                  <a:cubicBezTo>
                    <a:pt x="1888" y="15776"/>
                    <a:pt x="2251" y="15437"/>
                    <a:pt x="2251" y="15002"/>
                  </a:cubicBezTo>
                  <a:cubicBezTo>
                    <a:pt x="2251" y="13913"/>
                    <a:pt x="2106" y="12727"/>
                    <a:pt x="1985" y="11566"/>
                  </a:cubicBezTo>
                  <a:cubicBezTo>
                    <a:pt x="1864" y="10380"/>
                    <a:pt x="1718" y="9171"/>
                    <a:pt x="1718" y="8033"/>
                  </a:cubicBezTo>
                  <a:cubicBezTo>
                    <a:pt x="1718" y="7380"/>
                    <a:pt x="1767" y="6727"/>
                    <a:pt x="1888" y="6146"/>
                  </a:cubicBezTo>
                  <a:cubicBezTo>
                    <a:pt x="2033" y="5445"/>
                    <a:pt x="2372" y="4791"/>
                    <a:pt x="2735" y="4065"/>
                  </a:cubicBezTo>
                  <a:cubicBezTo>
                    <a:pt x="3025" y="3533"/>
                    <a:pt x="3315" y="2977"/>
                    <a:pt x="3533" y="2347"/>
                  </a:cubicBezTo>
                  <a:cubicBezTo>
                    <a:pt x="3678" y="2541"/>
                    <a:pt x="3848" y="2759"/>
                    <a:pt x="3944" y="2928"/>
                  </a:cubicBezTo>
                  <a:cubicBezTo>
                    <a:pt x="4477" y="3799"/>
                    <a:pt x="4549" y="5541"/>
                    <a:pt x="4574" y="6582"/>
                  </a:cubicBezTo>
                  <a:cubicBezTo>
                    <a:pt x="4598" y="7114"/>
                    <a:pt x="4622" y="7622"/>
                    <a:pt x="4622" y="8154"/>
                  </a:cubicBezTo>
                  <a:cubicBezTo>
                    <a:pt x="4622" y="9388"/>
                    <a:pt x="4574" y="10647"/>
                    <a:pt x="4525" y="11856"/>
                  </a:cubicBezTo>
                  <a:cubicBezTo>
                    <a:pt x="4477" y="13090"/>
                    <a:pt x="4428" y="14373"/>
                    <a:pt x="4428" y="15631"/>
                  </a:cubicBezTo>
                  <a:cubicBezTo>
                    <a:pt x="4428" y="16066"/>
                    <a:pt x="4767" y="16405"/>
                    <a:pt x="5203" y="16405"/>
                  </a:cubicBezTo>
                  <a:cubicBezTo>
                    <a:pt x="5614" y="16405"/>
                    <a:pt x="5977" y="16066"/>
                    <a:pt x="5977" y="15631"/>
                  </a:cubicBezTo>
                  <a:cubicBezTo>
                    <a:pt x="5977" y="14397"/>
                    <a:pt x="6025" y="13139"/>
                    <a:pt x="6074" y="11929"/>
                  </a:cubicBezTo>
                  <a:cubicBezTo>
                    <a:pt x="6146" y="10138"/>
                    <a:pt x="6219" y="8324"/>
                    <a:pt x="6146" y="6533"/>
                  </a:cubicBezTo>
                  <a:cubicBezTo>
                    <a:pt x="6074" y="5251"/>
                    <a:pt x="6001" y="3315"/>
                    <a:pt x="5275" y="2106"/>
                  </a:cubicBezTo>
                  <a:cubicBezTo>
                    <a:pt x="5275" y="2081"/>
                    <a:pt x="4017" y="1"/>
                    <a:pt x="3001" y="194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2"/>
            <p:cNvSpPr/>
            <p:nvPr/>
          </p:nvSpPr>
          <p:spPr>
            <a:xfrm>
              <a:off x="2103972" y="2828991"/>
              <a:ext cx="119935" cy="120132"/>
            </a:xfrm>
            <a:custGeom>
              <a:avLst/>
              <a:gdLst/>
              <a:ahLst/>
              <a:cxnLst/>
              <a:rect l="l" t="t" r="r" b="b"/>
              <a:pathLst>
                <a:path w="7139" h="7139" extrusionOk="0">
                  <a:moveTo>
                    <a:pt x="3557" y="1"/>
                  </a:moveTo>
                  <a:cubicBezTo>
                    <a:pt x="1597" y="1"/>
                    <a:pt x="0" y="1598"/>
                    <a:pt x="0" y="3557"/>
                  </a:cubicBezTo>
                  <a:cubicBezTo>
                    <a:pt x="0" y="5542"/>
                    <a:pt x="1597" y="7138"/>
                    <a:pt x="3557" y="7138"/>
                  </a:cubicBezTo>
                  <a:cubicBezTo>
                    <a:pt x="5541" y="7138"/>
                    <a:pt x="7138" y="5542"/>
                    <a:pt x="7138" y="3557"/>
                  </a:cubicBezTo>
                  <a:cubicBezTo>
                    <a:pt x="7138" y="1598"/>
                    <a:pt x="5541" y="1"/>
                    <a:pt x="3557" y="1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2"/>
            <p:cNvSpPr/>
            <p:nvPr/>
          </p:nvSpPr>
          <p:spPr>
            <a:xfrm>
              <a:off x="2103972" y="2828991"/>
              <a:ext cx="119935" cy="120132"/>
            </a:xfrm>
            <a:custGeom>
              <a:avLst/>
              <a:gdLst/>
              <a:ahLst/>
              <a:cxnLst/>
              <a:rect l="l" t="t" r="r" b="b"/>
              <a:pathLst>
                <a:path w="7139" h="7139" fill="none" extrusionOk="0">
                  <a:moveTo>
                    <a:pt x="7138" y="3557"/>
                  </a:moveTo>
                  <a:cubicBezTo>
                    <a:pt x="7138" y="5542"/>
                    <a:pt x="5541" y="7138"/>
                    <a:pt x="3557" y="7138"/>
                  </a:cubicBezTo>
                  <a:cubicBezTo>
                    <a:pt x="1597" y="7138"/>
                    <a:pt x="0" y="5542"/>
                    <a:pt x="0" y="3557"/>
                  </a:cubicBezTo>
                  <a:cubicBezTo>
                    <a:pt x="0" y="1598"/>
                    <a:pt x="1597" y="1"/>
                    <a:pt x="3557" y="1"/>
                  </a:cubicBezTo>
                  <a:cubicBezTo>
                    <a:pt x="5541" y="1"/>
                    <a:pt x="7138" y="1598"/>
                    <a:pt x="7138" y="3557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2"/>
            <p:cNvSpPr/>
            <p:nvPr/>
          </p:nvSpPr>
          <p:spPr>
            <a:xfrm>
              <a:off x="2112909" y="3163861"/>
              <a:ext cx="104076" cy="272622"/>
            </a:xfrm>
            <a:custGeom>
              <a:avLst/>
              <a:gdLst/>
              <a:ahLst/>
              <a:cxnLst/>
              <a:rect l="l" t="t" r="r" b="b"/>
              <a:pathLst>
                <a:path w="6195" h="16201" extrusionOk="0">
                  <a:moveTo>
                    <a:pt x="1017" y="0"/>
                  </a:moveTo>
                  <a:cubicBezTo>
                    <a:pt x="581" y="0"/>
                    <a:pt x="243" y="339"/>
                    <a:pt x="243" y="775"/>
                  </a:cubicBezTo>
                  <a:cubicBezTo>
                    <a:pt x="243" y="1985"/>
                    <a:pt x="194" y="3243"/>
                    <a:pt x="146" y="4477"/>
                  </a:cubicBezTo>
                  <a:cubicBezTo>
                    <a:pt x="73" y="6243"/>
                    <a:pt x="1" y="8082"/>
                    <a:pt x="73" y="9848"/>
                  </a:cubicBezTo>
                  <a:cubicBezTo>
                    <a:pt x="122" y="11155"/>
                    <a:pt x="219" y="13090"/>
                    <a:pt x="920" y="14300"/>
                  </a:cubicBezTo>
                  <a:cubicBezTo>
                    <a:pt x="943" y="14323"/>
                    <a:pt x="2092" y="16200"/>
                    <a:pt x="3080" y="16200"/>
                  </a:cubicBezTo>
                  <a:cubicBezTo>
                    <a:pt x="3127" y="16200"/>
                    <a:pt x="3173" y="16196"/>
                    <a:pt x="3219" y="16187"/>
                  </a:cubicBezTo>
                  <a:cubicBezTo>
                    <a:pt x="3582" y="16115"/>
                    <a:pt x="3848" y="15824"/>
                    <a:pt x="3920" y="15437"/>
                  </a:cubicBezTo>
                  <a:cubicBezTo>
                    <a:pt x="4041" y="14590"/>
                    <a:pt x="4429" y="13840"/>
                    <a:pt x="4840" y="13042"/>
                  </a:cubicBezTo>
                  <a:cubicBezTo>
                    <a:pt x="5251" y="12268"/>
                    <a:pt x="5663" y="11469"/>
                    <a:pt x="5832" y="10550"/>
                  </a:cubicBezTo>
                  <a:cubicBezTo>
                    <a:pt x="6195" y="8735"/>
                    <a:pt x="5977" y="6678"/>
                    <a:pt x="5759" y="4670"/>
                  </a:cubicBezTo>
                  <a:cubicBezTo>
                    <a:pt x="5638" y="3485"/>
                    <a:pt x="5517" y="2396"/>
                    <a:pt x="5517" y="1380"/>
                  </a:cubicBezTo>
                  <a:cubicBezTo>
                    <a:pt x="5517" y="968"/>
                    <a:pt x="5179" y="605"/>
                    <a:pt x="4743" y="605"/>
                  </a:cubicBezTo>
                  <a:cubicBezTo>
                    <a:pt x="4308" y="605"/>
                    <a:pt x="3969" y="968"/>
                    <a:pt x="3969" y="1380"/>
                  </a:cubicBezTo>
                  <a:cubicBezTo>
                    <a:pt x="3969" y="2468"/>
                    <a:pt x="4090" y="3678"/>
                    <a:pt x="4211" y="4840"/>
                  </a:cubicBezTo>
                  <a:cubicBezTo>
                    <a:pt x="4356" y="6025"/>
                    <a:pt x="4477" y="7235"/>
                    <a:pt x="4477" y="8348"/>
                  </a:cubicBezTo>
                  <a:cubicBezTo>
                    <a:pt x="4477" y="9025"/>
                    <a:pt x="4429" y="9655"/>
                    <a:pt x="4308" y="10259"/>
                  </a:cubicBezTo>
                  <a:cubicBezTo>
                    <a:pt x="4162" y="10961"/>
                    <a:pt x="3824" y="11614"/>
                    <a:pt x="3461" y="12316"/>
                  </a:cubicBezTo>
                  <a:cubicBezTo>
                    <a:pt x="3195" y="12873"/>
                    <a:pt x="2904" y="13429"/>
                    <a:pt x="2686" y="14034"/>
                  </a:cubicBezTo>
                  <a:cubicBezTo>
                    <a:pt x="2517" y="13840"/>
                    <a:pt x="2372" y="13647"/>
                    <a:pt x="2251" y="13477"/>
                  </a:cubicBezTo>
                  <a:cubicBezTo>
                    <a:pt x="1743" y="12606"/>
                    <a:pt x="1670" y="10864"/>
                    <a:pt x="1622" y="9824"/>
                  </a:cubicBezTo>
                  <a:cubicBezTo>
                    <a:pt x="1598" y="9292"/>
                    <a:pt x="1598" y="8759"/>
                    <a:pt x="1598" y="8227"/>
                  </a:cubicBezTo>
                  <a:cubicBezTo>
                    <a:pt x="1598" y="6993"/>
                    <a:pt x="1646" y="5759"/>
                    <a:pt x="1694" y="4549"/>
                  </a:cubicBezTo>
                  <a:cubicBezTo>
                    <a:pt x="1743" y="3291"/>
                    <a:pt x="1791" y="2033"/>
                    <a:pt x="1791" y="775"/>
                  </a:cubicBezTo>
                  <a:cubicBezTo>
                    <a:pt x="1791" y="339"/>
                    <a:pt x="1452" y="0"/>
                    <a:pt x="1017" y="0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2"/>
            <p:cNvSpPr/>
            <p:nvPr/>
          </p:nvSpPr>
          <p:spPr>
            <a:xfrm>
              <a:off x="2112909" y="3163861"/>
              <a:ext cx="104076" cy="275651"/>
            </a:xfrm>
            <a:custGeom>
              <a:avLst/>
              <a:gdLst/>
              <a:ahLst/>
              <a:cxnLst/>
              <a:rect l="l" t="t" r="r" b="b"/>
              <a:pathLst>
                <a:path w="6195" h="16381" fill="none" extrusionOk="0">
                  <a:moveTo>
                    <a:pt x="3219" y="16187"/>
                  </a:moveTo>
                  <a:cubicBezTo>
                    <a:pt x="3582" y="16115"/>
                    <a:pt x="3848" y="15824"/>
                    <a:pt x="3920" y="15437"/>
                  </a:cubicBezTo>
                  <a:cubicBezTo>
                    <a:pt x="4041" y="14590"/>
                    <a:pt x="4429" y="13840"/>
                    <a:pt x="4840" y="13042"/>
                  </a:cubicBezTo>
                  <a:cubicBezTo>
                    <a:pt x="5251" y="12268"/>
                    <a:pt x="5663" y="11469"/>
                    <a:pt x="5832" y="10550"/>
                  </a:cubicBezTo>
                  <a:cubicBezTo>
                    <a:pt x="6195" y="8735"/>
                    <a:pt x="5977" y="6678"/>
                    <a:pt x="5759" y="4670"/>
                  </a:cubicBezTo>
                  <a:cubicBezTo>
                    <a:pt x="5638" y="3485"/>
                    <a:pt x="5517" y="2396"/>
                    <a:pt x="5517" y="1380"/>
                  </a:cubicBezTo>
                  <a:cubicBezTo>
                    <a:pt x="5517" y="968"/>
                    <a:pt x="5179" y="605"/>
                    <a:pt x="4743" y="605"/>
                  </a:cubicBezTo>
                  <a:cubicBezTo>
                    <a:pt x="4308" y="605"/>
                    <a:pt x="3969" y="968"/>
                    <a:pt x="3969" y="1380"/>
                  </a:cubicBezTo>
                  <a:cubicBezTo>
                    <a:pt x="3969" y="2468"/>
                    <a:pt x="4090" y="3678"/>
                    <a:pt x="4211" y="4840"/>
                  </a:cubicBezTo>
                  <a:cubicBezTo>
                    <a:pt x="4356" y="6025"/>
                    <a:pt x="4477" y="7235"/>
                    <a:pt x="4477" y="8348"/>
                  </a:cubicBezTo>
                  <a:cubicBezTo>
                    <a:pt x="4477" y="9025"/>
                    <a:pt x="4429" y="9655"/>
                    <a:pt x="4308" y="10259"/>
                  </a:cubicBezTo>
                  <a:cubicBezTo>
                    <a:pt x="4162" y="10961"/>
                    <a:pt x="3824" y="11614"/>
                    <a:pt x="3461" y="12316"/>
                  </a:cubicBezTo>
                  <a:cubicBezTo>
                    <a:pt x="3195" y="12873"/>
                    <a:pt x="2904" y="13429"/>
                    <a:pt x="2686" y="14034"/>
                  </a:cubicBezTo>
                  <a:cubicBezTo>
                    <a:pt x="2517" y="13840"/>
                    <a:pt x="2372" y="13647"/>
                    <a:pt x="2251" y="13477"/>
                  </a:cubicBezTo>
                  <a:cubicBezTo>
                    <a:pt x="1743" y="12606"/>
                    <a:pt x="1670" y="10864"/>
                    <a:pt x="1622" y="9824"/>
                  </a:cubicBezTo>
                  <a:cubicBezTo>
                    <a:pt x="1598" y="9292"/>
                    <a:pt x="1598" y="8759"/>
                    <a:pt x="1598" y="8227"/>
                  </a:cubicBezTo>
                  <a:cubicBezTo>
                    <a:pt x="1598" y="6993"/>
                    <a:pt x="1646" y="5759"/>
                    <a:pt x="1694" y="4549"/>
                  </a:cubicBezTo>
                  <a:cubicBezTo>
                    <a:pt x="1743" y="3291"/>
                    <a:pt x="1791" y="2033"/>
                    <a:pt x="1791" y="775"/>
                  </a:cubicBezTo>
                  <a:cubicBezTo>
                    <a:pt x="1791" y="339"/>
                    <a:pt x="1452" y="0"/>
                    <a:pt x="1017" y="0"/>
                  </a:cubicBezTo>
                  <a:cubicBezTo>
                    <a:pt x="581" y="0"/>
                    <a:pt x="243" y="339"/>
                    <a:pt x="243" y="775"/>
                  </a:cubicBezTo>
                  <a:cubicBezTo>
                    <a:pt x="243" y="1985"/>
                    <a:pt x="194" y="3243"/>
                    <a:pt x="146" y="4477"/>
                  </a:cubicBezTo>
                  <a:cubicBezTo>
                    <a:pt x="73" y="6243"/>
                    <a:pt x="1" y="8082"/>
                    <a:pt x="73" y="9848"/>
                  </a:cubicBezTo>
                  <a:cubicBezTo>
                    <a:pt x="122" y="11155"/>
                    <a:pt x="219" y="13090"/>
                    <a:pt x="920" y="14300"/>
                  </a:cubicBezTo>
                  <a:cubicBezTo>
                    <a:pt x="944" y="14324"/>
                    <a:pt x="2203" y="16381"/>
                    <a:pt x="3219" y="16187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2"/>
            <p:cNvSpPr/>
            <p:nvPr/>
          </p:nvSpPr>
          <p:spPr>
            <a:xfrm>
              <a:off x="2103972" y="3375704"/>
              <a:ext cx="119935" cy="120115"/>
            </a:xfrm>
            <a:custGeom>
              <a:avLst/>
              <a:gdLst/>
              <a:ahLst/>
              <a:cxnLst/>
              <a:rect l="l" t="t" r="r" b="b"/>
              <a:pathLst>
                <a:path w="7139" h="7138" extrusionOk="0">
                  <a:moveTo>
                    <a:pt x="3557" y="0"/>
                  </a:moveTo>
                  <a:cubicBezTo>
                    <a:pt x="1597" y="0"/>
                    <a:pt x="0" y="1597"/>
                    <a:pt x="0" y="3557"/>
                  </a:cubicBezTo>
                  <a:cubicBezTo>
                    <a:pt x="0" y="5541"/>
                    <a:pt x="1597" y="7138"/>
                    <a:pt x="3557" y="7138"/>
                  </a:cubicBezTo>
                  <a:cubicBezTo>
                    <a:pt x="5541" y="7138"/>
                    <a:pt x="7138" y="5541"/>
                    <a:pt x="7138" y="3557"/>
                  </a:cubicBezTo>
                  <a:cubicBezTo>
                    <a:pt x="7138" y="1597"/>
                    <a:pt x="5541" y="0"/>
                    <a:pt x="3557" y="0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2"/>
            <p:cNvSpPr/>
            <p:nvPr/>
          </p:nvSpPr>
          <p:spPr>
            <a:xfrm>
              <a:off x="2103972" y="3375704"/>
              <a:ext cx="119935" cy="120115"/>
            </a:xfrm>
            <a:custGeom>
              <a:avLst/>
              <a:gdLst/>
              <a:ahLst/>
              <a:cxnLst/>
              <a:rect l="l" t="t" r="r" b="b"/>
              <a:pathLst>
                <a:path w="7139" h="7138" fill="none" extrusionOk="0">
                  <a:moveTo>
                    <a:pt x="7138" y="3557"/>
                  </a:moveTo>
                  <a:cubicBezTo>
                    <a:pt x="7138" y="5541"/>
                    <a:pt x="5541" y="7138"/>
                    <a:pt x="3557" y="7138"/>
                  </a:cubicBezTo>
                  <a:cubicBezTo>
                    <a:pt x="1597" y="7138"/>
                    <a:pt x="0" y="5541"/>
                    <a:pt x="0" y="3557"/>
                  </a:cubicBezTo>
                  <a:cubicBezTo>
                    <a:pt x="0" y="1597"/>
                    <a:pt x="1597" y="0"/>
                    <a:pt x="3557" y="0"/>
                  </a:cubicBezTo>
                  <a:cubicBezTo>
                    <a:pt x="5541" y="0"/>
                    <a:pt x="7138" y="1597"/>
                    <a:pt x="7138" y="3557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2"/>
            <p:cNvSpPr/>
            <p:nvPr/>
          </p:nvSpPr>
          <p:spPr>
            <a:xfrm>
              <a:off x="2245025" y="2886624"/>
              <a:ext cx="104076" cy="273026"/>
            </a:xfrm>
            <a:custGeom>
              <a:avLst/>
              <a:gdLst/>
              <a:ahLst/>
              <a:cxnLst/>
              <a:rect l="l" t="t" r="r" b="b"/>
              <a:pathLst>
                <a:path w="6195" h="16225" extrusionOk="0">
                  <a:moveTo>
                    <a:pt x="3137" y="1"/>
                  </a:moveTo>
                  <a:cubicBezTo>
                    <a:pt x="3091" y="1"/>
                    <a:pt x="3046" y="5"/>
                    <a:pt x="3001" y="13"/>
                  </a:cubicBezTo>
                  <a:cubicBezTo>
                    <a:pt x="2638" y="86"/>
                    <a:pt x="2347" y="376"/>
                    <a:pt x="2299" y="764"/>
                  </a:cubicBezTo>
                  <a:cubicBezTo>
                    <a:pt x="2154" y="1610"/>
                    <a:pt x="1767" y="2385"/>
                    <a:pt x="1355" y="3183"/>
                  </a:cubicBezTo>
                  <a:cubicBezTo>
                    <a:pt x="968" y="3957"/>
                    <a:pt x="557" y="4732"/>
                    <a:pt x="363" y="5651"/>
                  </a:cubicBezTo>
                  <a:cubicBezTo>
                    <a:pt x="0" y="7466"/>
                    <a:pt x="218" y="9547"/>
                    <a:pt x="436" y="11555"/>
                  </a:cubicBezTo>
                  <a:cubicBezTo>
                    <a:pt x="557" y="12716"/>
                    <a:pt x="678" y="13829"/>
                    <a:pt x="678" y="14821"/>
                  </a:cubicBezTo>
                  <a:cubicBezTo>
                    <a:pt x="678" y="15257"/>
                    <a:pt x="1041" y="15595"/>
                    <a:pt x="1476" y="15595"/>
                  </a:cubicBezTo>
                  <a:cubicBezTo>
                    <a:pt x="1888" y="15595"/>
                    <a:pt x="2251" y="15257"/>
                    <a:pt x="2251" y="14821"/>
                  </a:cubicBezTo>
                  <a:cubicBezTo>
                    <a:pt x="2251" y="13732"/>
                    <a:pt x="2105" y="12547"/>
                    <a:pt x="1984" y="11385"/>
                  </a:cubicBezTo>
                  <a:cubicBezTo>
                    <a:pt x="1863" y="10200"/>
                    <a:pt x="1718" y="8990"/>
                    <a:pt x="1718" y="7853"/>
                  </a:cubicBezTo>
                  <a:cubicBezTo>
                    <a:pt x="1718" y="7175"/>
                    <a:pt x="1767" y="6546"/>
                    <a:pt x="1888" y="5966"/>
                  </a:cubicBezTo>
                  <a:cubicBezTo>
                    <a:pt x="2033" y="5264"/>
                    <a:pt x="2371" y="4586"/>
                    <a:pt x="2734" y="3885"/>
                  </a:cubicBezTo>
                  <a:cubicBezTo>
                    <a:pt x="3025" y="3352"/>
                    <a:pt x="3291" y="2772"/>
                    <a:pt x="3509" y="2167"/>
                  </a:cubicBezTo>
                  <a:cubicBezTo>
                    <a:pt x="3678" y="2360"/>
                    <a:pt x="3823" y="2554"/>
                    <a:pt x="3944" y="2723"/>
                  </a:cubicBezTo>
                  <a:cubicBezTo>
                    <a:pt x="4452" y="3594"/>
                    <a:pt x="4525" y="5337"/>
                    <a:pt x="4573" y="6401"/>
                  </a:cubicBezTo>
                  <a:cubicBezTo>
                    <a:pt x="4597" y="6909"/>
                    <a:pt x="4597" y="7442"/>
                    <a:pt x="4597" y="7974"/>
                  </a:cubicBezTo>
                  <a:cubicBezTo>
                    <a:pt x="4597" y="9208"/>
                    <a:pt x="4549" y="10466"/>
                    <a:pt x="4525" y="11676"/>
                  </a:cubicBezTo>
                  <a:cubicBezTo>
                    <a:pt x="4477" y="12910"/>
                    <a:pt x="4404" y="14192"/>
                    <a:pt x="4404" y="15450"/>
                  </a:cubicBezTo>
                  <a:cubicBezTo>
                    <a:pt x="4404" y="15862"/>
                    <a:pt x="4767" y="16225"/>
                    <a:pt x="5202" y="16225"/>
                  </a:cubicBezTo>
                  <a:cubicBezTo>
                    <a:pt x="5614" y="16225"/>
                    <a:pt x="5977" y="15862"/>
                    <a:pt x="5977" y="15450"/>
                  </a:cubicBezTo>
                  <a:cubicBezTo>
                    <a:pt x="5977" y="14216"/>
                    <a:pt x="6025" y="12958"/>
                    <a:pt x="6073" y="11724"/>
                  </a:cubicBezTo>
                  <a:cubicBezTo>
                    <a:pt x="6146" y="9958"/>
                    <a:pt x="6194" y="8143"/>
                    <a:pt x="6122" y="6353"/>
                  </a:cubicBezTo>
                  <a:cubicBezTo>
                    <a:pt x="6073" y="5046"/>
                    <a:pt x="6001" y="3111"/>
                    <a:pt x="5275" y="1925"/>
                  </a:cubicBezTo>
                  <a:cubicBezTo>
                    <a:pt x="5275" y="1902"/>
                    <a:pt x="4126" y="1"/>
                    <a:pt x="3137" y="1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2"/>
            <p:cNvSpPr/>
            <p:nvPr/>
          </p:nvSpPr>
          <p:spPr>
            <a:xfrm>
              <a:off x="2245025" y="2883576"/>
              <a:ext cx="104076" cy="276072"/>
            </a:xfrm>
            <a:custGeom>
              <a:avLst/>
              <a:gdLst/>
              <a:ahLst/>
              <a:cxnLst/>
              <a:rect l="l" t="t" r="r" b="b"/>
              <a:pathLst>
                <a:path w="6195" h="16406" fill="none" extrusionOk="0">
                  <a:moveTo>
                    <a:pt x="3001" y="194"/>
                  </a:moveTo>
                  <a:cubicBezTo>
                    <a:pt x="2638" y="267"/>
                    <a:pt x="2347" y="557"/>
                    <a:pt x="2299" y="945"/>
                  </a:cubicBezTo>
                  <a:cubicBezTo>
                    <a:pt x="2154" y="1791"/>
                    <a:pt x="1767" y="2566"/>
                    <a:pt x="1355" y="3364"/>
                  </a:cubicBezTo>
                  <a:cubicBezTo>
                    <a:pt x="968" y="4138"/>
                    <a:pt x="557" y="4913"/>
                    <a:pt x="363" y="5832"/>
                  </a:cubicBezTo>
                  <a:cubicBezTo>
                    <a:pt x="0" y="7647"/>
                    <a:pt x="218" y="9728"/>
                    <a:pt x="436" y="11736"/>
                  </a:cubicBezTo>
                  <a:cubicBezTo>
                    <a:pt x="557" y="12897"/>
                    <a:pt x="678" y="14010"/>
                    <a:pt x="678" y="15002"/>
                  </a:cubicBezTo>
                  <a:cubicBezTo>
                    <a:pt x="678" y="15438"/>
                    <a:pt x="1041" y="15776"/>
                    <a:pt x="1476" y="15776"/>
                  </a:cubicBezTo>
                  <a:cubicBezTo>
                    <a:pt x="1888" y="15776"/>
                    <a:pt x="2251" y="15438"/>
                    <a:pt x="2251" y="15002"/>
                  </a:cubicBezTo>
                  <a:cubicBezTo>
                    <a:pt x="2251" y="13913"/>
                    <a:pt x="2105" y="12728"/>
                    <a:pt x="1984" y="11566"/>
                  </a:cubicBezTo>
                  <a:cubicBezTo>
                    <a:pt x="1863" y="10381"/>
                    <a:pt x="1718" y="9171"/>
                    <a:pt x="1718" y="8034"/>
                  </a:cubicBezTo>
                  <a:cubicBezTo>
                    <a:pt x="1718" y="7356"/>
                    <a:pt x="1767" y="6727"/>
                    <a:pt x="1888" y="6147"/>
                  </a:cubicBezTo>
                  <a:cubicBezTo>
                    <a:pt x="2033" y="5445"/>
                    <a:pt x="2371" y="4767"/>
                    <a:pt x="2734" y="4066"/>
                  </a:cubicBezTo>
                  <a:cubicBezTo>
                    <a:pt x="3025" y="3533"/>
                    <a:pt x="3291" y="2953"/>
                    <a:pt x="3509" y="2348"/>
                  </a:cubicBezTo>
                  <a:cubicBezTo>
                    <a:pt x="3678" y="2541"/>
                    <a:pt x="3823" y="2735"/>
                    <a:pt x="3944" y="2904"/>
                  </a:cubicBezTo>
                  <a:cubicBezTo>
                    <a:pt x="4452" y="3775"/>
                    <a:pt x="4525" y="5518"/>
                    <a:pt x="4573" y="6582"/>
                  </a:cubicBezTo>
                  <a:cubicBezTo>
                    <a:pt x="4597" y="7090"/>
                    <a:pt x="4597" y="7623"/>
                    <a:pt x="4597" y="8155"/>
                  </a:cubicBezTo>
                  <a:cubicBezTo>
                    <a:pt x="4597" y="9389"/>
                    <a:pt x="4549" y="10647"/>
                    <a:pt x="4525" y="11857"/>
                  </a:cubicBezTo>
                  <a:cubicBezTo>
                    <a:pt x="4477" y="13091"/>
                    <a:pt x="4404" y="14373"/>
                    <a:pt x="4404" y="15631"/>
                  </a:cubicBezTo>
                  <a:cubicBezTo>
                    <a:pt x="4404" y="16043"/>
                    <a:pt x="4767" y="16406"/>
                    <a:pt x="5202" y="16406"/>
                  </a:cubicBezTo>
                  <a:cubicBezTo>
                    <a:pt x="5614" y="16406"/>
                    <a:pt x="5977" y="16043"/>
                    <a:pt x="5977" y="15631"/>
                  </a:cubicBezTo>
                  <a:cubicBezTo>
                    <a:pt x="5977" y="14397"/>
                    <a:pt x="6025" y="13139"/>
                    <a:pt x="6073" y="11905"/>
                  </a:cubicBezTo>
                  <a:cubicBezTo>
                    <a:pt x="6146" y="10139"/>
                    <a:pt x="6194" y="8324"/>
                    <a:pt x="6122" y="6534"/>
                  </a:cubicBezTo>
                  <a:cubicBezTo>
                    <a:pt x="6073" y="5227"/>
                    <a:pt x="6001" y="3292"/>
                    <a:pt x="5275" y="2106"/>
                  </a:cubicBezTo>
                  <a:cubicBezTo>
                    <a:pt x="5275" y="2082"/>
                    <a:pt x="4017" y="1"/>
                    <a:pt x="3001" y="194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2"/>
            <p:cNvSpPr/>
            <p:nvPr/>
          </p:nvSpPr>
          <p:spPr>
            <a:xfrm>
              <a:off x="2238523" y="2827358"/>
              <a:ext cx="119918" cy="120535"/>
            </a:xfrm>
            <a:custGeom>
              <a:avLst/>
              <a:gdLst/>
              <a:ahLst/>
              <a:cxnLst/>
              <a:rect l="l" t="t" r="r" b="b"/>
              <a:pathLst>
                <a:path w="7138" h="7163" extrusionOk="0">
                  <a:moveTo>
                    <a:pt x="3557" y="1"/>
                  </a:moveTo>
                  <a:cubicBezTo>
                    <a:pt x="1597" y="1"/>
                    <a:pt x="0" y="1622"/>
                    <a:pt x="0" y="3582"/>
                  </a:cubicBezTo>
                  <a:cubicBezTo>
                    <a:pt x="0" y="5566"/>
                    <a:pt x="1597" y="7163"/>
                    <a:pt x="3557" y="7163"/>
                  </a:cubicBezTo>
                  <a:cubicBezTo>
                    <a:pt x="5541" y="7163"/>
                    <a:pt x="7138" y="5566"/>
                    <a:pt x="7138" y="3582"/>
                  </a:cubicBezTo>
                  <a:cubicBezTo>
                    <a:pt x="7138" y="1622"/>
                    <a:pt x="5541" y="1"/>
                    <a:pt x="3557" y="1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2"/>
            <p:cNvSpPr/>
            <p:nvPr/>
          </p:nvSpPr>
          <p:spPr>
            <a:xfrm>
              <a:off x="2238523" y="2827358"/>
              <a:ext cx="119918" cy="120535"/>
            </a:xfrm>
            <a:custGeom>
              <a:avLst/>
              <a:gdLst/>
              <a:ahLst/>
              <a:cxnLst/>
              <a:rect l="l" t="t" r="r" b="b"/>
              <a:pathLst>
                <a:path w="7138" h="7163" fill="none" extrusionOk="0">
                  <a:moveTo>
                    <a:pt x="7138" y="3582"/>
                  </a:moveTo>
                  <a:cubicBezTo>
                    <a:pt x="7138" y="5566"/>
                    <a:pt x="5541" y="7163"/>
                    <a:pt x="3557" y="7163"/>
                  </a:cubicBezTo>
                  <a:cubicBezTo>
                    <a:pt x="1597" y="7163"/>
                    <a:pt x="0" y="5566"/>
                    <a:pt x="0" y="3582"/>
                  </a:cubicBezTo>
                  <a:cubicBezTo>
                    <a:pt x="0" y="1622"/>
                    <a:pt x="1597" y="1"/>
                    <a:pt x="3557" y="1"/>
                  </a:cubicBezTo>
                  <a:cubicBezTo>
                    <a:pt x="5541" y="1"/>
                    <a:pt x="7138" y="1622"/>
                    <a:pt x="7138" y="3582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2"/>
            <p:cNvSpPr/>
            <p:nvPr/>
          </p:nvSpPr>
          <p:spPr>
            <a:xfrm>
              <a:off x="2247461" y="3162228"/>
              <a:ext cx="104076" cy="273026"/>
            </a:xfrm>
            <a:custGeom>
              <a:avLst/>
              <a:gdLst/>
              <a:ahLst/>
              <a:cxnLst/>
              <a:rect l="l" t="t" r="r" b="b"/>
              <a:pathLst>
                <a:path w="6195" h="16225" extrusionOk="0">
                  <a:moveTo>
                    <a:pt x="1017" y="1"/>
                  </a:moveTo>
                  <a:cubicBezTo>
                    <a:pt x="581" y="1"/>
                    <a:pt x="242" y="364"/>
                    <a:pt x="242" y="775"/>
                  </a:cubicBezTo>
                  <a:cubicBezTo>
                    <a:pt x="242" y="2009"/>
                    <a:pt x="194" y="3267"/>
                    <a:pt x="146" y="4501"/>
                  </a:cubicBezTo>
                  <a:cubicBezTo>
                    <a:pt x="73" y="6267"/>
                    <a:pt x="1" y="8106"/>
                    <a:pt x="73" y="9873"/>
                  </a:cubicBezTo>
                  <a:cubicBezTo>
                    <a:pt x="121" y="11179"/>
                    <a:pt x="194" y="13115"/>
                    <a:pt x="920" y="14300"/>
                  </a:cubicBezTo>
                  <a:cubicBezTo>
                    <a:pt x="943" y="14323"/>
                    <a:pt x="2093" y="16224"/>
                    <a:pt x="3082" y="16224"/>
                  </a:cubicBezTo>
                  <a:cubicBezTo>
                    <a:pt x="3128" y="16224"/>
                    <a:pt x="3173" y="16220"/>
                    <a:pt x="3219" y="16212"/>
                  </a:cubicBezTo>
                  <a:cubicBezTo>
                    <a:pt x="3581" y="16139"/>
                    <a:pt x="3848" y="15849"/>
                    <a:pt x="3920" y="15462"/>
                  </a:cubicBezTo>
                  <a:cubicBezTo>
                    <a:pt x="4041" y="14615"/>
                    <a:pt x="4428" y="13865"/>
                    <a:pt x="4840" y="13042"/>
                  </a:cubicBezTo>
                  <a:cubicBezTo>
                    <a:pt x="5227" y="12292"/>
                    <a:pt x="5638" y="11494"/>
                    <a:pt x="5832" y="10574"/>
                  </a:cubicBezTo>
                  <a:cubicBezTo>
                    <a:pt x="6195" y="8760"/>
                    <a:pt x="5977" y="6679"/>
                    <a:pt x="5759" y="4670"/>
                  </a:cubicBezTo>
                  <a:cubicBezTo>
                    <a:pt x="5638" y="3509"/>
                    <a:pt x="5517" y="2420"/>
                    <a:pt x="5517" y="1404"/>
                  </a:cubicBezTo>
                  <a:cubicBezTo>
                    <a:pt x="5517" y="969"/>
                    <a:pt x="5178" y="630"/>
                    <a:pt x="4743" y="630"/>
                  </a:cubicBezTo>
                  <a:cubicBezTo>
                    <a:pt x="4307" y="630"/>
                    <a:pt x="3969" y="969"/>
                    <a:pt x="3969" y="1404"/>
                  </a:cubicBezTo>
                  <a:cubicBezTo>
                    <a:pt x="3969" y="2493"/>
                    <a:pt x="4090" y="3703"/>
                    <a:pt x="4211" y="4840"/>
                  </a:cubicBezTo>
                  <a:cubicBezTo>
                    <a:pt x="4356" y="6025"/>
                    <a:pt x="4477" y="7235"/>
                    <a:pt x="4477" y="8372"/>
                  </a:cubicBezTo>
                  <a:cubicBezTo>
                    <a:pt x="4477" y="9050"/>
                    <a:pt x="4428" y="9679"/>
                    <a:pt x="4307" y="10260"/>
                  </a:cubicBezTo>
                  <a:cubicBezTo>
                    <a:pt x="4162" y="10961"/>
                    <a:pt x="3823" y="11639"/>
                    <a:pt x="3460" y="12340"/>
                  </a:cubicBezTo>
                  <a:cubicBezTo>
                    <a:pt x="3170" y="12897"/>
                    <a:pt x="2904" y="13453"/>
                    <a:pt x="2686" y="14058"/>
                  </a:cubicBezTo>
                  <a:cubicBezTo>
                    <a:pt x="2517" y="13865"/>
                    <a:pt x="2372" y="13671"/>
                    <a:pt x="2251" y="13502"/>
                  </a:cubicBezTo>
                  <a:cubicBezTo>
                    <a:pt x="1743" y="12631"/>
                    <a:pt x="1670" y="10889"/>
                    <a:pt x="1622" y="9824"/>
                  </a:cubicBezTo>
                  <a:cubicBezTo>
                    <a:pt x="1597" y="9316"/>
                    <a:pt x="1597" y="8784"/>
                    <a:pt x="1597" y="8251"/>
                  </a:cubicBezTo>
                  <a:cubicBezTo>
                    <a:pt x="1597" y="7017"/>
                    <a:pt x="1646" y="5783"/>
                    <a:pt x="1694" y="4549"/>
                  </a:cubicBezTo>
                  <a:cubicBezTo>
                    <a:pt x="1743" y="3315"/>
                    <a:pt x="1791" y="2033"/>
                    <a:pt x="1791" y="775"/>
                  </a:cubicBezTo>
                  <a:cubicBezTo>
                    <a:pt x="1791" y="364"/>
                    <a:pt x="1428" y="1"/>
                    <a:pt x="1017" y="1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2"/>
            <p:cNvSpPr/>
            <p:nvPr/>
          </p:nvSpPr>
          <p:spPr>
            <a:xfrm>
              <a:off x="2247461" y="3162228"/>
              <a:ext cx="104076" cy="276072"/>
            </a:xfrm>
            <a:custGeom>
              <a:avLst/>
              <a:gdLst/>
              <a:ahLst/>
              <a:cxnLst/>
              <a:rect l="l" t="t" r="r" b="b"/>
              <a:pathLst>
                <a:path w="6195" h="16406" fill="none" extrusionOk="0">
                  <a:moveTo>
                    <a:pt x="3219" y="16212"/>
                  </a:moveTo>
                  <a:cubicBezTo>
                    <a:pt x="3581" y="16139"/>
                    <a:pt x="3848" y="15849"/>
                    <a:pt x="3920" y="15462"/>
                  </a:cubicBezTo>
                  <a:cubicBezTo>
                    <a:pt x="4041" y="14615"/>
                    <a:pt x="4428" y="13865"/>
                    <a:pt x="4840" y="13042"/>
                  </a:cubicBezTo>
                  <a:cubicBezTo>
                    <a:pt x="5227" y="12292"/>
                    <a:pt x="5638" y="11494"/>
                    <a:pt x="5832" y="10574"/>
                  </a:cubicBezTo>
                  <a:cubicBezTo>
                    <a:pt x="6195" y="8760"/>
                    <a:pt x="5977" y="6679"/>
                    <a:pt x="5759" y="4670"/>
                  </a:cubicBezTo>
                  <a:cubicBezTo>
                    <a:pt x="5638" y="3509"/>
                    <a:pt x="5517" y="2420"/>
                    <a:pt x="5517" y="1404"/>
                  </a:cubicBezTo>
                  <a:cubicBezTo>
                    <a:pt x="5517" y="969"/>
                    <a:pt x="5178" y="630"/>
                    <a:pt x="4743" y="630"/>
                  </a:cubicBezTo>
                  <a:cubicBezTo>
                    <a:pt x="4307" y="630"/>
                    <a:pt x="3969" y="969"/>
                    <a:pt x="3969" y="1404"/>
                  </a:cubicBezTo>
                  <a:cubicBezTo>
                    <a:pt x="3969" y="2493"/>
                    <a:pt x="4090" y="3703"/>
                    <a:pt x="4211" y="4840"/>
                  </a:cubicBezTo>
                  <a:cubicBezTo>
                    <a:pt x="4356" y="6025"/>
                    <a:pt x="4477" y="7235"/>
                    <a:pt x="4477" y="8372"/>
                  </a:cubicBezTo>
                  <a:cubicBezTo>
                    <a:pt x="4477" y="9050"/>
                    <a:pt x="4428" y="9679"/>
                    <a:pt x="4307" y="10260"/>
                  </a:cubicBezTo>
                  <a:cubicBezTo>
                    <a:pt x="4162" y="10961"/>
                    <a:pt x="3823" y="11639"/>
                    <a:pt x="3460" y="12340"/>
                  </a:cubicBezTo>
                  <a:cubicBezTo>
                    <a:pt x="3170" y="12897"/>
                    <a:pt x="2904" y="13453"/>
                    <a:pt x="2686" y="14058"/>
                  </a:cubicBezTo>
                  <a:cubicBezTo>
                    <a:pt x="2517" y="13865"/>
                    <a:pt x="2372" y="13671"/>
                    <a:pt x="2251" y="13502"/>
                  </a:cubicBezTo>
                  <a:cubicBezTo>
                    <a:pt x="1743" y="12631"/>
                    <a:pt x="1670" y="10889"/>
                    <a:pt x="1622" y="9824"/>
                  </a:cubicBezTo>
                  <a:cubicBezTo>
                    <a:pt x="1597" y="9316"/>
                    <a:pt x="1597" y="8784"/>
                    <a:pt x="1597" y="8251"/>
                  </a:cubicBezTo>
                  <a:cubicBezTo>
                    <a:pt x="1597" y="7017"/>
                    <a:pt x="1646" y="5783"/>
                    <a:pt x="1694" y="4549"/>
                  </a:cubicBezTo>
                  <a:cubicBezTo>
                    <a:pt x="1743" y="3315"/>
                    <a:pt x="1791" y="2033"/>
                    <a:pt x="1791" y="775"/>
                  </a:cubicBezTo>
                  <a:cubicBezTo>
                    <a:pt x="1791" y="364"/>
                    <a:pt x="1428" y="1"/>
                    <a:pt x="1017" y="1"/>
                  </a:cubicBezTo>
                  <a:cubicBezTo>
                    <a:pt x="581" y="1"/>
                    <a:pt x="242" y="364"/>
                    <a:pt x="242" y="775"/>
                  </a:cubicBezTo>
                  <a:cubicBezTo>
                    <a:pt x="242" y="2009"/>
                    <a:pt x="194" y="3267"/>
                    <a:pt x="146" y="4501"/>
                  </a:cubicBezTo>
                  <a:cubicBezTo>
                    <a:pt x="73" y="6267"/>
                    <a:pt x="1" y="8106"/>
                    <a:pt x="73" y="9873"/>
                  </a:cubicBezTo>
                  <a:cubicBezTo>
                    <a:pt x="121" y="11179"/>
                    <a:pt x="194" y="13115"/>
                    <a:pt x="920" y="14300"/>
                  </a:cubicBezTo>
                  <a:cubicBezTo>
                    <a:pt x="944" y="14324"/>
                    <a:pt x="2202" y="16405"/>
                    <a:pt x="3219" y="16212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2"/>
            <p:cNvSpPr/>
            <p:nvPr/>
          </p:nvSpPr>
          <p:spPr>
            <a:xfrm>
              <a:off x="2238523" y="3374071"/>
              <a:ext cx="119918" cy="120535"/>
            </a:xfrm>
            <a:custGeom>
              <a:avLst/>
              <a:gdLst/>
              <a:ahLst/>
              <a:cxnLst/>
              <a:rect l="l" t="t" r="r" b="b"/>
              <a:pathLst>
                <a:path w="7138" h="7163" extrusionOk="0">
                  <a:moveTo>
                    <a:pt x="3557" y="0"/>
                  </a:moveTo>
                  <a:cubicBezTo>
                    <a:pt x="1597" y="0"/>
                    <a:pt x="0" y="1622"/>
                    <a:pt x="0" y="3581"/>
                  </a:cubicBezTo>
                  <a:cubicBezTo>
                    <a:pt x="0" y="5565"/>
                    <a:pt x="1597" y="7162"/>
                    <a:pt x="3557" y="7162"/>
                  </a:cubicBezTo>
                  <a:cubicBezTo>
                    <a:pt x="5541" y="7162"/>
                    <a:pt x="7138" y="5565"/>
                    <a:pt x="7138" y="3581"/>
                  </a:cubicBezTo>
                  <a:cubicBezTo>
                    <a:pt x="7138" y="1622"/>
                    <a:pt x="5541" y="0"/>
                    <a:pt x="3557" y="0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2"/>
            <p:cNvSpPr/>
            <p:nvPr/>
          </p:nvSpPr>
          <p:spPr>
            <a:xfrm>
              <a:off x="2238523" y="3374071"/>
              <a:ext cx="119918" cy="120535"/>
            </a:xfrm>
            <a:custGeom>
              <a:avLst/>
              <a:gdLst/>
              <a:ahLst/>
              <a:cxnLst/>
              <a:rect l="l" t="t" r="r" b="b"/>
              <a:pathLst>
                <a:path w="7138" h="7163" fill="none" extrusionOk="0">
                  <a:moveTo>
                    <a:pt x="7138" y="3581"/>
                  </a:moveTo>
                  <a:cubicBezTo>
                    <a:pt x="7138" y="5565"/>
                    <a:pt x="5541" y="7162"/>
                    <a:pt x="3557" y="7162"/>
                  </a:cubicBezTo>
                  <a:cubicBezTo>
                    <a:pt x="1597" y="7162"/>
                    <a:pt x="0" y="5565"/>
                    <a:pt x="0" y="3581"/>
                  </a:cubicBezTo>
                  <a:cubicBezTo>
                    <a:pt x="0" y="1622"/>
                    <a:pt x="1597" y="0"/>
                    <a:pt x="3557" y="0"/>
                  </a:cubicBezTo>
                  <a:cubicBezTo>
                    <a:pt x="5541" y="0"/>
                    <a:pt x="7138" y="1622"/>
                    <a:pt x="7138" y="3581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2"/>
            <p:cNvSpPr/>
            <p:nvPr/>
          </p:nvSpPr>
          <p:spPr>
            <a:xfrm>
              <a:off x="4423380" y="2887853"/>
              <a:ext cx="104479" cy="273026"/>
            </a:xfrm>
            <a:custGeom>
              <a:avLst/>
              <a:gdLst/>
              <a:ahLst/>
              <a:cxnLst/>
              <a:rect l="l" t="t" r="r" b="b"/>
              <a:pathLst>
                <a:path w="6219" h="16225" extrusionOk="0">
                  <a:moveTo>
                    <a:pt x="3138" y="0"/>
                  </a:moveTo>
                  <a:cubicBezTo>
                    <a:pt x="3092" y="0"/>
                    <a:pt x="3046" y="4"/>
                    <a:pt x="3001" y="13"/>
                  </a:cubicBezTo>
                  <a:cubicBezTo>
                    <a:pt x="2638" y="86"/>
                    <a:pt x="2372" y="376"/>
                    <a:pt x="2299" y="763"/>
                  </a:cubicBezTo>
                  <a:cubicBezTo>
                    <a:pt x="2178" y="1610"/>
                    <a:pt x="1791" y="2360"/>
                    <a:pt x="1355" y="3183"/>
                  </a:cubicBezTo>
                  <a:cubicBezTo>
                    <a:pt x="968" y="3933"/>
                    <a:pt x="557" y="4731"/>
                    <a:pt x="363" y="5651"/>
                  </a:cubicBezTo>
                  <a:cubicBezTo>
                    <a:pt x="1" y="7465"/>
                    <a:pt x="218" y="9546"/>
                    <a:pt x="436" y="11530"/>
                  </a:cubicBezTo>
                  <a:cubicBezTo>
                    <a:pt x="581" y="12716"/>
                    <a:pt x="702" y="13805"/>
                    <a:pt x="702" y="14821"/>
                  </a:cubicBezTo>
                  <a:cubicBezTo>
                    <a:pt x="702" y="15256"/>
                    <a:pt x="1041" y="15595"/>
                    <a:pt x="1476" y="15595"/>
                  </a:cubicBezTo>
                  <a:cubicBezTo>
                    <a:pt x="1888" y="15595"/>
                    <a:pt x="2251" y="15232"/>
                    <a:pt x="2251" y="14821"/>
                  </a:cubicBezTo>
                  <a:cubicBezTo>
                    <a:pt x="2251" y="13732"/>
                    <a:pt x="2106" y="12522"/>
                    <a:pt x="1985" y="11385"/>
                  </a:cubicBezTo>
                  <a:cubicBezTo>
                    <a:pt x="1864" y="10175"/>
                    <a:pt x="1743" y="8965"/>
                    <a:pt x="1743" y="7852"/>
                  </a:cubicBezTo>
                  <a:cubicBezTo>
                    <a:pt x="1743" y="7175"/>
                    <a:pt x="1767" y="6546"/>
                    <a:pt x="1888" y="5941"/>
                  </a:cubicBezTo>
                  <a:cubicBezTo>
                    <a:pt x="2033" y="5264"/>
                    <a:pt x="2372" y="4586"/>
                    <a:pt x="2735" y="3884"/>
                  </a:cubicBezTo>
                  <a:cubicBezTo>
                    <a:pt x="3025" y="3328"/>
                    <a:pt x="3315" y="2771"/>
                    <a:pt x="3533" y="2166"/>
                  </a:cubicBezTo>
                  <a:cubicBezTo>
                    <a:pt x="3678" y="2360"/>
                    <a:pt x="3848" y="2554"/>
                    <a:pt x="3969" y="2723"/>
                  </a:cubicBezTo>
                  <a:cubicBezTo>
                    <a:pt x="4477" y="3594"/>
                    <a:pt x="4549" y="5336"/>
                    <a:pt x="4574" y="6401"/>
                  </a:cubicBezTo>
                  <a:cubicBezTo>
                    <a:pt x="4598" y="6909"/>
                    <a:pt x="4622" y="7441"/>
                    <a:pt x="4622" y="7973"/>
                  </a:cubicBezTo>
                  <a:cubicBezTo>
                    <a:pt x="4622" y="9207"/>
                    <a:pt x="4574" y="10441"/>
                    <a:pt x="4525" y="11675"/>
                  </a:cubicBezTo>
                  <a:cubicBezTo>
                    <a:pt x="4477" y="12909"/>
                    <a:pt x="4428" y="14192"/>
                    <a:pt x="4428" y="15426"/>
                  </a:cubicBezTo>
                  <a:cubicBezTo>
                    <a:pt x="4428" y="15861"/>
                    <a:pt x="4767" y="16224"/>
                    <a:pt x="5203" y="16224"/>
                  </a:cubicBezTo>
                  <a:cubicBezTo>
                    <a:pt x="5638" y="16224"/>
                    <a:pt x="5977" y="15861"/>
                    <a:pt x="5977" y="15426"/>
                  </a:cubicBezTo>
                  <a:cubicBezTo>
                    <a:pt x="5977" y="14216"/>
                    <a:pt x="6025" y="12958"/>
                    <a:pt x="6074" y="11724"/>
                  </a:cubicBezTo>
                  <a:cubicBezTo>
                    <a:pt x="6146" y="9957"/>
                    <a:pt x="6219" y="8119"/>
                    <a:pt x="6146" y="6352"/>
                  </a:cubicBezTo>
                  <a:cubicBezTo>
                    <a:pt x="6074" y="5046"/>
                    <a:pt x="6001" y="3110"/>
                    <a:pt x="5275" y="1900"/>
                  </a:cubicBezTo>
                  <a:cubicBezTo>
                    <a:pt x="5275" y="1900"/>
                    <a:pt x="4126" y="0"/>
                    <a:pt x="3138" y="0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2"/>
            <p:cNvSpPr/>
            <p:nvPr/>
          </p:nvSpPr>
          <p:spPr>
            <a:xfrm>
              <a:off x="4423380" y="2884805"/>
              <a:ext cx="104479" cy="276072"/>
            </a:xfrm>
            <a:custGeom>
              <a:avLst/>
              <a:gdLst/>
              <a:ahLst/>
              <a:cxnLst/>
              <a:rect l="l" t="t" r="r" b="b"/>
              <a:pathLst>
                <a:path w="6219" h="16406" fill="none" extrusionOk="0">
                  <a:moveTo>
                    <a:pt x="3001" y="194"/>
                  </a:moveTo>
                  <a:cubicBezTo>
                    <a:pt x="2638" y="267"/>
                    <a:pt x="2372" y="557"/>
                    <a:pt x="2299" y="944"/>
                  </a:cubicBezTo>
                  <a:cubicBezTo>
                    <a:pt x="2178" y="1791"/>
                    <a:pt x="1791" y="2541"/>
                    <a:pt x="1355" y="3364"/>
                  </a:cubicBezTo>
                  <a:cubicBezTo>
                    <a:pt x="968" y="4114"/>
                    <a:pt x="557" y="4912"/>
                    <a:pt x="363" y="5832"/>
                  </a:cubicBezTo>
                  <a:cubicBezTo>
                    <a:pt x="1" y="7646"/>
                    <a:pt x="218" y="9727"/>
                    <a:pt x="436" y="11711"/>
                  </a:cubicBezTo>
                  <a:cubicBezTo>
                    <a:pt x="581" y="12897"/>
                    <a:pt x="702" y="13986"/>
                    <a:pt x="702" y="15002"/>
                  </a:cubicBezTo>
                  <a:cubicBezTo>
                    <a:pt x="702" y="15437"/>
                    <a:pt x="1041" y="15776"/>
                    <a:pt x="1476" y="15776"/>
                  </a:cubicBezTo>
                  <a:cubicBezTo>
                    <a:pt x="1888" y="15776"/>
                    <a:pt x="2251" y="15413"/>
                    <a:pt x="2251" y="15002"/>
                  </a:cubicBezTo>
                  <a:cubicBezTo>
                    <a:pt x="2251" y="13913"/>
                    <a:pt x="2106" y="12703"/>
                    <a:pt x="1985" y="11566"/>
                  </a:cubicBezTo>
                  <a:cubicBezTo>
                    <a:pt x="1864" y="10356"/>
                    <a:pt x="1743" y="9146"/>
                    <a:pt x="1743" y="8033"/>
                  </a:cubicBezTo>
                  <a:cubicBezTo>
                    <a:pt x="1743" y="7356"/>
                    <a:pt x="1767" y="6727"/>
                    <a:pt x="1888" y="6122"/>
                  </a:cubicBezTo>
                  <a:cubicBezTo>
                    <a:pt x="2033" y="5445"/>
                    <a:pt x="2372" y="4767"/>
                    <a:pt x="2735" y="4065"/>
                  </a:cubicBezTo>
                  <a:cubicBezTo>
                    <a:pt x="3025" y="3509"/>
                    <a:pt x="3315" y="2952"/>
                    <a:pt x="3533" y="2347"/>
                  </a:cubicBezTo>
                  <a:cubicBezTo>
                    <a:pt x="3678" y="2541"/>
                    <a:pt x="3848" y="2735"/>
                    <a:pt x="3969" y="2904"/>
                  </a:cubicBezTo>
                  <a:cubicBezTo>
                    <a:pt x="4477" y="3775"/>
                    <a:pt x="4549" y="5517"/>
                    <a:pt x="4574" y="6582"/>
                  </a:cubicBezTo>
                  <a:cubicBezTo>
                    <a:pt x="4598" y="7090"/>
                    <a:pt x="4622" y="7622"/>
                    <a:pt x="4622" y="8154"/>
                  </a:cubicBezTo>
                  <a:cubicBezTo>
                    <a:pt x="4622" y="9388"/>
                    <a:pt x="4574" y="10622"/>
                    <a:pt x="4525" y="11856"/>
                  </a:cubicBezTo>
                  <a:cubicBezTo>
                    <a:pt x="4477" y="13090"/>
                    <a:pt x="4428" y="14373"/>
                    <a:pt x="4428" y="15607"/>
                  </a:cubicBezTo>
                  <a:cubicBezTo>
                    <a:pt x="4428" y="16042"/>
                    <a:pt x="4767" y="16405"/>
                    <a:pt x="5203" y="16405"/>
                  </a:cubicBezTo>
                  <a:cubicBezTo>
                    <a:pt x="5638" y="16405"/>
                    <a:pt x="5977" y="16042"/>
                    <a:pt x="5977" y="15607"/>
                  </a:cubicBezTo>
                  <a:cubicBezTo>
                    <a:pt x="5977" y="14397"/>
                    <a:pt x="6025" y="13139"/>
                    <a:pt x="6074" y="11905"/>
                  </a:cubicBezTo>
                  <a:cubicBezTo>
                    <a:pt x="6146" y="10138"/>
                    <a:pt x="6219" y="8300"/>
                    <a:pt x="6146" y="6533"/>
                  </a:cubicBezTo>
                  <a:cubicBezTo>
                    <a:pt x="6074" y="5227"/>
                    <a:pt x="6001" y="3291"/>
                    <a:pt x="5275" y="2081"/>
                  </a:cubicBezTo>
                  <a:cubicBezTo>
                    <a:pt x="5275" y="2081"/>
                    <a:pt x="4017" y="1"/>
                    <a:pt x="3001" y="194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2"/>
            <p:cNvSpPr/>
            <p:nvPr/>
          </p:nvSpPr>
          <p:spPr>
            <a:xfrm>
              <a:off x="4416878" y="2828587"/>
              <a:ext cx="119935" cy="120132"/>
            </a:xfrm>
            <a:custGeom>
              <a:avLst/>
              <a:gdLst/>
              <a:ahLst/>
              <a:cxnLst/>
              <a:rect l="l" t="t" r="r" b="b"/>
              <a:pathLst>
                <a:path w="7139" h="7139" extrusionOk="0">
                  <a:moveTo>
                    <a:pt x="3557" y="1"/>
                  </a:moveTo>
                  <a:cubicBezTo>
                    <a:pt x="1597" y="1"/>
                    <a:pt x="0" y="1597"/>
                    <a:pt x="0" y="3581"/>
                  </a:cubicBezTo>
                  <a:cubicBezTo>
                    <a:pt x="0" y="5541"/>
                    <a:pt x="1597" y="7138"/>
                    <a:pt x="3557" y="7138"/>
                  </a:cubicBezTo>
                  <a:cubicBezTo>
                    <a:pt x="5541" y="7138"/>
                    <a:pt x="7138" y="5541"/>
                    <a:pt x="7138" y="3581"/>
                  </a:cubicBezTo>
                  <a:cubicBezTo>
                    <a:pt x="7138" y="1597"/>
                    <a:pt x="5541" y="1"/>
                    <a:pt x="3557" y="1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2"/>
            <p:cNvSpPr/>
            <p:nvPr/>
          </p:nvSpPr>
          <p:spPr>
            <a:xfrm>
              <a:off x="4416878" y="2828587"/>
              <a:ext cx="119935" cy="120132"/>
            </a:xfrm>
            <a:custGeom>
              <a:avLst/>
              <a:gdLst/>
              <a:ahLst/>
              <a:cxnLst/>
              <a:rect l="l" t="t" r="r" b="b"/>
              <a:pathLst>
                <a:path w="7139" h="7139" fill="none" extrusionOk="0">
                  <a:moveTo>
                    <a:pt x="7138" y="3581"/>
                  </a:moveTo>
                  <a:cubicBezTo>
                    <a:pt x="7138" y="5541"/>
                    <a:pt x="5541" y="7138"/>
                    <a:pt x="3557" y="7138"/>
                  </a:cubicBezTo>
                  <a:cubicBezTo>
                    <a:pt x="1597" y="7138"/>
                    <a:pt x="0" y="5541"/>
                    <a:pt x="0" y="3581"/>
                  </a:cubicBezTo>
                  <a:cubicBezTo>
                    <a:pt x="0" y="1597"/>
                    <a:pt x="1597" y="1"/>
                    <a:pt x="3557" y="1"/>
                  </a:cubicBezTo>
                  <a:cubicBezTo>
                    <a:pt x="5541" y="1"/>
                    <a:pt x="7138" y="1597"/>
                    <a:pt x="7138" y="3581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2"/>
            <p:cNvSpPr/>
            <p:nvPr/>
          </p:nvSpPr>
          <p:spPr>
            <a:xfrm>
              <a:off x="4425816" y="3163457"/>
              <a:ext cx="104479" cy="273026"/>
            </a:xfrm>
            <a:custGeom>
              <a:avLst/>
              <a:gdLst/>
              <a:ahLst/>
              <a:cxnLst/>
              <a:rect l="l" t="t" r="r" b="b"/>
              <a:pathLst>
                <a:path w="6219" h="16225" extrusionOk="0">
                  <a:moveTo>
                    <a:pt x="1017" y="0"/>
                  </a:moveTo>
                  <a:cubicBezTo>
                    <a:pt x="581" y="0"/>
                    <a:pt x="243" y="339"/>
                    <a:pt x="243" y="775"/>
                  </a:cubicBezTo>
                  <a:cubicBezTo>
                    <a:pt x="243" y="2009"/>
                    <a:pt x="194" y="3267"/>
                    <a:pt x="146" y="4501"/>
                  </a:cubicBezTo>
                  <a:cubicBezTo>
                    <a:pt x="73" y="6267"/>
                    <a:pt x="1" y="8082"/>
                    <a:pt x="73" y="9872"/>
                  </a:cubicBezTo>
                  <a:cubicBezTo>
                    <a:pt x="122" y="11179"/>
                    <a:pt x="218" y="13090"/>
                    <a:pt x="920" y="14300"/>
                  </a:cubicBezTo>
                  <a:cubicBezTo>
                    <a:pt x="943" y="14323"/>
                    <a:pt x="2093" y="16224"/>
                    <a:pt x="3082" y="16224"/>
                  </a:cubicBezTo>
                  <a:cubicBezTo>
                    <a:pt x="3128" y="16224"/>
                    <a:pt x="3174" y="16220"/>
                    <a:pt x="3219" y="16211"/>
                  </a:cubicBezTo>
                  <a:cubicBezTo>
                    <a:pt x="3582" y="16139"/>
                    <a:pt x="3848" y="15848"/>
                    <a:pt x="3920" y="15461"/>
                  </a:cubicBezTo>
                  <a:cubicBezTo>
                    <a:pt x="4041" y="14614"/>
                    <a:pt x="4429" y="13840"/>
                    <a:pt x="4840" y="13042"/>
                  </a:cubicBezTo>
                  <a:cubicBezTo>
                    <a:pt x="5251" y="12267"/>
                    <a:pt x="5662" y="11469"/>
                    <a:pt x="5832" y="10574"/>
                  </a:cubicBezTo>
                  <a:cubicBezTo>
                    <a:pt x="6219" y="8759"/>
                    <a:pt x="5977" y="6678"/>
                    <a:pt x="5759" y="4670"/>
                  </a:cubicBezTo>
                  <a:cubicBezTo>
                    <a:pt x="5638" y="3509"/>
                    <a:pt x="5517" y="2396"/>
                    <a:pt x="5517" y="1404"/>
                  </a:cubicBezTo>
                  <a:cubicBezTo>
                    <a:pt x="5517" y="968"/>
                    <a:pt x="5179" y="629"/>
                    <a:pt x="4743" y="629"/>
                  </a:cubicBezTo>
                  <a:cubicBezTo>
                    <a:pt x="4308" y="629"/>
                    <a:pt x="3969" y="968"/>
                    <a:pt x="3969" y="1404"/>
                  </a:cubicBezTo>
                  <a:cubicBezTo>
                    <a:pt x="3969" y="2492"/>
                    <a:pt x="4090" y="3678"/>
                    <a:pt x="4211" y="4839"/>
                  </a:cubicBezTo>
                  <a:cubicBezTo>
                    <a:pt x="4356" y="6025"/>
                    <a:pt x="4477" y="7235"/>
                    <a:pt x="4477" y="8372"/>
                  </a:cubicBezTo>
                  <a:cubicBezTo>
                    <a:pt x="4477" y="9049"/>
                    <a:pt x="4429" y="9679"/>
                    <a:pt x="4308" y="10259"/>
                  </a:cubicBezTo>
                  <a:cubicBezTo>
                    <a:pt x="4162" y="10961"/>
                    <a:pt x="3824" y="11638"/>
                    <a:pt x="3461" y="12340"/>
                  </a:cubicBezTo>
                  <a:cubicBezTo>
                    <a:pt x="3195" y="12872"/>
                    <a:pt x="2904" y="13453"/>
                    <a:pt x="2686" y="14058"/>
                  </a:cubicBezTo>
                  <a:cubicBezTo>
                    <a:pt x="2517" y="13864"/>
                    <a:pt x="2372" y="13647"/>
                    <a:pt x="2251" y="13501"/>
                  </a:cubicBezTo>
                  <a:cubicBezTo>
                    <a:pt x="1743" y="12630"/>
                    <a:pt x="1670" y="10864"/>
                    <a:pt x="1622" y="9824"/>
                  </a:cubicBezTo>
                  <a:cubicBezTo>
                    <a:pt x="1598" y="9316"/>
                    <a:pt x="1598" y="8783"/>
                    <a:pt x="1598" y="8251"/>
                  </a:cubicBezTo>
                  <a:cubicBezTo>
                    <a:pt x="1598" y="7017"/>
                    <a:pt x="1646" y="5759"/>
                    <a:pt x="1694" y="4549"/>
                  </a:cubicBezTo>
                  <a:cubicBezTo>
                    <a:pt x="1743" y="3315"/>
                    <a:pt x="1791" y="2033"/>
                    <a:pt x="1791" y="775"/>
                  </a:cubicBezTo>
                  <a:cubicBezTo>
                    <a:pt x="1791" y="339"/>
                    <a:pt x="1452" y="0"/>
                    <a:pt x="1017" y="0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2"/>
            <p:cNvSpPr/>
            <p:nvPr/>
          </p:nvSpPr>
          <p:spPr>
            <a:xfrm>
              <a:off x="4425816" y="3163457"/>
              <a:ext cx="104479" cy="276055"/>
            </a:xfrm>
            <a:custGeom>
              <a:avLst/>
              <a:gdLst/>
              <a:ahLst/>
              <a:cxnLst/>
              <a:rect l="l" t="t" r="r" b="b"/>
              <a:pathLst>
                <a:path w="6219" h="16405" fill="none" extrusionOk="0">
                  <a:moveTo>
                    <a:pt x="3219" y="16211"/>
                  </a:moveTo>
                  <a:cubicBezTo>
                    <a:pt x="3582" y="16139"/>
                    <a:pt x="3848" y="15848"/>
                    <a:pt x="3920" y="15461"/>
                  </a:cubicBezTo>
                  <a:cubicBezTo>
                    <a:pt x="4041" y="14614"/>
                    <a:pt x="4429" y="13840"/>
                    <a:pt x="4840" y="13042"/>
                  </a:cubicBezTo>
                  <a:cubicBezTo>
                    <a:pt x="5251" y="12267"/>
                    <a:pt x="5662" y="11469"/>
                    <a:pt x="5832" y="10574"/>
                  </a:cubicBezTo>
                  <a:cubicBezTo>
                    <a:pt x="6219" y="8759"/>
                    <a:pt x="5977" y="6678"/>
                    <a:pt x="5759" y="4670"/>
                  </a:cubicBezTo>
                  <a:cubicBezTo>
                    <a:pt x="5638" y="3509"/>
                    <a:pt x="5517" y="2396"/>
                    <a:pt x="5517" y="1404"/>
                  </a:cubicBezTo>
                  <a:cubicBezTo>
                    <a:pt x="5517" y="968"/>
                    <a:pt x="5179" y="629"/>
                    <a:pt x="4743" y="629"/>
                  </a:cubicBezTo>
                  <a:cubicBezTo>
                    <a:pt x="4308" y="629"/>
                    <a:pt x="3969" y="968"/>
                    <a:pt x="3969" y="1404"/>
                  </a:cubicBezTo>
                  <a:cubicBezTo>
                    <a:pt x="3969" y="2492"/>
                    <a:pt x="4090" y="3678"/>
                    <a:pt x="4211" y="4839"/>
                  </a:cubicBezTo>
                  <a:cubicBezTo>
                    <a:pt x="4356" y="6025"/>
                    <a:pt x="4477" y="7235"/>
                    <a:pt x="4477" y="8372"/>
                  </a:cubicBezTo>
                  <a:cubicBezTo>
                    <a:pt x="4477" y="9049"/>
                    <a:pt x="4429" y="9679"/>
                    <a:pt x="4308" y="10259"/>
                  </a:cubicBezTo>
                  <a:cubicBezTo>
                    <a:pt x="4162" y="10961"/>
                    <a:pt x="3824" y="11638"/>
                    <a:pt x="3461" y="12340"/>
                  </a:cubicBezTo>
                  <a:cubicBezTo>
                    <a:pt x="3195" y="12872"/>
                    <a:pt x="2904" y="13453"/>
                    <a:pt x="2686" y="14058"/>
                  </a:cubicBezTo>
                  <a:cubicBezTo>
                    <a:pt x="2517" y="13864"/>
                    <a:pt x="2372" y="13647"/>
                    <a:pt x="2251" y="13501"/>
                  </a:cubicBezTo>
                  <a:cubicBezTo>
                    <a:pt x="1743" y="12630"/>
                    <a:pt x="1670" y="10864"/>
                    <a:pt x="1622" y="9824"/>
                  </a:cubicBezTo>
                  <a:cubicBezTo>
                    <a:pt x="1598" y="9316"/>
                    <a:pt x="1598" y="8783"/>
                    <a:pt x="1598" y="8251"/>
                  </a:cubicBezTo>
                  <a:cubicBezTo>
                    <a:pt x="1598" y="7017"/>
                    <a:pt x="1646" y="5759"/>
                    <a:pt x="1694" y="4549"/>
                  </a:cubicBezTo>
                  <a:cubicBezTo>
                    <a:pt x="1743" y="3315"/>
                    <a:pt x="1791" y="2033"/>
                    <a:pt x="1791" y="775"/>
                  </a:cubicBezTo>
                  <a:cubicBezTo>
                    <a:pt x="1791" y="339"/>
                    <a:pt x="1452" y="0"/>
                    <a:pt x="1017" y="0"/>
                  </a:cubicBezTo>
                  <a:cubicBezTo>
                    <a:pt x="581" y="0"/>
                    <a:pt x="243" y="339"/>
                    <a:pt x="243" y="775"/>
                  </a:cubicBezTo>
                  <a:cubicBezTo>
                    <a:pt x="243" y="2009"/>
                    <a:pt x="194" y="3267"/>
                    <a:pt x="146" y="4501"/>
                  </a:cubicBezTo>
                  <a:cubicBezTo>
                    <a:pt x="73" y="6267"/>
                    <a:pt x="1" y="8082"/>
                    <a:pt x="73" y="9872"/>
                  </a:cubicBezTo>
                  <a:cubicBezTo>
                    <a:pt x="122" y="11179"/>
                    <a:pt x="218" y="13090"/>
                    <a:pt x="920" y="14300"/>
                  </a:cubicBezTo>
                  <a:cubicBezTo>
                    <a:pt x="944" y="14324"/>
                    <a:pt x="2203" y="16405"/>
                    <a:pt x="3219" y="16211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2"/>
            <p:cNvSpPr/>
            <p:nvPr/>
          </p:nvSpPr>
          <p:spPr>
            <a:xfrm>
              <a:off x="4416878" y="3375283"/>
              <a:ext cx="119935" cy="120132"/>
            </a:xfrm>
            <a:custGeom>
              <a:avLst/>
              <a:gdLst/>
              <a:ahLst/>
              <a:cxnLst/>
              <a:rect l="l" t="t" r="r" b="b"/>
              <a:pathLst>
                <a:path w="7139" h="7139" extrusionOk="0">
                  <a:moveTo>
                    <a:pt x="3557" y="1"/>
                  </a:moveTo>
                  <a:cubicBezTo>
                    <a:pt x="1597" y="1"/>
                    <a:pt x="0" y="1598"/>
                    <a:pt x="0" y="3582"/>
                  </a:cubicBezTo>
                  <a:cubicBezTo>
                    <a:pt x="0" y="5542"/>
                    <a:pt x="1597" y="7139"/>
                    <a:pt x="3557" y="7139"/>
                  </a:cubicBezTo>
                  <a:cubicBezTo>
                    <a:pt x="5541" y="7139"/>
                    <a:pt x="7138" y="5542"/>
                    <a:pt x="7138" y="3582"/>
                  </a:cubicBezTo>
                  <a:cubicBezTo>
                    <a:pt x="7138" y="1598"/>
                    <a:pt x="5541" y="1"/>
                    <a:pt x="3557" y="1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2"/>
            <p:cNvSpPr/>
            <p:nvPr/>
          </p:nvSpPr>
          <p:spPr>
            <a:xfrm>
              <a:off x="4416878" y="3375283"/>
              <a:ext cx="119935" cy="120132"/>
            </a:xfrm>
            <a:custGeom>
              <a:avLst/>
              <a:gdLst/>
              <a:ahLst/>
              <a:cxnLst/>
              <a:rect l="l" t="t" r="r" b="b"/>
              <a:pathLst>
                <a:path w="7139" h="7139" fill="none" extrusionOk="0">
                  <a:moveTo>
                    <a:pt x="7138" y="3582"/>
                  </a:moveTo>
                  <a:cubicBezTo>
                    <a:pt x="7138" y="5542"/>
                    <a:pt x="5541" y="7139"/>
                    <a:pt x="3557" y="7139"/>
                  </a:cubicBezTo>
                  <a:cubicBezTo>
                    <a:pt x="1597" y="7139"/>
                    <a:pt x="0" y="5542"/>
                    <a:pt x="0" y="3582"/>
                  </a:cubicBezTo>
                  <a:cubicBezTo>
                    <a:pt x="0" y="1598"/>
                    <a:pt x="1597" y="1"/>
                    <a:pt x="3557" y="1"/>
                  </a:cubicBezTo>
                  <a:cubicBezTo>
                    <a:pt x="5541" y="1"/>
                    <a:pt x="7138" y="1598"/>
                    <a:pt x="7138" y="3582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2"/>
            <p:cNvSpPr/>
            <p:nvPr/>
          </p:nvSpPr>
          <p:spPr>
            <a:xfrm>
              <a:off x="4559141" y="2884991"/>
              <a:ext cx="104076" cy="273026"/>
            </a:xfrm>
            <a:custGeom>
              <a:avLst/>
              <a:gdLst/>
              <a:ahLst/>
              <a:cxnLst/>
              <a:rect l="l" t="t" r="r" b="b"/>
              <a:pathLst>
                <a:path w="6195" h="16225" extrusionOk="0">
                  <a:moveTo>
                    <a:pt x="3138" y="1"/>
                  </a:moveTo>
                  <a:cubicBezTo>
                    <a:pt x="3092" y="1"/>
                    <a:pt x="3046" y="5"/>
                    <a:pt x="3001" y="14"/>
                  </a:cubicBezTo>
                  <a:cubicBezTo>
                    <a:pt x="2638" y="86"/>
                    <a:pt x="2348" y="401"/>
                    <a:pt x="2299" y="788"/>
                  </a:cubicBezTo>
                  <a:cubicBezTo>
                    <a:pt x="2154" y="1635"/>
                    <a:pt x="1767" y="2385"/>
                    <a:pt x="1356" y="3183"/>
                  </a:cubicBezTo>
                  <a:cubicBezTo>
                    <a:pt x="969" y="3958"/>
                    <a:pt x="557" y="4756"/>
                    <a:pt x="364" y="5651"/>
                  </a:cubicBezTo>
                  <a:cubicBezTo>
                    <a:pt x="1" y="7466"/>
                    <a:pt x="219" y="9547"/>
                    <a:pt x="436" y="11555"/>
                  </a:cubicBezTo>
                  <a:cubicBezTo>
                    <a:pt x="557" y="12716"/>
                    <a:pt x="678" y="13829"/>
                    <a:pt x="678" y="14821"/>
                  </a:cubicBezTo>
                  <a:cubicBezTo>
                    <a:pt x="678" y="15257"/>
                    <a:pt x="1041" y="15596"/>
                    <a:pt x="1477" y="15596"/>
                  </a:cubicBezTo>
                  <a:cubicBezTo>
                    <a:pt x="1888" y="15596"/>
                    <a:pt x="2251" y="15257"/>
                    <a:pt x="2251" y="14821"/>
                  </a:cubicBezTo>
                  <a:cubicBezTo>
                    <a:pt x="2251" y="13733"/>
                    <a:pt x="2106" y="12547"/>
                    <a:pt x="1985" y="11386"/>
                  </a:cubicBezTo>
                  <a:cubicBezTo>
                    <a:pt x="1864" y="10200"/>
                    <a:pt x="1719" y="8990"/>
                    <a:pt x="1719" y="7853"/>
                  </a:cubicBezTo>
                  <a:cubicBezTo>
                    <a:pt x="1719" y="7200"/>
                    <a:pt x="1767" y="6547"/>
                    <a:pt x="1888" y="5966"/>
                  </a:cubicBezTo>
                  <a:cubicBezTo>
                    <a:pt x="2033" y="5264"/>
                    <a:pt x="2372" y="4611"/>
                    <a:pt x="2735" y="3885"/>
                  </a:cubicBezTo>
                  <a:cubicBezTo>
                    <a:pt x="3025" y="3353"/>
                    <a:pt x="3316" y="2796"/>
                    <a:pt x="3509" y="2167"/>
                  </a:cubicBezTo>
                  <a:cubicBezTo>
                    <a:pt x="3679" y="2385"/>
                    <a:pt x="3848" y="2578"/>
                    <a:pt x="3945" y="2748"/>
                  </a:cubicBezTo>
                  <a:cubicBezTo>
                    <a:pt x="4453" y="3619"/>
                    <a:pt x="4525" y="5361"/>
                    <a:pt x="4574" y="6401"/>
                  </a:cubicBezTo>
                  <a:cubicBezTo>
                    <a:pt x="4598" y="6934"/>
                    <a:pt x="4598" y="7442"/>
                    <a:pt x="4598" y="7974"/>
                  </a:cubicBezTo>
                  <a:cubicBezTo>
                    <a:pt x="4598" y="9208"/>
                    <a:pt x="4550" y="10466"/>
                    <a:pt x="4525" y="11676"/>
                  </a:cubicBezTo>
                  <a:cubicBezTo>
                    <a:pt x="4477" y="12910"/>
                    <a:pt x="4404" y="14192"/>
                    <a:pt x="4404" y="15450"/>
                  </a:cubicBezTo>
                  <a:cubicBezTo>
                    <a:pt x="4404" y="15886"/>
                    <a:pt x="4767" y="16225"/>
                    <a:pt x="5203" y="16225"/>
                  </a:cubicBezTo>
                  <a:cubicBezTo>
                    <a:pt x="5614" y="16225"/>
                    <a:pt x="5977" y="15886"/>
                    <a:pt x="5977" y="15450"/>
                  </a:cubicBezTo>
                  <a:cubicBezTo>
                    <a:pt x="5977" y="14217"/>
                    <a:pt x="6026" y="12958"/>
                    <a:pt x="6074" y="11749"/>
                  </a:cubicBezTo>
                  <a:cubicBezTo>
                    <a:pt x="6122" y="9958"/>
                    <a:pt x="6195" y="8143"/>
                    <a:pt x="6122" y="6353"/>
                  </a:cubicBezTo>
                  <a:cubicBezTo>
                    <a:pt x="6074" y="5071"/>
                    <a:pt x="6001" y="3135"/>
                    <a:pt x="5276" y="1925"/>
                  </a:cubicBezTo>
                  <a:cubicBezTo>
                    <a:pt x="5276" y="1902"/>
                    <a:pt x="4127" y="1"/>
                    <a:pt x="3138" y="1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2"/>
            <p:cNvSpPr/>
            <p:nvPr/>
          </p:nvSpPr>
          <p:spPr>
            <a:xfrm>
              <a:off x="4559141" y="2881960"/>
              <a:ext cx="104076" cy="276055"/>
            </a:xfrm>
            <a:custGeom>
              <a:avLst/>
              <a:gdLst/>
              <a:ahLst/>
              <a:cxnLst/>
              <a:rect l="l" t="t" r="r" b="b"/>
              <a:pathLst>
                <a:path w="6195" h="16405" fill="none" extrusionOk="0">
                  <a:moveTo>
                    <a:pt x="3001" y="194"/>
                  </a:moveTo>
                  <a:cubicBezTo>
                    <a:pt x="2638" y="266"/>
                    <a:pt x="2348" y="581"/>
                    <a:pt x="2299" y="968"/>
                  </a:cubicBezTo>
                  <a:cubicBezTo>
                    <a:pt x="2154" y="1815"/>
                    <a:pt x="1767" y="2565"/>
                    <a:pt x="1356" y="3363"/>
                  </a:cubicBezTo>
                  <a:cubicBezTo>
                    <a:pt x="969" y="4138"/>
                    <a:pt x="557" y="4936"/>
                    <a:pt x="364" y="5831"/>
                  </a:cubicBezTo>
                  <a:cubicBezTo>
                    <a:pt x="1" y="7646"/>
                    <a:pt x="219" y="9727"/>
                    <a:pt x="436" y="11735"/>
                  </a:cubicBezTo>
                  <a:cubicBezTo>
                    <a:pt x="557" y="12896"/>
                    <a:pt x="678" y="14009"/>
                    <a:pt x="678" y="15001"/>
                  </a:cubicBezTo>
                  <a:cubicBezTo>
                    <a:pt x="678" y="15437"/>
                    <a:pt x="1041" y="15776"/>
                    <a:pt x="1477" y="15776"/>
                  </a:cubicBezTo>
                  <a:cubicBezTo>
                    <a:pt x="1888" y="15776"/>
                    <a:pt x="2251" y="15437"/>
                    <a:pt x="2251" y="15001"/>
                  </a:cubicBezTo>
                  <a:cubicBezTo>
                    <a:pt x="2251" y="13913"/>
                    <a:pt x="2106" y="12727"/>
                    <a:pt x="1985" y="11566"/>
                  </a:cubicBezTo>
                  <a:cubicBezTo>
                    <a:pt x="1864" y="10380"/>
                    <a:pt x="1719" y="9170"/>
                    <a:pt x="1719" y="8033"/>
                  </a:cubicBezTo>
                  <a:cubicBezTo>
                    <a:pt x="1719" y="7380"/>
                    <a:pt x="1767" y="6727"/>
                    <a:pt x="1888" y="6146"/>
                  </a:cubicBezTo>
                  <a:cubicBezTo>
                    <a:pt x="2033" y="5444"/>
                    <a:pt x="2372" y="4791"/>
                    <a:pt x="2735" y="4065"/>
                  </a:cubicBezTo>
                  <a:cubicBezTo>
                    <a:pt x="3025" y="3533"/>
                    <a:pt x="3316" y="2976"/>
                    <a:pt x="3509" y="2347"/>
                  </a:cubicBezTo>
                  <a:cubicBezTo>
                    <a:pt x="3679" y="2565"/>
                    <a:pt x="3848" y="2758"/>
                    <a:pt x="3945" y="2928"/>
                  </a:cubicBezTo>
                  <a:cubicBezTo>
                    <a:pt x="4453" y="3799"/>
                    <a:pt x="4525" y="5541"/>
                    <a:pt x="4574" y="6581"/>
                  </a:cubicBezTo>
                  <a:cubicBezTo>
                    <a:pt x="4598" y="7114"/>
                    <a:pt x="4598" y="7622"/>
                    <a:pt x="4598" y="8154"/>
                  </a:cubicBezTo>
                  <a:cubicBezTo>
                    <a:pt x="4598" y="9388"/>
                    <a:pt x="4550" y="10646"/>
                    <a:pt x="4525" y="11856"/>
                  </a:cubicBezTo>
                  <a:cubicBezTo>
                    <a:pt x="4477" y="13090"/>
                    <a:pt x="4404" y="14372"/>
                    <a:pt x="4404" y="15630"/>
                  </a:cubicBezTo>
                  <a:cubicBezTo>
                    <a:pt x="4404" y="16066"/>
                    <a:pt x="4767" y="16405"/>
                    <a:pt x="5203" y="16405"/>
                  </a:cubicBezTo>
                  <a:cubicBezTo>
                    <a:pt x="5614" y="16405"/>
                    <a:pt x="5977" y="16066"/>
                    <a:pt x="5977" y="15630"/>
                  </a:cubicBezTo>
                  <a:cubicBezTo>
                    <a:pt x="5977" y="14397"/>
                    <a:pt x="6026" y="13138"/>
                    <a:pt x="6074" y="11929"/>
                  </a:cubicBezTo>
                  <a:cubicBezTo>
                    <a:pt x="6122" y="10138"/>
                    <a:pt x="6195" y="8323"/>
                    <a:pt x="6122" y="6533"/>
                  </a:cubicBezTo>
                  <a:cubicBezTo>
                    <a:pt x="6074" y="5251"/>
                    <a:pt x="6001" y="3315"/>
                    <a:pt x="5276" y="2105"/>
                  </a:cubicBezTo>
                  <a:cubicBezTo>
                    <a:pt x="5276" y="2081"/>
                    <a:pt x="4017" y="0"/>
                    <a:pt x="3001" y="194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2"/>
            <p:cNvSpPr/>
            <p:nvPr/>
          </p:nvSpPr>
          <p:spPr>
            <a:xfrm>
              <a:off x="4552639" y="2826145"/>
              <a:ext cx="119935" cy="120132"/>
            </a:xfrm>
            <a:custGeom>
              <a:avLst/>
              <a:gdLst/>
              <a:ahLst/>
              <a:cxnLst/>
              <a:rect l="l" t="t" r="r" b="b"/>
              <a:pathLst>
                <a:path w="7139" h="7139" extrusionOk="0">
                  <a:moveTo>
                    <a:pt x="3557" y="0"/>
                  </a:moveTo>
                  <a:cubicBezTo>
                    <a:pt x="1598" y="0"/>
                    <a:pt x="1" y="1597"/>
                    <a:pt x="1" y="3557"/>
                  </a:cubicBezTo>
                  <a:cubicBezTo>
                    <a:pt x="1" y="5541"/>
                    <a:pt x="1598" y="7138"/>
                    <a:pt x="3557" y="7138"/>
                  </a:cubicBezTo>
                  <a:cubicBezTo>
                    <a:pt x="5542" y="7138"/>
                    <a:pt x="7138" y="5541"/>
                    <a:pt x="7138" y="3557"/>
                  </a:cubicBezTo>
                  <a:cubicBezTo>
                    <a:pt x="7138" y="1597"/>
                    <a:pt x="5542" y="0"/>
                    <a:pt x="3557" y="0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2"/>
            <p:cNvSpPr/>
            <p:nvPr/>
          </p:nvSpPr>
          <p:spPr>
            <a:xfrm>
              <a:off x="4552639" y="2826145"/>
              <a:ext cx="119935" cy="120132"/>
            </a:xfrm>
            <a:custGeom>
              <a:avLst/>
              <a:gdLst/>
              <a:ahLst/>
              <a:cxnLst/>
              <a:rect l="l" t="t" r="r" b="b"/>
              <a:pathLst>
                <a:path w="7139" h="7139" fill="none" extrusionOk="0">
                  <a:moveTo>
                    <a:pt x="7138" y="3557"/>
                  </a:moveTo>
                  <a:cubicBezTo>
                    <a:pt x="7138" y="5541"/>
                    <a:pt x="5542" y="7138"/>
                    <a:pt x="3557" y="7138"/>
                  </a:cubicBezTo>
                  <a:cubicBezTo>
                    <a:pt x="1598" y="7138"/>
                    <a:pt x="1" y="5541"/>
                    <a:pt x="1" y="3557"/>
                  </a:cubicBezTo>
                  <a:cubicBezTo>
                    <a:pt x="1" y="1597"/>
                    <a:pt x="1598" y="0"/>
                    <a:pt x="3557" y="0"/>
                  </a:cubicBezTo>
                  <a:cubicBezTo>
                    <a:pt x="5542" y="0"/>
                    <a:pt x="7138" y="1597"/>
                    <a:pt x="7138" y="3557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2"/>
            <p:cNvSpPr/>
            <p:nvPr/>
          </p:nvSpPr>
          <p:spPr>
            <a:xfrm>
              <a:off x="4561593" y="3161016"/>
              <a:ext cx="104076" cy="272656"/>
            </a:xfrm>
            <a:custGeom>
              <a:avLst/>
              <a:gdLst/>
              <a:ahLst/>
              <a:cxnLst/>
              <a:rect l="l" t="t" r="r" b="b"/>
              <a:pathLst>
                <a:path w="6195" h="16203" extrusionOk="0">
                  <a:moveTo>
                    <a:pt x="1016" y="0"/>
                  </a:moveTo>
                  <a:cubicBezTo>
                    <a:pt x="581" y="0"/>
                    <a:pt x="242" y="339"/>
                    <a:pt x="242" y="774"/>
                  </a:cubicBezTo>
                  <a:cubicBezTo>
                    <a:pt x="242" y="1984"/>
                    <a:pt x="194" y="3267"/>
                    <a:pt x="145" y="4476"/>
                  </a:cubicBezTo>
                  <a:cubicBezTo>
                    <a:pt x="73" y="6243"/>
                    <a:pt x="0" y="8081"/>
                    <a:pt x="73" y="9848"/>
                  </a:cubicBezTo>
                  <a:cubicBezTo>
                    <a:pt x="121" y="11154"/>
                    <a:pt x="194" y="13090"/>
                    <a:pt x="919" y="14300"/>
                  </a:cubicBezTo>
                  <a:cubicBezTo>
                    <a:pt x="942" y="14323"/>
                    <a:pt x="2080" y="16203"/>
                    <a:pt x="3065" y="16203"/>
                  </a:cubicBezTo>
                  <a:cubicBezTo>
                    <a:pt x="3116" y="16203"/>
                    <a:pt x="3168" y="16198"/>
                    <a:pt x="3218" y="16187"/>
                  </a:cubicBezTo>
                  <a:cubicBezTo>
                    <a:pt x="3581" y="16114"/>
                    <a:pt x="3847" y="15824"/>
                    <a:pt x="3920" y="15437"/>
                  </a:cubicBezTo>
                  <a:cubicBezTo>
                    <a:pt x="4041" y="14590"/>
                    <a:pt x="4428" y="13840"/>
                    <a:pt x="4839" y="13042"/>
                  </a:cubicBezTo>
                  <a:cubicBezTo>
                    <a:pt x="5226" y="12267"/>
                    <a:pt x="5638" y="11469"/>
                    <a:pt x="5831" y="10549"/>
                  </a:cubicBezTo>
                  <a:cubicBezTo>
                    <a:pt x="6194" y="8735"/>
                    <a:pt x="5976" y="6678"/>
                    <a:pt x="5759" y="4670"/>
                  </a:cubicBezTo>
                  <a:cubicBezTo>
                    <a:pt x="5638" y="3484"/>
                    <a:pt x="5517" y="2395"/>
                    <a:pt x="5517" y="1379"/>
                  </a:cubicBezTo>
                  <a:cubicBezTo>
                    <a:pt x="5517" y="968"/>
                    <a:pt x="5178" y="605"/>
                    <a:pt x="4742" y="605"/>
                  </a:cubicBezTo>
                  <a:cubicBezTo>
                    <a:pt x="4307" y="605"/>
                    <a:pt x="3968" y="968"/>
                    <a:pt x="3968" y="1379"/>
                  </a:cubicBezTo>
                  <a:cubicBezTo>
                    <a:pt x="3968" y="2468"/>
                    <a:pt x="4089" y="3678"/>
                    <a:pt x="4210" y="4839"/>
                  </a:cubicBezTo>
                  <a:cubicBezTo>
                    <a:pt x="4355" y="6025"/>
                    <a:pt x="4476" y="7235"/>
                    <a:pt x="4476" y="8348"/>
                  </a:cubicBezTo>
                  <a:cubicBezTo>
                    <a:pt x="4476" y="9025"/>
                    <a:pt x="4428" y="9654"/>
                    <a:pt x="4307" y="10259"/>
                  </a:cubicBezTo>
                  <a:cubicBezTo>
                    <a:pt x="4162" y="10961"/>
                    <a:pt x="3823" y="11614"/>
                    <a:pt x="3460" y="12316"/>
                  </a:cubicBezTo>
                  <a:cubicBezTo>
                    <a:pt x="3170" y="12872"/>
                    <a:pt x="2904" y="13429"/>
                    <a:pt x="2686" y="14034"/>
                  </a:cubicBezTo>
                  <a:cubicBezTo>
                    <a:pt x="2516" y="13840"/>
                    <a:pt x="2371" y="13646"/>
                    <a:pt x="2250" y="13477"/>
                  </a:cubicBezTo>
                  <a:cubicBezTo>
                    <a:pt x="1742" y="12606"/>
                    <a:pt x="1670" y="10864"/>
                    <a:pt x="1621" y="9824"/>
                  </a:cubicBezTo>
                  <a:cubicBezTo>
                    <a:pt x="1597" y="9291"/>
                    <a:pt x="1597" y="8759"/>
                    <a:pt x="1597" y="8227"/>
                  </a:cubicBezTo>
                  <a:cubicBezTo>
                    <a:pt x="1597" y="6993"/>
                    <a:pt x="1645" y="5759"/>
                    <a:pt x="1694" y="4549"/>
                  </a:cubicBezTo>
                  <a:cubicBezTo>
                    <a:pt x="1742" y="3291"/>
                    <a:pt x="1791" y="2033"/>
                    <a:pt x="1791" y="774"/>
                  </a:cubicBezTo>
                  <a:cubicBezTo>
                    <a:pt x="1791" y="339"/>
                    <a:pt x="1428" y="0"/>
                    <a:pt x="1016" y="0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2"/>
            <p:cNvSpPr/>
            <p:nvPr/>
          </p:nvSpPr>
          <p:spPr>
            <a:xfrm>
              <a:off x="4561593" y="3161016"/>
              <a:ext cx="104076" cy="276055"/>
            </a:xfrm>
            <a:custGeom>
              <a:avLst/>
              <a:gdLst/>
              <a:ahLst/>
              <a:cxnLst/>
              <a:rect l="l" t="t" r="r" b="b"/>
              <a:pathLst>
                <a:path w="6195" h="16405" fill="none" extrusionOk="0">
                  <a:moveTo>
                    <a:pt x="3218" y="16187"/>
                  </a:moveTo>
                  <a:cubicBezTo>
                    <a:pt x="3581" y="16114"/>
                    <a:pt x="3847" y="15824"/>
                    <a:pt x="3920" y="15437"/>
                  </a:cubicBezTo>
                  <a:cubicBezTo>
                    <a:pt x="4041" y="14590"/>
                    <a:pt x="4428" y="13840"/>
                    <a:pt x="4839" y="13042"/>
                  </a:cubicBezTo>
                  <a:cubicBezTo>
                    <a:pt x="5226" y="12267"/>
                    <a:pt x="5638" y="11469"/>
                    <a:pt x="5831" y="10549"/>
                  </a:cubicBezTo>
                  <a:cubicBezTo>
                    <a:pt x="6194" y="8735"/>
                    <a:pt x="5976" y="6678"/>
                    <a:pt x="5759" y="4670"/>
                  </a:cubicBezTo>
                  <a:cubicBezTo>
                    <a:pt x="5638" y="3484"/>
                    <a:pt x="5517" y="2395"/>
                    <a:pt x="5517" y="1379"/>
                  </a:cubicBezTo>
                  <a:cubicBezTo>
                    <a:pt x="5517" y="968"/>
                    <a:pt x="5178" y="605"/>
                    <a:pt x="4742" y="605"/>
                  </a:cubicBezTo>
                  <a:cubicBezTo>
                    <a:pt x="4307" y="605"/>
                    <a:pt x="3968" y="968"/>
                    <a:pt x="3968" y="1379"/>
                  </a:cubicBezTo>
                  <a:cubicBezTo>
                    <a:pt x="3968" y="2468"/>
                    <a:pt x="4089" y="3678"/>
                    <a:pt x="4210" y="4839"/>
                  </a:cubicBezTo>
                  <a:cubicBezTo>
                    <a:pt x="4355" y="6025"/>
                    <a:pt x="4476" y="7235"/>
                    <a:pt x="4476" y="8348"/>
                  </a:cubicBezTo>
                  <a:cubicBezTo>
                    <a:pt x="4476" y="9025"/>
                    <a:pt x="4428" y="9654"/>
                    <a:pt x="4307" y="10259"/>
                  </a:cubicBezTo>
                  <a:cubicBezTo>
                    <a:pt x="4162" y="10961"/>
                    <a:pt x="3823" y="11614"/>
                    <a:pt x="3460" y="12316"/>
                  </a:cubicBezTo>
                  <a:cubicBezTo>
                    <a:pt x="3170" y="12872"/>
                    <a:pt x="2904" y="13429"/>
                    <a:pt x="2686" y="14034"/>
                  </a:cubicBezTo>
                  <a:cubicBezTo>
                    <a:pt x="2516" y="13840"/>
                    <a:pt x="2371" y="13646"/>
                    <a:pt x="2250" y="13477"/>
                  </a:cubicBezTo>
                  <a:cubicBezTo>
                    <a:pt x="1742" y="12606"/>
                    <a:pt x="1670" y="10864"/>
                    <a:pt x="1621" y="9824"/>
                  </a:cubicBezTo>
                  <a:cubicBezTo>
                    <a:pt x="1597" y="9291"/>
                    <a:pt x="1597" y="8759"/>
                    <a:pt x="1597" y="8227"/>
                  </a:cubicBezTo>
                  <a:cubicBezTo>
                    <a:pt x="1597" y="6993"/>
                    <a:pt x="1645" y="5759"/>
                    <a:pt x="1694" y="4549"/>
                  </a:cubicBezTo>
                  <a:cubicBezTo>
                    <a:pt x="1742" y="3291"/>
                    <a:pt x="1791" y="2033"/>
                    <a:pt x="1791" y="774"/>
                  </a:cubicBezTo>
                  <a:cubicBezTo>
                    <a:pt x="1791" y="339"/>
                    <a:pt x="1428" y="0"/>
                    <a:pt x="1016" y="0"/>
                  </a:cubicBezTo>
                  <a:cubicBezTo>
                    <a:pt x="581" y="0"/>
                    <a:pt x="242" y="339"/>
                    <a:pt x="242" y="774"/>
                  </a:cubicBezTo>
                  <a:cubicBezTo>
                    <a:pt x="242" y="1984"/>
                    <a:pt x="194" y="3267"/>
                    <a:pt x="145" y="4476"/>
                  </a:cubicBezTo>
                  <a:cubicBezTo>
                    <a:pt x="73" y="6243"/>
                    <a:pt x="0" y="8081"/>
                    <a:pt x="73" y="9848"/>
                  </a:cubicBezTo>
                  <a:cubicBezTo>
                    <a:pt x="121" y="11154"/>
                    <a:pt x="194" y="13090"/>
                    <a:pt x="919" y="14300"/>
                  </a:cubicBezTo>
                  <a:cubicBezTo>
                    <a:pt x="944" y="14324"/>
                    <a:pt x="2202" y="16405"/>
                    <a:pt x="3218" y="16187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2"/>
            <p:cNvSpPr/>
            <p:nvPr/>
          </p:nvSpPr>
          <p:spPr>
            <a:xfrm>
              <a:off x="4552639" y="3372842"/>
              <a:ext cx="119935" cy="120132"/>
            </a:xfrm>
            <a:custGeom>
              <a:avLst/>
              <a:gdLst/>
              <a:ahLst/>
              <a:cxnLst/>
              <a:rect l="l" t="t" r="r" b="b"/>
              <a:pathLst>
                <a:path w="7139" h="7139" extrusionOk="0">
                  <a:moveTo>
                    <a:pt x="3557" y="1"/>
                  </a:moveTo>
                  <a:cubicBezTo>
                    <a:pt x="1598" y="1"/>
                    <a:pt x="1" y="1598"/>
                    <a:pt x="1" y="3558"/>
                  </a:cubicBezTo>
                  <a:cubicBezTo>
                    <a:pt x="1" y="5542"/>
                    <a:pt x="1598" y="7139"/>
                    <a:pt x="3557" y="7139"/>
                  </a:cubicBezTo>
                  <a:cubicBezTo>
                    <a:pt x="5542" y="7139"/>
                    <a:pt x="7138" y="5542"/>
                    <a:pt x="7138" y="3558"/>
                  </a:cubicBezTo>
                  <a:cubicBezTo>
                    <a:pt x="7138" y="1598"/>
                    <a:pt x="5542" y="1"/>
                    <a:pt x="3557" y="1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2"/>
            <p:cNvSpPr/>
            <p:nvPr/>
          </p:nvSpPr>
          <p:spPr>
            <a:xfrm>
              <a:off x="4552639" y="3372842"/>
              <a:ext cx="119935" cy="120132"/>
            </a:xfrm>
            <a:custGeom>
              <a:avLst/>
              <a:gdLst/>
              <a:ahLst/>
              <a:cxnLst/>
              <a:rect l="l" t="t" r="r" b="b"/>
              <a:pathLst>
                <a:path w="7139" h="7139" fill="none" extrusionOk="0">
                  <a:moveTo>
                    <a:pt x="7138" y="3558"/>
                  </a:moveTo>
                  <a:cubicBezTo>
                    <a:pt x="7138" y="5542"/>
                    <a:pt x="5542" y="7139"/>
                    <a:pt x="3557" y="7139"/>
                  </a:cubicBezTo>
                  <a:cubicBezTo>
                    <a:pt x="1598" y="7139"/>
                    <a:pt x="1" y="5542"/>
                    <a:pt x="1" y="3558"/>
                  </a:cubicBezTo>
                  <a:cubicBezTo>
                    <a:pt x="1" y="1598"/>
                    <a:pt x="1598" y="1"/>
                    <a:pt x="3557" y="1"/>
                  </a:cubicBezTo>
                  <a:cubicBezTo>
                    <a:pt x="5542" y="1"/>
                    <a:pt x="7138" y="1598"/>
                    <a:pt x="7138" y="3558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2"/>
            <p:cNvSpPr/>
            <p:nvPr/>
          </p:nvSpPr>
          <p:spPr>
            <a:xfrm>
              <a:off x="1836499" y="2887449"/>
              <a:ext cx="104076" cy="273009"/>
            </a:xfrm>
            <a:custGeom>
              <a:avLst/>
              <a:gdLst/>
              <a:ahLst/>
              <a:cxnLst/>
              <a:rect l="l" t="t" r="r" b="b"/>
              <a:pathLst>
                <a:path w="6195" h="16224" extrusionOk="0">
                  <a:moveTo>
                    <a:pt x="3114" y="0"/>
                  </a:moveTo>
                  <a:cubicBezTo>
                    <a:pt x="3068" y="0"/>
                    <a:pt x="3022" y="4"/>
                    <a:pt x="2977" y="13"/>
                  </a:cubicBezTo>
                  <a:cubicBezTo>
                    <a:pt x="2614" y="85"/>
                    <a:pt x="2348" y="400"/>
                    <a:pt x="2299" y="763"/>
                  </a:cubicBezTo>
                  <a:cubicBezTo>
                    <a:pt x="2154" y="1610"/>
                    <a:pt x="1767" y="2384"/>
                    <a:pt x="1356" y="3182"/>
                  </a:cubicBezTo>
                  <a:cubicBezTo>
                    <a:pt x="969" y="3957"/>
                    <a:pt x="557" y="4755"/>
                    <a:pt x="364" y="5650"/>
                  </a:cubicBezTo>
                  <a:cubicBezTo>
                    <a:pt x="1" y="7465"/>
                    <a:pt x="219" y="9546"/>
                    <a:pt x="436" y="11554"/>
                  </a:cubicBezTo>
                  <a:cubicBezTo>
                    <a:pt x="557" y="12716"/>
                    <a:pt x="678" y="13829"/>
                    <a:pt x="678" y="14821"/>
                  </a:cubicBezTo>
                  <a:cubicBezTo>
                    <a:pt x="678" y="15256"/>
                    <a:pt x="1041" y="15595"/>
                    <a:pt x="1452" y="15595"/>
                  </a:cubicBezTo>
                  <a:cubicBezTo>
                    <a:pt x="1888" y="15595"/>
                    <a:pt x="2227" y="15256"/>
                    <a:pt x="2227" y="14821"/>
                  </a:cubicBezTo>
                  <a:cubicBezTo>
                    <a:pt x="2227" y="13732"/>
                    <a:pt x="2106" y="12546"/>
                    <a:pt x="1985" y="11385"/>
                  </a:cubicBezTo>
                  <a:cubicBezTo>
                    <a:pt x="1864" y="10199"/>
                    <a:pt x="1719" y="8989"/>
                    <a:pt x="1719" y="7852"/>
                  </a:cubicBezTo>
                  <a:cubicBezTo>
                    <a:pt x="1719" y="7199"/>
                    <a:pt x="1767" y="6546"/>
                    <a:pt x="1888" y="5965"/>
                  </a:cubicBezTo>
                  <a:cubicBezTo>
                    <a:pt x="2033" y="5263"/>
                    <a:pt x="2372" y="4610"/>
                    <a:pt x="2735" y="3884"/>
                  </a:cubicBezTo>
                  <a:cubicBezTo>
                    <a:pt x="3025" y="3352"/>
                    <a:pt x="3291" y="2771"/>
                    <a:pt x="3509" y="2166"/>
                  </a:cubicBezTo>
                  <a:cubicBezTo>
                    <a:pt x="3678" y="2360"/>
                    <a:pt x="3824" y="2578"/>
                    <a:pt x="3945" y="2747"/>
                  </a:cubicBezTo>
                  <a:cubicBezTo>
                    <a:pt x="4453" y="3618"/>
                    <a:pt x="4525" y="5360"/>
                    <a:pt x="4574" y="6401"/>
                  </a:cubicBezTo>
                  <a:cubicBezTo>
                    <a:pt x="4598" y="6933"/>
                    <a:pt x="4598" y="7441"/>
                    <a:pt x="4598" y="7973"/>
                  </a:cubicBezTo>
                  <a:cubicBezTo>
                    <a:pt x="4598" y="9207"/>
                    <a:pt x="4550" y="10465"/>
                    <a:pt x="4501" y="11675"/>
                  </a:cubicBezTo>
                  <a:cubicBezTo>
                    <a:pt x="4453" y="12909"/>
                    <a:pt x="4404" y="14191"/>
                    <a:pt x="4404" y="15450"/>
                  </a:cubicBezTo>
                  <a:cubicBezTo>
                    <a:pt x="4404" y="15885"/>
                    <a:pt x="4767" y="16224"/>
                    <a:pt x="5179" y="16224"/>
                  </a:cubicBezTo>
                  <a:cubicBezTo>
                    <a:pt x="5614" y="16224"/>
                    <a:pt x="5953" y="15885"/>
                    <a:pt x="5953" y="15450"/>
                  </a:cubicBezTo>
                  <a:cubicBezTo>
                    <a:pt x="5953" y="14216"/>
                    <a:pt x="6025" y="12958"/>
                    <a:pt x="6050" y="11748"/>
                  </a:cubicBezTo>
                  <a:cubicBezTo>
                    <a:pt x="6122" y="9957"/>
                    <a:pt x="6195" y="8143"/>
                    <a:pt x="6122" y="6352"/>
                  </a:cubicBezTo>
                  <a:cubicBezTo>
                    <a:pt x="6074" y="5070"/>
                    <a:pt x="6001" y="3134"/>
                    <a:pt x="5275" y="1924"/>
                  </a:cubicBezTo>
                  <a:cubicBezTo>
                    <a:pt x="5252" y="1901"/>
                    <a:pt x="4102" y="0"/>
                    <a:pt x="3114" y="0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2"/>
            <p:cNvSpPr/>
            <p:nvPr/>
          </p:nvSpPr>
          <p:spPr>
            <a:xfrm>
              <a:off x="1836499" y="2884401"/>
              <a:ext cx="104076" cy="276055"/>
            </a:xfrm>
            <a:custGeom>
              <a:avLst/>
              <a:gdLst/>
              <a:ahLst/>
              <a:cxnLst/>
              <a:rect l="l" t="t" r="r" b="b"/>
              <a:pathLst>
                <a:path w="6195" h="16405" fill="none" extrusionOk="0">
                  <a:moveTo>
                    <a:pt x="2977" y="194"/>
                  </a:moveTo>
                  <a:cubicBezTo>
                    <a:pt x="2614" y="266"/>
                    <a:pt x="2348" y="581"/>
                    <a:pt x="2299" y="944"/>
                  </a:cubicBezTo>
                  <a:cubicBezTo>
                    <a:pt x="2154" y="1791"/>
                    <a:pt x="1767" y="2565"/>
                    <a:pt x="1356" y="3363"/>
                  </a:cubicBezTo>
                  <a:cubicBezTo>
                    <a:pt x="969" y="4138"/>
                    <a:pt x="557" y="4936"/>
                    <a:pt x="364" y="5831"/>
                  </a:cubicBezTo>
                  <a:cubicBezTo>
                    <a:pt x="1" y="7646"/>
                    <a:pt x="219" y="9727"/>
                    <a:pt x="436" y="11735"/>
                  </a:cubicBezTo>
                  <a:cubicBezTo>
                    <a:pt x="557" y="12897"/>
                    <a:pt x="678" y="14010"/>
                    <a:pt x="678" y="15002"/>
                  </a:cubicBezTo>
                  <a:cubicBezTo>
                    <a:pt x="678" y="15437"/>
                    <a:pt x="1041" y="15776"/>
                    <a:pt x="1452" y="15776"/>
                  </a:cubicBezTo>
                  <a:cubicBezTo>
                    <a:pt x="1888" y="15776"/>
                    <a:pt x="2227" y="15437"/>
                    <a:pt x="2227" y="15002"/>
                  </a:cubicBezTo>
                  <a:cubicBezTo>
                    <a:pt x="2227" y="13913"/>
                    <a:pt x="2106" y="12727"/>
                    <a:pt x="1985" y="11566"/>
                  </a:cubicBezTo>
                  <a:cubicBezTo>
                    <a:pt x="1864" y="10380"/>
                    <a:pt x="1719" y="9170"/>
                    <a:pt x="1719" y="8033"/>
                  </a:cubicBezTo>
                  <a:cubicBezTo>
                    <a:pt x="1719" y="7380"/>
                    <a:pt x="1767" y="6727"/>
                    <a:pt x="1888" y="6146"/>
                  </a:cubicBezTo>
                  <a:cubicBezTo>
                    <a:pt x="2033" y="5444"/>
                    <a:pt x="2372" y="4791"/>
                    <a:pt x="2735" y="4065"/>
                  </a:cubicBezTo>
                  <a:cubicBezTo>
                    <a:pt x="3025" y="3533"/>
                    <a:pt x="3291" y="2952"/>
                    <a:pt x="3509" y="2347"/>
                  </a:cubicBezTo>
                  <a:cubicBezTo>
                    <a:pt x="3678" y="2541"/>
                    <a:pt x="3824" y="2759"/>
                    <a:pt x="3945" y="2928"/>
                  </a:cubicBezTo>
                  <a:cubicBezTo>
                    <a:pt x="4453" y="3799"/>
                    <a:pt x="4525" y="5541"/>
                    <a:pt x="4574" y="6582"/>
                  </a:cubicBezTo>
                  <a:cubicBezTo>
                    <a:pt x="4598" y="7114"/>
                    <a:pt x="4598" y="7622"/>
                    <a:pt x="4598" y="8154"/>
                  </a:cubicBezTo>
                  <a:cubicBezTo>
                    <a:pt x="4598" y="9388"/>
                    <a:pt x="4550" y="10646"/>
                    <a:pt x="4501" y="11856"/>
                  </a:cubicBezTo>
                  <a:cubicBezTo>
                    <a:pt x="4453" y="13090"/>
                    <a:pt x="4404" y="14372"/>
                    <a:pt x="4404" y="15631"/>
                  </a:cubicBezTo>
                  <a:cubicBezTo>
                    <a:pt x="4404" y="16066"/>
                    <a:pt x="4767" y="16405"/>
                    <a:pt x="5179" y="16405"/>
                  </a:cubicBezTo>
                  <a:cubicBezTo>
                    <a:pt x="5614" y="16405"/>
                    <a:pt x="5953" y="16066"/>
                    <a:pt x="5953" y="15631"/>
                  </a:cubicBezTo>
                  <a:cubicBezTo>
                    <a:pt x="5953" y="14397"/>
                    <a:pt x="6025" y="13139"/>
                    <a:pt x="6050" y="11929"/>
                  </a:cubicBezTo>
                  <a:cubicBezTo>
                    <a:pt x="6122" y="10138"/>
                    <a:pt x="6195" y="8324"/>
                    <a:pt x="6122" y="6533"/>
                  </a:cubicBezTo>
                  <a:cubicBezTo>
                    <a:pt x="6074" y="5251"/>
                    <a:pt x="6001" y="3315"/>
                    <a:pt x="5275" y="2105"/>
                  </a:cubicBezTo>
                  <a:cubicBezTo>
                    <a:pt x="5251" y="2081"/>
                    <a:pt x="3993" y="0"/>
                    <a:pt x="2977" y="194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2"/>
            <p:cNvSpPr/>
            <p:nvPr/>
          </p:nvSpPr>
          <p:spPr>
            <a:xfrm>
              <a:off x="1829594" y="2828587"/>
              <a:ext cx="120338" cy="120132"/>
            </a:xfrm>
            <a:custGeom>
              <a:avLst/>
              <a:gdLst/>
              <a:ahLst/>
              <a:cxnLst/>
              <a:rect l="l" t="t" r="r" b="b"/>
              <a:pathLst>
                <a:path w="7163" h="7139" extrusionOk="0">
                  <a:moveTo>
                    <a:pt x="3581" y="1"/>
                  </a:moveTo>
                  <a:cubicBezTo>
                    <a:pt x="1597" y="1"/>
                    <a:pt x="0" y="1597"/>
                    <a:pt x="0" y="3557"/>
                  </a:cubicBezTo>
                  <a:cubicBezTo>
                    <a:pt x="0" y="5541"/>
                    <a:pt x="1597" y="7138"/>
                    <a:pt x="3581" y="7138"/>
                  </a:cubicBezTo>
                  <a:cubicBezTo>
                    <a:pt x="5541" y="7138"/>
                    <a:pt x="7162" y="5541"/>
                    <a:pt x="7162" y="3557"/>
                  </a:cubicBezTo>
                  <a:cubicBezTo>
                    <a:pt x="7162" y="1597"/>
                    <a:pt x="5541" y="1"/>
                    <a:pt x="3581" y="1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2"/>
            <p:cNvSpPr/>
            <p:nvPr/>
          </p:nvSpPr>
          <p:spPr>
            <a:xfrm>
              <a:off x="1829594" y="2828587"/>
              <a:ext cx="120338" cy="120132"/>
            </a:xfrm>
            <a:custGeom>
              <a:avLst/>
              <a:gdLst/>
              <a:ahLst/>
              <a:cxnLst/>
              <a:rect l="l" t="t" r="r" b="b"/>
              <a:pathLst>
                <a:path w="7163" h="7139" fill="none" extrusionOk="0">
                  <a:moveTo>
                    <a:pt x="7162" y="3557"/>
                  </a:moveTo>
                  <a:cubicBezTo>
                    <a:pt x="7162" y="5541"/>
                    <a:pt x="5541" y="7138"/>
                    <a:pt x="3581" y="7138"/>
                  </a:cubicBezTo>
                  <a:cubicBezTo>
                    <a:pt x="1597" y="7138"/>
                    <a:pt x="0" y="5541"/>
                    <a:pt x="0" y="3557"/>
                  </a:cubicBezTo>
                  <a:cubicBezTo>
                    <a:pt x="0" y="1597"/>
                    <a:pt x="1597" y="1"/>
                    <a:pt x="3581" y="1"/>
                  </a:cubicBezTo>
                  <a:cubicBezTo>
                    <a:pt x="5541" y="1"/>
                    <a:pt x="7162" y="1597"/>
                    <a:pt x="7162" y="3557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2"/>
            <p:cNvSpPr/>
            <p:nvPr/>
          </p:nvSpPr>
          <p:spPr>
            <a:xfrm>
              <a:off x="1838935" y="3163053"/>
              <a:ext cx="104076" cy="273009"/>
            </a:xfrm>
            <a:custGeom>
              <a:avLst/>
              <a:gdLst/>
              <a:ahLst/>
              <a:cxnLst/>
              <a:rect l="l" t="t" r="r" b="b"/>
              <a:pathLst>
                <a:path w="6195" h="16224" extrusionOk="0">
                  <a:moveTo>
                    <a:pt x="993" y="0"/>
                  </a:moveTo>
                  <a:cubicBezTo>
                    <a:pt x="582" y="0"/>
                    <a:pt x="219" y="363"/>
                    <a:pt x="219" y="799"/>
                  </a:cubicBezTo>
                  <a:cubicBezTo>
                    <a:pt x="219" y="2008"/>
                    <a:pt x="170" y="3266"/>
                    <a:pt x="122" y="4500"/>
                  </a:cubicBezTo>
                  <a:cubicBezTo>
                    <a:pt x="74" y="6267"/>
                    <a:pt x="1" y="8106"/>
                    <a:pt x="74" y="9872"/>
                  </a:cubicBezTo>
                  <a:cubicBezTo>
                    <a:pt x="122" y="11178"/>
                    <a:pt x="194" y="13114"/>
                    <a:pt x="920" y="14300"/>
                  </a:cubicBezTo>
                  <a:cubicBezTo>
                    <a:pt x="943" y="14323"/>
                    <a:pt x="2093" y="16224"/>
                    <a:pt x="3061" y="16224"/>
                  </a:cubicBezTo>
                  <a:cubicBezTo>
                    <a:pt x="3106" y="16224"/>
                    <a:pt x="3151" y="16220"/>
                    <a:pt x="3195" y="16211"/>
                  </a:cubicBezTo>
                  <a:cubicBezTo>
                    <a:pt x="3558" y="16139"/>
                    <a:pt x="3848" y="15848"/>
                    <a:pt x="3896" y="15461"/>
                  </a:cubicBezTo>
                  <a:cubicBezTo>
                    <a:pt x="4042" y="14614"/>
                    <a:pt x="4429" y="13864"/>
                    <a:pt x="4840" y="13042"/>
                  </a:cubicBezTo>
                  <a:cubicBezTo>
                    <a:pt x="5227" y="12291"/>
                    <a:pt x="5638" y="11493"/>
                    <a:pt x="5832" y="10574"/>
                  </a:cubicBezTo>
                  <a:cubicBezTo>
                    <a:pt x="6195" y="8759"/>
                    <a:pt x="5977" y="6702"/>
                    <a:pt x="5759" y="4694"/>
                  </a:cubicBezTo>
                  <a:cubicBezTo>
                    <a:pt x="5638" y="3508"/>
                    <a:pt x="5518" y="2420"/>
                    <a:pt x="5518" y="1403"/>
                  </a:cubicBezTo>
                  <a:cubicBezTo>
                    <a:pt x="5518" y="968"/>
                    <a:pt x="5155" y="629"/>
                    <a:pt x="4743" y="629"/>
                  </a:cubicBezTo>
                  <a:cubicBezTo>
                    <a:pt x="4308" y="629"/>
                    <a:pt x="3945" y="968"/>
                    <a:pt x="3945" y="1403"/>
                  </a:cubicBezTo>
                  <a:cubicBezTo>
                    <a:pt x="3945" y="2492"/>
                    <a:pt x="4090" y="3702"/>
                    <a:pt x="4211" y="4863"/>
                  </a:cubicBezTo>
                  <a:cubicBezTo>
                    <a:pt x="4332" y="6049"/>
                    <a:pt x="4477" y="7259"/>
                    <a:pt x="4477" y="8372"/>
                  </a:cubicBezTo>
                  <a:cubicBezTo>
                    <a:pt x="4477" y="9049"/>
                    <a:pt x="4429" y="9678"/>
                    <a:pt x="4308" y="10283"/>
                  </a:cubicBezTo>
                  <a:cubicBezTo>
                    <a:pt x="4163" y="10961"/>
                    <a:pt x="3824" y="11638"/>
                    <a:pt x="3461" y="12340"/>
                  </a:cubicBezTo>
                  <a:cubicBezTo>
                    <a:pt x="3171" y="12896"/>
                    <a:pt x="2904" y="13453"/>
                    <a:pt x="2687" y="14058"/>
                  </a:cubicBezTo>
                  <a:cubicBezTo>
                    <a:pt x="2517" y="13864"/>
                    <a:pt x="2372" y="13671"/>
                    <a:pt x="2251" y="13501"/>
                  </a:cubicBezTo>
                  <a:cubicBezTo>
                    <a:pt x="1743" y="12630"/>
                    <a:pt x="1670" y="10888"/>
                    <a:pt x="1622" y="9824"/>
                  </a:cubicBezTo>
                  <a:cubicBezTo>
                    <a:pt x="1598" y="9315"/>
                    <a:pt x="1598" y="8783"/>
                    <a:pt x="1598" y="8251"/>
                  </a:cubicBezTo>
                  <a:cubicBezTo>
                    <a:pt x="1598" y="7017"/>
                    <a:pt x="1646" y="5783"/>
                    <a:pt x="1695" y="4549"/>
                  </a:cubicBezTo>
                  <a:cubicBezTo>
                    <a:pt x="1743" y="3315"/>
                    <a:pt x="1791" y="2033"/>
                    <a:pt x="1791" y="799"/>
                  </a:cubicBezTo>
                  <a:cubicBezTo>
                    <a:pt x="1791" y="363"/>
                    <a:pt x="1428" y="0"/>
                    <a:pt x="993" y="0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2"/>
            <p:cNvSpPr/>
            <p:nvPr/>
          </p:nvSpPr>
          <p:spPr>
            <a:xfrm>
              <a:off x="1838935" y="3163053"/>
              <a:ext cx="104076" cy="276055"/>
            </a:xfrm>
            <a:custGeom>
              <a:avLst/>
              <a:gdLst/>
              <a:ahLst/>
              <a:cxnLst/>
              <a:rect l="l" t="t" r="r" b="b"/>
              <a:pathLst>
                <a:path w="6195" h="16405" fill="none" extrusionOk="0">
                  <a:moveTo>
                    <a:pt x="3195" y="16211"/>
                  </a:moveTo>
                  <a:cubicBezTo>
                    <a:pt x="3558" y="16139"/>
                    <a:pt x="3848" y="15848"/>
                    <a:pt x="3896" y="15461"/>
                  </a:cubicBezTo>
                  <a:cubicBezTo>
                    <a:pt x="4042" y="14614"/>
                    <a:pt x="4429" y="13864"/>
                    <a:pt x="4840" y="13042"/>
                  </a:cubicBezTo>
                  <a:cubicBezTo>
                    <a:pt x="5227" y="12291"/>
                    <a:pt x="5638" y="11493"/>
                    <a:pt x="5832" y="10574"/>
                  </a:cubicBezTo>
                  <a:cubicBezTo>
                    <a:pt x="6195" y="8759"/>
                    <a:pt x="5977" y="6702"/>
                    <a:pt x="5759" y="4694"/>
                  </a:cubicBezTo>
                  <a:cubicBezTo>
                    <a:pt x="5638" y="3508"/>
                    <a:pt x="5518" y="2420"/>
                    <a:pt x="5518" y="1403"/>
                  </a:cubicBezTo>
                  <a:cubicBezTo>
                    <a:pt x="5518" y="968"/>
                    <a:pt x="5155" y="629"/>
                    <a:pt x="4743" y="629"/>
                  </a:cubicBezTo>
                  <a:cubicBezTo>
                    <a:pt x="4308" y="629"/>
                    <a:pt x="3945" y="968"/>
                    <a:pt x="3945" y="1403"/>
                  </a:cubicBezTo>
                  <a:cubicBezTo>
                    <a:pt x="3945" y="2492"/>
                    <a:pt x="4090" y="3702"/>
                    <a:pt x="4211" y="4863"/>
                  </a:cubicBezTo>
                  <a:cubicBezTo>
                    <a:pt x="4332" y="6049"/>
                    <a:pt x="4477" y="7259"/>
                    <a:pt x="4477" y="8372"/>
                  </a:cubicBezTo>
                  <a:cubicBezTo>
                    <a:pt x="4477" y="9049"/>
                    <a:pt x="4429" y="9678"/>
                    <a:pt x="4308" y="10283"/>
                  </a:cubicBezTo>
                  <a:cubicBezTo>
                    <a:pt x="4163" y="10961"/>
                    <a:pt x="3824" y="11638"/>
                    <a:pt x="3461" y="12340"/>
                  </a:cubicBezTo>
                  <a:cubicBezTo>
                    <a:pt x="3171" y="12896"/>
                    <a:pt x="2904" y="13453"/>
                    <a:pt x="2687" y="14058"/>
                  </a:cubicBezTo>
                  <a:cubicBezTo>
                    <a:pt x="2517" y="13864"/>
                    <a:pt x="2372" y="13671"/>
                    <a:pt x="2251" y="13501"/>
                  </a:cubicBezTo>
                  <a:cubicBezTo>
                    <a:pt x="1743" y="12630"/>
                    <a:pt x="1670" y="10888"/>
                    <a:pt x="1622" y="9824"/>
                  </a:cubicBezTo>
                  <a:cubicBezTo>
                    <a:pt x="1598" y="9315"/>
                    <a:pt x="1598" y="8783"/>
                    <a:pt x="1598" y="8251"/>
                  </a:cubicBezTo>
                  <a:cubicBezTo>
                    <a:pt x="1598" y="7017"/>
                    <a:pt x="1646" y="5783"/>
                    <a:pt x="1695" y="4549"/>
                  </a:cubicBezTo>
                  <a:cubicBezTo>
                    <a:pt x="1743" y="3315"/>
                    <a:pt x="1791" y="2033"/>
                    <a:pt x="1791" y="799"/>
                  </a:cubicBezTo>
                  <a:cubicBezTo>
                    <a:pt x="1791" y="363"/>
                    <a:pt x="1428" y="0"/>
                    <a:pt x="993" y="0"/>
                  </a:cubicBezTo>
                  <a:cubicBezTo>
                    <a:pt x="582" y="0"/>
                    <a:pt x="219" y="363"/>
                    <a:pt x="219" y="799"/>
                  </a:cubicBezTo>
                  <a:cubicBezTo>
                    <a:pt x="219" y="2008"/>
                    <a:pt x="170" y="3266"/>
                    <a:pt x="122" y="4500"/>
                  </a:cubicBezTo>
                  <a:cubicBezTo>
                    <a:pt x="74" y="6267"/>
                    <a:pt x="1" y="8106"/>
                    <a:pt x="74" y="9872"/>
                  </a:cubicBezTo>
                  <a:cubicBezTo>
                    <a:pt x="122" y="11178"/>
                    <a:pt x="194" y="13114"/>
                    <a:pt x="920" y="14300"/>
                  </a:cubicBezTo>
                  <a:cubicBezTo>
                    <a:pt x="945" y="14324"/>
                    <a:pt x="2203" y="16405"/>
                    <a:pt x="3195" y="16211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2"/>
            <p:cNvSpPr/>
            <p:nvPr/>
          </p:nvSpPr>
          <p:spPr>
            <a:xfrm>
              <a:off x="1829594" y="3375283"/>
              <a:ext cx="120338" cy="120132"/>
            </a:xfrm>
            <a:custGeom>
              <a:avLst/>
              <a:gdLst/>
              <a:ahLst/>
              <a:cxnLst/>
              <a:rect l="l" t="t" r="r" b="b"/>
              <a:pathLst>
                <a:path w="7163" h="7139" extrusionOk="0">
                  <a:moveTo>
                    <a:pt x="3625" y="1"/>
                  </a:moveTo>
                  <a:cubicBezTo>
                    <a:pt x="3610" y="1"/>
                    <a:pt x="3596" y="1"/>
                    <a:pt x="3581" y="1"/>
                  </a:cubicBezTo>
                  <a:cubicBezTo>
                    <a:pt x="1597" y="1"/>
                    <a:pt x="0" y="1598"/>
                    <a:pt x="0" y="3558"/>
                  </a:cubicBezTo>
                  <a:cubicBezTo>
                    <a:pt x="0" y="5542"/>
                    <a:pt x="1597" y="7139"/>
                    <a:pt x="3581" y="7139"/>
                  </a:cubicBezTo>
                  <a:cubicBezTo>
                    <a:pt x="5541" y="7139"/>
                    <a:pt x="7162" y="5542"/>
                    <a:pt x="7162" y="3558"/>
                  </a:cubicBezTo>
                  <a:cubicBezTo>
                    <a:pt x="7162" y="1612"/>
                    <a:pt x="5565" y="1"/>
                    <a:pt x="3625" y="1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2"/>
            <p:cNvSpPr/>
            <p:nvPr/>
          </p:nvSpPr>
          <p:spPr>
            <a:xfrm>
              <a:off x="1829594" y="3374879"/>
              <a:ext cx="120338" cy="120535"/>
            </a:xfrm>
            <a:custGeom>
              <a:avLst/>
              <a:gdLst/>
              <a:ahLst/>
              <a:cxnLst/>
              <a:rect l="l" t="t" r="r" b="b"/>
              <a:pathLst>
                <a:path w="7163" h="7163" fill="none" extrusionOk="0">
                  <a:moveTo>
                    <a:pt x="7162" y="3582"/>
                  </a:moveTo>
                  <a:cubicBezTo>
                    <a:pt x="7162" y="5566"/>
                    <a:pt x="5541" y="7163"/>
                    <a:pt x="3581" y="7163"/>
                  </a:cubicBezTo>
                  <a:cubicBezTo>
                    <a:pt x="1597" y="7163"/>
                    <a:pt x="0" y="5566"/>
                    <a:pt x="0" y="3582"/>
                  </a:cubicBezTo>
                  <a:cubicBezTo>
                    <a:pt x="0" y="1622"/>
                    <a:pt x="1597" y="25"/>
                    <a:pt x="3581" y="25"/>
                  </a:cubicBezTo>
                  <a:cubicBezTo>
                    <a:pt x="5541" y="1"/>
                    <a:pt x="7162" y="1622"/>
                    <a:pt x="7162" y="3582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2"/>
            <p:cNvSpPr/>
            <p:nvPr/>
          </p:nvSpPr>
          <p:spPr>
            <a:xfrm>
              <a:off x="1976745" y="2888257"/>
              <a:ext cx="104479" cy="273026"/>
            </a:xfrm>
            <a:custGeom>
              <a:avLst/>
              <a:gdLst/>
              <a:ahLst/>
              <a:cxnLst/>
              <a:rect l="l" t="t" r="r" b="b"/>
              <a:pathLst>
                <a:path w="6219" h="16225" extrusionOk="0">
                  <a:moveTo>
                    <a:pt x="3137" y="1"/>
                  </a:moveTo>
                  <a:cubicBezTo>
                    <a:pt x="3091" y="1"/>
                    <a:pt x="3046" y="5"/>
                    <a:pt x="3000" y="13"/>
                  </a:cubicBezTo>
                  <a:cubicBezTo>
                    <a:pt x="2638" y="86"/>
                    <a:pt x="2371" y="376"/>
                    <a:pt x="2299" y="763"/>
                  </a:cubicBezTo>
                  <a:cubicBezTo>
                    <a:pt x="2178" y="1610"/>
                    <a:pt x="1791" y="2384"/>
                    <a:pt x="1379" y="3183"/>
                  </a:cubicBezTo>
                  <a:cubicBezTo>
                    <a:pt x="968" y="3933"/>
                    <a:pt x="557" y="4731"/>
                    <a:pt x="387" y="5651"/>
                  </a:cubicBezTo>
                  <a:cubicBezTo>
                    <a:pt x="0" y="7466"/>
                    <a:pt x="242" y="9546"/>
                    <a:pt x="460" y="11555"/>
                  </a:cubicBezTo>
                  <a:cubicBezTo>
                    <a:pt x="581" y="12716"/>
                    <a:pt x="702" y="13805"/>
                    <a:pt x="702" y="14821"/>
                  </a:cubicBezTo>
                  <a:cubicBezTo>
                    <a:pt x="702" y="15256"/>
                    <a:pt x="1041" y="15595"/>
                    <a:pt x="1476" y="15595"/>
                  </a:cubicBezTo>
                  <a:cubicBezTo>
                    <a:pt x="1912" y="15595"/>
                    <a:pt x="2250" y="15256"/>
                    <a:pt x="2250" y="14821"/>
                  </a:cubicBezTo>
                  <a:cubicBezTo>
                    <a:pt x="2250" y="13732"/>
                    <a:pt x="2129" y="12547"/>
                    <a:pt x="1984" y="11385"/>
                  </a:cubicBezTo>
                  <a:cubicBezTo>
                    <a:pt x="1863" y="10200"/>
                    <a:pt x="1742" y="8966"/>
                    <a:pt x="1742" y="7853"/>
                  </a:cubicBezTo>
                  <a:cubicBezTo>
                    <a:pt x="1742" y="7175"/>
                    <a:pt x="1791" y="6546"/>
                    <a:pt x="1912" y="5965"/>
                  </a:cubicBezTo>
                  <a:cubicBezTo>
                    <a:pt x="2033" y="5264"/>
                    <a:pt x="2396" y="4586"/>
                    <a:pt x="2759" y="3885"/>
                  </a:cubicBezTo>
                  <a:cubicBezTo>
                    <a:pt x="3025" y="3328"/>
                    <a:pt x="3315" y="2772"/>
                    <a:pt x="3533" y="2167"/>
                  </a:cubicBezTo>
                  <a:cubicBezTo>
                    <a:pt x="3678" y="2360"/>
                    <a:pt x="3847" y="2554"/>
                    <a:pt x="3968" y="2723"/>
                  </a:cubicBezTo>
                  <a:cubicBezTo>
                    <a:pt x="4476" y="3594"/>
                    <a:pt x="4549" y="5336"/>
                    <a:pt x="4573" y="6401"/>
                  </a:cubicBezTo>
                  <a:cubicBezTo>
                    <a:pt x="4597" y="6909"/>
                    <a:pt x="4622" y="7441"/>
                    <a:pt x="4622" y="7974"/>
                  </a:cubicBezTo>
                  <a:cubicBezTo>
                    <a:pt x="4622" y="9208"/>
                    <a:pt x="4573" y="10442"/>
                    <a:pt x="4525" y="11676"/>
                  </a:cubicBezTo>
                  <a:cubicBezTo>
                    <a:pt x="4476" y="12910"/>
                    <a:pt x="4428" y="14192"/>
                    <a:pt x="4428" y="15450"/>
                  </a:cubicBezTo>
                  <a:cubicBezTo>
                    <a:pt x="4428" y="15861"/>
                    <a:pt x="4767" y="16224"/>
                    <a:pt x="5202" y="16224"/>
                  </a:cubicBezTo>
                  <a:cubicBezTo>
                    <a:pt x="5638" y="16224"/>
                    <a:pt x="5977" y="15861"/>
                    <a:pt x="5977" y="15450"/>
                  </a:cubicBezTo>
                  <a:cubicBezTo>
                    <a:pt x="5977" y="14216"/>
                    <a:pt x="6025" y="12958"/>
                    <a:pt x="6073" y="11724"/>
                  </a:cubicBezTo>
                  <a:cubicBezTo>
                    <a:pt x="6146" y="9958"/>
                    <a:pt x="6219" y="8143"/>
                    <a:pt x="6146" y="6353"/>
                  </a:cubicBezTo>
                  <a:cubicBezTo>
                    <a:pt x="6098" y="5046"/>
                    <a:pt x="6001" y="3110"/>
                    <a:pt x="5275" y="1925"/>
                  </a:cubicBezTo>
                  <a:cubicBezTo>
                    <a:pt x="5275" y="1902"/>
                    <a:pt x="4126" y="1"/>
                    <a:pt x="3137" y="1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2"/>
            <p:cNvSpPr/>
            <p:nvPr/>
          </p:nvSpPr>
          <p:spPr>
            <a:xfrm>
              <a:off x="1976745" y="2885210"/>
              <a:ext cx="104479" cy="276072"/>
            </a:xfrm>
            <a:custGeom>
              <a:avLst/>
              <a:gdLst/>
              <a:ahLst/>
              <a:cxnLst/>
              <a:rect l="l" t="t" r="r" b="b"/>
              <a:pathLst>
                <a:path w="6219" h="16406" fill="none" extrusionOk="0">
                  <a:moveTo>
                    <a:pt x="3000" y="194"/>
                  </a:moveTo>
                  <a:cubicBezTo>
                    <a:pt x="2638" y="267"/>
                    <a:pt x="2371" y="557"/>
                    <a:pt x="2299" y="944"/>
                  </a:cubicBezTo>
                  <a:cubicBezTo>
                    <a:pt x="2178" y="1791"/>
                    <a:pt x="1791" y="2565"/>
                    <a:pt x="1379" y="3364"/>
                  </a:cubicBezTo>
                  <a:cubicBezTo>
                    <a:pt x="968" y="4114"/>
                    <a:pt x="557" y="4912"/>
                    <a:pt x="387" y="5832"/>
                  </a:cubicBezTo>
                  <a:cubicBezTo>
                    <a:pt x="0" y="7647"/>
                    <a:pt x="242" y="9727"/>
                    <a:pt x="460" y="11736"/>
                  </a:cubicBezTo>
                  <a:cubicBezTo>
                    <a:pt x="581" y="12897"/>
                    <a:pt x="702" y="13986"/>
                    <a:pt x="702" y="15002"/>
                  </a:cubicBezTo>
                  <a:cubicBezTo>
                    <a:pt x="702" y="15437"/>
                    <a:pt x="1041" y="15776"/>
                    <a:pt x="1476" y="15776"/>
                  </a:cubicBezTo>
                  <a:cubicBezTo>
                    <a:pt x="1912" y="15776"/>
                    <a:pt x="2250" y="15437"/>
                    <a:pt x="2250" y="15002"/>
                  </a:cubicBezTo>
                  <a:cubicBezTo>
                    <a:pt x="2250" y="13913"/>
                    <a:pt x="2129" y="12728"/>
                    <a:pt x="1984" y="11566"/>
                  </a:cubicBezTo>
                  <a:cubicBezTo>
                    <a:pt x="1863" y="10381"/>
                    <a:pt x="1742" y="9147"/>
                    <a:pt x="1742" y="8034"/>
                  </a:cubicBezTo>
                  <a:cubicBezTo>
                    <a:pt x="1742" y="7356"/>
                    <a:pt x="1791" y="6727"/>
                    <a:pt x="1912" y="6146"/>
                  </a:cubicBezTo>
                  <a:cubicBezTo>
                    <a:pt x="2033" y="5445"/>
                    <a:pt x="2396" y="4767"/>
                    <a:pt x="2759" y="4066"/>
                  </a:cubicBezTo>
                  <a:cubicBezTo>
                    <a:pt x="3025" y="3509"/>
                    <a:pt x="3315" y="2953"/>
                    <a:pt x="3533" y="2348"/>
                  </a:cubicBezTo>
                  <a:cubicBezTo>
                    <a:pt x="3678" y="2541"/>
                    <a:pt x="3847" y="2735"/>
                    <a:pt x="3968" y="2904"/>
                  </a:cubicBezTo>
                  <a:cubicBezTo>
                    <a:pt x="4476" y="3775"/>
                    <a:pt x="4549" y="5517"/>
                    <a:pt x="4573" y="6582"/>
                  </a:cubicBezTo>
                  <a:cubicBezTo>
                    <a:pt x="4597" y="7090"/>
                    <a:pt x="4622" y="7622"/>
                    <a:pt x="4622" y="8155"/>
                  </a:cubicBezTo>
                  <a:cubicBezTo>
                    <a:pt x="4622" y="9389"/>
                    <a:pt x="4573" y="10623"/>
                    <a:pt x="4525" y="11857"/>
                  </a:cubicBezTo>
                  <a:cubicBezTo>
                    <a:pt x="4476" y="13091"/>
                    <a:pt x="4428" y="14373"/>
                    <a:pt x="4428" y="15631"/>
                  </a:cubicBezTo>
                  <a:cubicBezTo>
                    <a:pt x="4428" y="16042"/>
                    <a:pt x="4767" y="16405"/>
                    <a:pt x="5202" y="16405"/>
                  </a:cubicBezTo>
                  <a:cubicBezTo>
                    <a:pt x="5638" y="16405"/>
                    <a:pt x="5977" y="16042"/>
                    <a:pt x="5977" y="15631"/>
                  </a:cubicBezTo>
                  <a:cubicBezTo>
                    <a:pt x="5977" y="14397"/>
                    <a:pt x="6025" y="13139"/>
                    <a:pt x="6073" y="11905"/>
                  </a:cubicBezTo>
                  <a:cubicBezTo>
                    <a:pt x="6146" y="10139"/>
                    <a:pt x="6219" y="8324"/>
                    <a:pt x="6146" y="6534"/>
                  </a:cubicBezTo>
                  <a:cubicBezTo>
                    <a:pt x="6098" y="5227"/>
                    <a:pt x="6001" y="3291"/>
                    <a:pt x="5275" y="2106"/>
                  </a:cubicBezTo>
                  <a:cubicBezTo>
                    <a:pt x="5275" y="2082"/>
                    <a:pt x="4017" y="1"/>
                    <a:pt x="3000" y="194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2"/>
            <p:cNvSpPr/>
            <p:nvPr/>
          </p:nvSpPr>
          <p:spPr>
            <a:xfrm>
              <a:off x="1970244" y="2828991"/>
              <a:ext cx="119918" cy="120535"/>
            </a:xfrm>
            <a:custGeom>
              <a:avLst/>
              <a:gdLst/>
              <a:ahLst/>
              <a:cxnLst/>
              <a:rect l="l" t="t" r="r" b="b"/>
              <a:pathLst>
                <a:path w="7138" h="7163" extrusionOk="0">
                  <a:moveTo>
                    <a:pt x="3581" y="1"/>
                  </a:moveTo>
                  <a:cubicBezTo>
                    <a:pt x="1597" y="1"/>
                    <a:pt x="0" y="1598"/>
                    <a:pt x="0" y="3582"/>
                  </a:cubicBezTo>
                  <a:cubicBezTo>
                    <a:pt x="0" y="5566"/>
                    <a:pt x="1597" y="7163"/>
                    <a:pt x="3581" y="7163"/>
                  </a:cubicBezTo>
                  <a:cubicBezTo>
                    <a:pt x="5541" y="7163"/>
                    <a:pt x="7138" y="5566"/>
                    <a:pt x="7138" y="3582"/>
                  </a:cubicBezTo>
                  <a:cubicBezTo>
                    <a:pt x="7138" y="1598"/>
                    <a:pt x="5541" y="1"/>
                    <a:pt x="3581" y="1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2"/>
            <p:cNvSpPr/>
            <p:nvPr/>
          </p:nvSpPr>
          <p:spPr>
            <a:xfrm>
              <a:off x="1970244" y="2828991"/>
              <a:ext cx="119918" cy="120535"/>
            </a:xfrm>
            <a:custGeom>
              <a:avLst/>
              <a:gdLst/>
              <a:ahLst/>
              <a:cxnLst/>
              <a:rect l="l" t="t" r="r" b="b"/>
              <a:pathLst>
                <a:path w="7138" h="7163" fill="none" extrusionOk="0">
                  <a:moveTo>
                    <a:pt x="7138" y="3582"/>
                  </a:moveTo>
                  <a:cubicBezTo>
                    <a:pt x="7138" y="5566"/>
                    <a:pt x="5541" y="7163"/>
                    <a:pt x="3581" y="7163"/>
                  </a:cubicBezTo>
                  <a:cubicBezTo>
                    <a:pt x="1597" y="7163"/>
                    <a:pt x="0" y="5566"/>
                    <a:pt x="0" y="3582"/>
                  </a:cubicBezTo>
                  <a:cubicBezTo>
                    <a:pt x="0" y="1598"/>
                    <a:pt x="1597" y="1"/>
                    <a:pt x="3581" y="1"/>
                  </a:cubicBezTo>
                  <a:cubicBezTo>
                    <a:pt x="5541" y="1"/>
                    <a:pt x="7138" y="1598"/>
                    <a:pt x="7138" y="3582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2"/>
            <p:cNvSpPr/>
            <p:nvPr/>
          </p:nvSpPr>
          <p:spPr>
            <a:xfrm>
              <a:off x="1979181" y="3163861"/>
              <a:ext cx="104479" cy="273026"/>
            </a:xfrm>
            <a:custGeom>
              <a:avLst/>
              <a:gdLst/>
              <a:ahLst/>
              <a:cxnLst/>
              <a:rect l="l" t="t" r="r" b="b"/>
              <a:pathLst>
                <a:path w="6219" h="16225" extrusionOk="0">
                  <a:moveTo>
                    <a:pt x="1017" y="0"/>
                  </a:moveTo>
                  <a:cubicBezTo>
                    <a:pt x="581" y="0"/>
                    <a:pt x="242" y="339"/>
                    <a:pt x="242" y="775"/>
                  </a:cubicBezTo>
                  <a:cubicBezTo>
                    <a:pt x="242" y="2009"/>
                    <a:pt x="194" y="3267"/>
                    <a:pt x="146" y="4501"/>
                  </a:cubicBezTo>
                  <a:cubicBezTo>
                    <a:pt x="73" y="6267"/>
                    <a:pt x="0" y="8082"/>
                    <a:pt x="73" y="9872"/>
                  </a:cubicBezTo>
                  <a:cubicBezTo>
                    <a:pt x="121" y="11179"/>
                    <a:pt x="218" y="13090"/>
                    <a:pt x="920" y="14300"/>
                  </a:cubicBezTo>
                  <a:cubicBezTo>
                    <a:pt x="943" y="14323"/>
                    <a:pt x="2093" y="16224"/>
                    <a:pt x="3082" y="16224"/>
                  </a:cubicBezTo>
                  <a:cubicBezTo>
                    <a:pt x="3128" y="16224"/>
                    <a:pt x="3173" y="16220"/>
                    <a:pt x="3218" y="16212"/>
                  </a:cubicBezTo>
                  <a:cubicBezTo>
                    <a:pt x="3581" y="16139"/>
                    <a:pt x="3848" y="15849"/>
                    <a:pt x="3920" y="15461"/>
                  </a:cubicBezTo>
                  <a:cubicBezTo>
                    <a:pt x="4041" y="14615"/>
                    <a:pt x="4428" y="13840"/>
                    <a:pt x="4840" y="13042"/>
                  </a:cubicBezTo>
                  <a:cubicBezTo>
                    <a:pt x="5251" y="12292"/>
                    <a:pt x="5662" y="11493"/>
                    <a:pt x="5832" y="10574"/>
                  </a:cubicBezTo>
                  <a:cubicBezTo>
                    <a:pt x="6219" y="8759"/>
                    <a:pt x="5977" y="6678"/>
                    <a:pt x="5759" y="4670"/>
                  </a:cubicBezTo>
                  <a:cubicBezTo>
                    <a:pt x="5638" y="3509"/>
                    <a:pt x="5517" y="2396"/>
                    <a:pt x="5517" y="1404"/>
                  </a:cubicBezTo>
                  <a:cubicBezTo>
                    <a:pt x="5517" y="968"/>
                    <a:pt x="5178" y="630"/>
                    <a:pt x="4743" y="630"/>
                  </a:cubicBezTo>
                  <a:cubicBezTo>
                    <a:pt x="4307" y="630"/>
                    <a:pt x="3968" y="968"/>
                    <a:pt x="3968" y="1404"/>
                  </a:cubicBezTo>
                  <a:cubicBezTo>
                    <a:pt x="3968" y="2493"/>
                    <a:pt x="4089" y="3678"/>
                    <a:pt x="4235" y="4840"/>
                  </a:cubicBezTo>
                  <a:cubicBezTo>
                    <a:pt x="4356" y="6025"/>
                    <a:pt x="4477" y="7235"/>
                    <a:pt x="4477" y="8372"/>
                  </a:cubicBezTo>
                  <a:cubicBezTo>
                    <a:pt x="4477" y="9050"/>
                    <a:pt x="4428" y="9679"/>
                    <a:pt x="4307" y="10259"/>
                  </a:cubicBezTo>
                  <a:cubicBezTo>
                    <a:pt x="4186" y="10961"/>
                    <a:pt x="3823" y="11639"/>
                    <a:pt x="3460" y="12340"/>
                  </a:cubicBezTo>
                  <a:cubicBezTo>
                    <a:pt x="3194" y="12873"/>
                    <a:pt x="2904" y="13453"/>
                    <a:pt x="2686" y="14058"/>
                  </a:cubicBezTo>
                  <a:cubicBezTo>
                    <a:pt x="2541" y="13865"/>
                    <a:pt x="2372" y="13647"/>
                    <a:pt x="2251" y="13502"/>
                  </a:cubicBezTo>
                  <a:cubicBezTo>
                    <a:pt x="1742" y="12631"/>
                    <a:pt x="1670" y="10864"/>
                    <a:pt x="1622" y="9824"/>
                  </a:cubicBezTo>
                  <a:cubicBezTo>
                    <a:pt x="1622" y="9316"/>
                    <a:pt x="1597" y="8783"/>
                    <a:pt x="1597" y="8251"/>
                  </a:cubicBezTo>
                  <a:cubicBezTo>
                    <a:pt x="1597" y="7017"/>
                    <a:pt x="1646" y="5759"/>
                    <a:pt x="1694" y="4549"/>
                  </a:cubicBezTo>
                  <a:cubicBezTo>
                    <a:pt x="1742" y="3315"/>
                    <a:pt x="1791" y="2033"/>
                    <a:pt x="1791" y="775"/>
                  </a:cubicBezTo>
                  <a:cubicBezTo>
                    <a:pt x="1791" y="339"/>
                    <a:pt x="1452" y="0"/>
                    <a:pt x="1017" y="0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2"/>
            <p:cNvSpPr/>
            <p:nvPr/>
          </p:nvSpPr>
          <p:spPr>
            <a:xfrm>
              <a:off x="1979181" y="3163861"/>
              <a:ext cx="104479" cy="276072"/>
            </a:xfrm>
            <a:custGeom>
              <a:avLst/>
              <a:gdLst/>
              <a:ahLst/>
              <a:cxnLst/>
              <a:rect l="l" t="t" r="r" b="b"/>
              <a:pathLst>
                <a:path w="6219" h="16406" fill="none" extrusionOk="0">
                  <a:moveTo>
                    <a:pt x="3218" y="16212"/>
                  </a:moveTo>
                  <a:cubicBezTo>
                    <a:pt x="3581" y="16139"/>
                    <a:pt x="3848" y="15849"/>
                    <a:pt x="3920" y="15461"/>
                  </a:cubicBezTo>
                  <a:cubicBezTo>
                    <a:pt x="4041" y="14615"/>
                    <a:pt x="4428" y="13840"/>
                    <a:pt x="4840" y="13042"/>
                  </a:cubicBezTo>
                  <a:cubicBezTo>
                    <a:pt x="5251" y="12292"/>
                    <a:pt x="5662" y="11493"/>
                    <a:pt x="5832" y="10574"/>
                  </a:cubicBezTo>
                  <a:cubicBezTo>
                    <a:pt x="6219" y="8759"/>
                    <a:pt x="5977" y="6678"/>
                    <a:pt x="5759" y="4670"/>
                  </a:cubicBezTo>
                  <a:cubicBezTo>
                    <a:pt x="5638" y="3509"/>
                    <a:pt x="5517" y="2396"/>
                    <a:pt x="5517" y="1404"/>
                  </a:cubicBezTo>
                  <a:cubicBezTo>
                    <a:pt x="5517" y="968"/>
                    <a:pt x="5178" y="630"/>
                    <a:pt x="4743" y="630"/>
                  </a:cubicBezTo>
                  <a:cubicBezTo>
                    <a:pt x="4307" y="630"/>
                    <a:pt x="3968" y="968"/>
                    <a:pt x="3968" y="1404"/>
                  </a:cubicBezTo>
                  <a:cubicBezTo>
                    <a:pt x="3968" y="2493"/>
                    <a:pt x="4089" y="3678"/>
                    <a:pt x="4235" y="4840"/>
                  </a:cubicBezTo>
                  <a:cubicBezTo>
                    <a:pt x="4356" y="6025"/>
                    <a:pt x="4477" y="7235"/>
                    <a:pt x="4477" y="8372"/>
                  </a:cubicBezTo>
                  <a:cubicBezTo>
                    <a:pt x="4477" y="9050"/>
                    <a:pt x="4428" y="9679"/>
                    <a:pt x="4307" y="10259"/>
                  </a:cubicBezTo>
                  <a:cubicBezTo>
                    <a:pt x="4186" y="10961"/>
                    <a:pt x="3823" y="11639"/>
                    <a:pt x="3460" y="12340"/>
                  </a:cubicBezTo>
                  <a:cubicBezTo>
                    <a:pt x="3194" y="12873"/>
                    <a:pt x="2904" y="13453"/>
                    <a:pt x="2686" y="14058"/>
                  </a:cubicBezTo>
                  <a:cubicBezTo>
                    <a:pt x="2541" y="13865"/>
                    <a:pt x="2372" y="13647"/>
                    <a:pt x="2251" y="13502"/>
                  </a:cubicBezTo>
                  <a:cubicBezTo>
                    <a:pt x="1742" y="12631"/>
                    <a:pt x="1670" y="10864"/>
                    <a:pt x="1622" y="9824"/>
                  </a:cubicBezTo>
                  <a:cubicBezTo>
                    <a:pt x="1622" y="9316"/>
                    <a:pt x="1597" y="8783"/>
                    <a:pt x="1597" y="8251"/>
                  </a:cubicBezTo>
                  <a:cubicBezTo>
                    <a:pt x="1597" y="7017"/>
                    <a:pt x="1646" y="5759"/>
                    <a:pt x="1694" y="4549"/>
                  </a:cubicBezTo>
                  <a:cubicBezTo>
                    <a:pt x="1742" y="3315"/>
                    <a:pt x="1791" y="2033"/>
                    <a:pt x="1791" y="775"/>
                  </a:cubicBezTo>
                  <a:cubicBezTo>
                    <a:pt x="1791" y="339"/>
                    <a:pt x="1452" y="0"/>
                    <a:pt x="1017" y="0"/>
                  </a:cubicBezTo>
                  <a:cubicBezTo>
                    <a:pt x="581" y="0"/>
                    <a:pt x="242" y="339"/>
                    <a:pt x="242" y="775"/>
                  </a:cubicBezTo>
                  <a:cubicBezTo>
                    <a:pt x="242" y="2009"/>
                    <a:pt x="194" y="3267"/>
                    <a:pt x="146" y="4501"/>
                  </a:cubicBezTo>
                  <a:cubicBezTo>
                    <a:pt x="73" y="6267"/>
                    <a:pt x="0" y="8082"/>
                    <a:pt x="73" y="9872"/>
                  </a:cubicBezTo>
                  <a:cubicBezTo>
                    <a:pt x="121" y="11179"/>
                    <a:pt x="218" y="13090"/>
                    <a:pt x="920" y="14300"/>
                  </a:cubicBezTo>
                  <a:cubicBezTo>
                    <a:pt x="944" y="14324"/>
                    <a:pt x="2202" y="16405"/>
                    <a:pt x="3218" y="16212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2"/>
            <p:cNvSpPr/>
            <p:nvPr/>
          </p:nvSpPr>
          <p:spPr>
            <a:xfrm>
              <a:off x="1970244" y="3375704"/>
              <a:ext cx="119918" cy="120115"/>
            </a:xfrm>
            <a:custGeom>
              <a:avLst/>
              <a:gdLst/>
              <a:ahLst/>
              <a:cxnLst/>
              <a:rect l="l" t="t" r="r" b="b"/>
              <a:pathLst>
                <a:path w="7138" h="7138" extrusionOk="0">
                  <a:moveTo>
                    <a:pt x="3581" y="0"/>
                  </a:moveTo>
                  <a:cubicBezTo>
                    <a:pt x="1597" y="0"/>
                    <a:pt x="0" y="1597"/>
                    <a:pt x="0" y="3581"/>
                  </a:cubicBezTo>
                  <a:cubicBezTo>
                    <a:pt x="0" y="5541"/>
                    <a:pt x="1597" y="7138"/>
                    <a:pt x="3581" y="7138"/>
                  </a:cubicBezTo>
                  <a:cubicBezTo>
                    <a:pt x="5541" y="7138"/>
                    <a:pt x="7138" y="5541"/>
                    <a:pt x="7138" y="3581"/>
                  </a:cubicBezTo>
                  <a:cubicBezTo>
                    <a:pt x="7138" y="1597"/>
                    <a:pt x="5541" y="0"/>
                    <a:pt x="3581" y="0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2"/>
            <p:cNvSpPr/>
            <p:nvPr/>
          </p:nvSpPr>
          <p:spPr>
            <a:xfrm>
              <a:off x="1970244" y="3375704"/>
              <a:ext cx="119918" cy="120115"/>
            </a:xfrm>
            <a:custGeom>
              <a:avLst/>
              <a:gdLst/>
              <a:ahLst/>
              <a:cxnLst/>
              <a:rect l="l" t="t" r="r" b="b"/>
              <a:pathLst>
                <a:path w="7138" h="7138" fill="none" extrusionOk="0">
                  <a:moveTo>
                    <a:pt x="7138" y="3581"/>
                  </a:moveTo>
                  <a:cubicBezTo>
                    <a:pt x="7138" y="5541"/>
                    <a:pt x="5541" y="7138"/>
                    <a:pt x="3581" y="7138"/>
                  </a:cubicBezTo>
                  <a:cubicBezTo>
                    <a:pt x="1597" y="7138"/>
                    <a:pt x="0" y="5541"/>
                    <a:pt x="0" y="3581"/>
                  </a:cubicBezTo>
                  <a:cubicBezTo>
                    <a:pt x="0" y="1597"/>
                    <a:pt x="1597" y="0"/>
                    <a:pt x="3581" y="0"/>
                  </a:cubicBezTo>
                  <a:cubicBezTo>
                    <a:pt x="5541" y="0"/>
                    <a:pt x="7138" y="1597"/>
                    <a:pt x="7138" y="3581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2"/>
            <p:cNvSpPr/>
            <p:nvPr/>
          </p:nvSpPr>
          <p:spPr>
            <a:xfrm>
              <a:off x="4700597" y="2889015"/>
              <a:ext cx="104496" cy="272673"/>
            </a:xfrm>
            <a:custGeom>
              <a:avLst/>
              <a:gdLst/>
              <a:ahLst/>
              <a:cxnLst/>
              <a:rect l="l" t="t" r="r" b="b"/>
              <a:pathLst>
                <a:path w="6220" h="16204" extrusionOk="0">
                  <a:moveTo>
                    <a:pt x="3154" y="1"/>
                  </a:moveTo>
                  <a:cubicBezTo>
                    <a:pt x="3103" y="1"/>
                    <a:pt x="3052" y="6"/>
                    <a:pt x="3001" y="17"/>
                  </a:cubicBezTo>
                  <a:cubicBezTo>
                    <a:pt x="2638" y="65"/>
                    <a:pt x="2372" y="380"/>
                    <a:pt x="2300" y="767"/>
                  </a:cubicBezTo>
                  <a:cubicBezTo>
                    <a:pt x="2179" y="1614"/>
                    <a:pt x="1791" y="2364"/>
                    <a:pt x="1380" y="3162"/>
                  </a:cubicBezTo>
                  <a:cubicBezTo>
                    <a:pt x="969" y="3936"/>
                    <a:pt x="557" y="4735"/>
                    <a:pt x="388" y="5630"/>
                  </a:cubicBezTo>
                  <a:cubicBezTo>
                    <a:pt x="1" y="7445"/>
                    <a:pt x="243" y="9526"/>
                    <a:pt x="461" y="11534"/>
                  </a:cubicBezTo>
                  <a:cubicBezTo>
                    <a:pt x="582" y="12695"/>
                    <a:pt x="703" y="13808"/>
                    <a:pt x="703" y="14800"/>
                  </a:cubicBezTo>
                  <a:cubicBezTo>
                    <a:pt x="703" y="15236"/>
                    <a:pt x="1041" y="15599"/>
                    <a:pt x="1477" y="15599"/>
                  </a:cubicBezTo>
                  <a:cubicBezTo>
                    <a:pt x="1912" y="15599"/>
                    <a:pt x="2251" y="15236"/>
                    <a:pt x="2251" y="14800"/>
                  </a:cubicBezTo>
                  <a:cubicBezTo>
                    <a:pt x="2251" y="13711"/>
                    <a:pt x="2130" y="12526"/>
                    <a:pt x="1985" y="11364"/>
                  </a:cubicBezTo>
                  <a:cubicBezTo>
                    <a:pt x="1864" y="10179"/>
                    <a:pt x="1743" y="8969"/>
                    <a:pt x="1743" y="7832"/>
                  </a:cubicBezTo>
                  <a:cubicBezTo>
                    <a:pt x="1743" y="7179"/>
                    <a:pt x="1791" y="6525"/>
                    <a:pt x="1888" y="5945"/>
                  </a:cubicBezTo>
                  <a:cubicBezTo>
                    <a:pt x="2033" y="5243"/>
                    <a:pt x="2396" y="4590"/>
                    <a:pt x="2759" y="3864"/>
                  </a:cubicBezTo>
                  <a:cubicBezTo>
                    <a:pt x="3025" y="3331"/>
                    <a:pt x="3316" y="2775"/>
                    <a:pt x="3533" y="2146"/>
                  </a:cubicBezTo>
                  <a:cubicBezTo>
                    <a:pt x="3679" y="2364"/>
                    <a:pt x="3848" y="2557"/>
                    <a:pt x="3969" y="2727"/>
                  </a:cubicBezTo>
                  <a:cubicBezTo>
                    <a:pt x="4477" y="3598"/>
                    <a:pt x="4550" y="5340"/>
                    <a:pt x="4598" y="6380"/>
                  </a:cubicBezTo>
                  <a:cubicBezTo>
                    <a:pt x="4598" y="6912"/>
                    <a:pt x="4622" y="7421"/>
                    <a:pt x="4622" y="7953"/>
                  </a:cubicBezTo>
                  <a:cubicBezTo>
                    <a:pt x="4622" y="9187"/>
                    <a:pt x="4574" y="10445"/>
                    <a:pt x="4526" y="11655"/>
                  </a:cubicBezTo>
                  <a:cubicBezTo>
                    <a:pt x="4477" y="12889"/>
                    <a:pt x="4429" y="14171"/>
                    <a:pt x="4429" y="15429"/>
                  </a:cubicBezTo>
                  <a:cubicBezTo>
                    <a:pt x="4429" y="15865"/>
                    <a:pt x="4767" y="16204"/>
                    <a:pt x="5203" y="16204"/>
                  </a:cubicBezTo>
                  <a:cubicBezTo>
                    <a:pt x="5639" y="16204"/>
                    <a:pt x="5977" y="15865"/>
                    <a:pt x="5977" y="15429"/>
                  </a:cubicBezTo>
                  <a:cubicBezTo>
                    <a:pt x="5977" y="14195"/>
                    <a:pt x="6026" y="12937"/>
                    <a:pt x="6074" y="11727"/>
                  </a:cubicBezTo>
                  <a:cubicBezTo>
                    <a:pt x="6147" y="9961"/>
                    <a:pt x="6219" y="8122"/>
                    <a:pt x="6147" y="6332"/>
                  </a:cubicBezTo>
                  <a:cubicBezTo>
                    <a:pt x="6098" y="5049"/>
                    <a:pt x="6001" y="3114"/>
                    <a:pt x="5300" y="1904"/>
                  </a:cubicBezTo>
                  <a:cubicBezTo>
                    <a:pt x="5277" y="1881"/>
                    <a:pt x="4139" y="1"/>
                    <a:pt x="3154" y="1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2"/>
            <p:cNvSpPr/>
            <p:nvPr/>
          </p:nvSpPr>
          <p:spPr>
            <a:xfrm>
              <a:off x="4700597" y="2885614"/>
              <a:ext cx="104496" cy="276072"/>
            </a:xfrm>
            <a:custGeom>
              <a:avLst/>
              <a:gdLst/>
              <a:ahLst/>
              <a:cxnLst/>
              <a:rect l="l" t="t" r="r" b="b"/>
              <a:pathLst>
                <a:path w="6220" h="16406" fill="none" extrusionOk="0">
                  <a:moveTo>
                    <a:pt x="3001" y="219"/>
                  </a:moveTo>
                  <a:cubicBezTo>
                    <a:pt x="2638" y="267"/>
                    <a:pt x="2372" y="582"/>
                    <a:pt x="2300" y="969"/>
                  </a:cubicBezTo>
                  <a:cubicBezTo>
                    <a:pt x="2179" y="1816"/>
                    <a:pt x="1791" y="2566"/>
                    <a:pt x="1380" y="3364"/>
                  </a:cubicBezTo>
                  <a:cubicBezTo>
                    <a:pt x="969" y="4138"/>
                    <a:pt x="557" y="4937"/>
                    <a:pt x="388" y="5832"/>
                  </a:cubicBezTo>
                  <a:cubicBezTo>
                    <a:pt x="1" y="7647"/>
                    <a:pt x="243" y="9728"/>
                    <a:pt x="461" y="11736"/>
                  </a:cubicBezTo>
                  <a:cubicBezTo>
                    <a:pt x="582" y="12897"/>
                    <a:pt x="703" y="14010"/>
                    <a:pt x="703" y="15002"/>
                  </a:cubicBezTo>
                  <a:cubicBezTo>
                    <a:pt x="703" y="15438"/>
                    <a:pt x="1041" y="15801"/>
                    <a:pt x="1477" y="15801"/>
                  </a:cubicBezTo>
                  <a:cubicBezTo>
                    <a:pt x="1912" y="15801"/>
                    <a:pt x="2251" y="15438"/>
                    <a:pt x="2251" y="15002"/>
                  </a:cubicBezTo>
                  <a:cubicBezTo>
                    <a:pt x="2251" y="13913"/>
                    <a:pt x="2130" y="12728"/>
                    <a:pt x="1985" y="11566"/>
                  </a:cubicBezTo>
                  <a:cubicBezTo>
                    <a:pt x="1864" y="10381"/>
                    <a:pt x="1743" y="9171"/>
                    <a:pt x="1743" y="8034"/>
                  </a:cubicBezTo>
                  <a:cubicBezTo>
                    <a:pt x="1743" y="7381"/>
                    <a:pt x="1791" y="6727"/>
                    <a:pt x="1888" y="6147"/>
                  </a:cubicBezTo>
                  <a:cubicBezTo>
                    <a:pt x="2033" y="5445"/>
                    <a:pt x="2396" y="4792"/>
                    <a:pt x="2759" y="4066"/>
                  </a:cubicBezTo>
                  <a:cubicBezTo>
                    <a:pt x="3025" y="3533"/>
                    <a:pt x="3316" y="2977"/>
                    <a:pt x="3533" y="2348"/>
                  </a:cubicBezTo>
                  <a:cubicBezTo>
                    <a:pt x="3679" y="2566"/>
                    <a:pt x="3848" y="2759"/>
                    <a:pt x="3969" y="2929"/>
                  </a:cubicBezTo>
                  <a:cubicBezTo>
                    <a:pt x="4477" y="3800"/>
                    <a:pt x="4550" y="5542"/>
                    <a:pt x="4598" y="6582"/>
                  </a:cubicBezTo>
                  <a:cubicBezTo>
                    <a:pt x="4598" y="7114"/>
                    <a:pt x="4622" y="7623"/>
                    <a:pt x="4622" y="8155"/>
                  </a:cubicBezTo>
                  <a:cubicBezTo>
                    <a:pt x="4622" y="9389"/>
                    <a:pt x="4574" y="10647"/>
                    <a:pt x="4526" y="11857"/>
                  </a:cubicBezTo>
                  <a:cubicBezTo>
                    <a:pt x="4477" y="13091"/>
                    <a:pt x="4429" y="14373"/>
                    <a:pt x="4429" y="15631"/>
                  </a:cubicBezTo>
                  <a:cubicBezTo>
                    <a:pt x="4429" y="16067"/>
                    <a:pt x="4767" y="16406"/>
                    <a:pt x="5203" y="16406"/>
                  </a:cubicBezTo>
                  <a:cubicBezTo>
                    <a:pt x="5639" y="16406"/>
                    <a:pt x="5977" y="16067"/>
                    <a:pt x="5977" y="15631"/>
                  </a:cubicBezTo>
                  <a:cubicBezTo>
                    <a:pt x="5977" y="14397"/>
                    <a:pt x="6026" y="13139"/>
                    <a:pt x="6074" y="11929"/>
                  </a:cubicBezTo>
                  <a:cubicBezTo>
                    <a:pt x="6147" y="10163"/>
                    <a:pt x="6219" y="8324"/>
                    <a:pt x="6147" y="6534"/>
                  </a:cubicBezTo>
                  <a:cubicBezTo>
                    <a:pt x="6098" y="5251"/>
                    <a:pt x="6001" y="3316"/>
                    <a:pt x="5300" y="2106"/>
                  </a:cubicBezTo>
                  <a:cubicBezTo>
                    <a:pt x="5276" y="2082"/>
                    <a:pt x="4017" y="1"/>
                    <a:pt x="3001" y="219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2"/>
            <p:cNvSpPr/>
            <p:nvPr/>
          </p:nvSpPr>
          <p:spPr>
            <a:xfrm>
              <a:off x="4694095" y="2829816"/>
              <a:ext cx="119935" cy="120115"/>
            </a:xfrm>
            <a:custGeom>
              <a:avLst/>
              <a:gdLst/>
              <a:ahLst/>
              <a:cxnLst/>
              <a:rect l="l" t="t" r="r" b="b"/>
              <a:pathLst>
                <a:path w="7139" h="7138" extrusionOk="0">
                  <a:moveTo>
                    <a:pt x="3558" y="0"/>
                  </a:moveTo>
                  <a:cubicBezTo>
                    <a:pt x="1598" y="0"/>
                    <a:pt x="1" y="1597"/>
                    <a:pt x="1" y="3581"/>
                  </a:cubicBezTo>
                  <a:cubicBezTo>
                    <a:pt x="1" y="5541"/>
                    <a:pt x="1598" y="7138"/>
                    <a:pt x="3558" y="7138"/>
                  </a:cubicBezTo>
                  <a:cubicBezTo>
                    <a:pt x="5542" y="7138"/>
                    <a:pt x="7139" y="5541"/>
                    <a:pt x="7139" y="3581"/>
                  </a:cubicBezTo>
                  <a:cubicBezTo>
                    <a:pt x="7139" y="1597"/>
                    <a:pt x="5542" y="0"/>
                    <a:pt x="3558" y="0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2"/>
            <p:cNvSpPr/>
            <p:nvPr/>
          </p:nvSpPr>
          <p:spPr>
            <a:xfrm>
              <a:off x="4694095" y="2829816"/>
              <a:ext cx="119935" cy="120115"/>
            </a:xfrm>
            <a:custGeom>
              <a:avLst/>
              <a:gdLst/>
              <a:ahLst/>
              <a:cxnLst/>
              <a:rect l="l" t="t" r="r" b="b"/>
              <a:pathLst>
                <a:path w="7139" h="7138" fill="none" extrusionOk="0">
                  <a:moveTo>
                    <a:pt x="7139" y="3581"/>
                  </a:moveTo>
                  <a:cubicBezTo>
                    <a:pt x="7139" y="5541"/>
                    <a:pt x="5542" y="7138"/>
                    <a:pt x="3558" y="7138"/>
                  </a:cubicBezTo>
                  <a:cubicBezTo>
                    <a:pt x="1598" y="7138"/>
                    <a:pt x="1" y="5541"/>
                    <a:pt x="1" y="3581"/>
                  </a:cubicBezTo>
                  <a:cubicBezTo>
                    <a:pt x="1" y="1597"/>
                    <a:pt x="1598" y="0"/>
                    <a:pt x="3558" y="0"/>
                  </a:cubicBezTo>
                  <a:cubicBezTo>
                    <a:pt x="5542" y="0"/>
                    <a:pt x="7139" y="1597"/>
                    <a:pt x="7139" y="3581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2"/>
            <p:cNvSpPr/>
            <p:nvPr/>
          </p:nvSpPr>
          <p:spPr>
            <a:xfrm>
              <a:off x="4703049" y="3164670"/>
              <a:ext cx="104479" cy="272673"/>
            </a:xfrm>
            <a:custGeom>
              <a:avLst/>
              <a:gdLst/>
              <a:ahLst/>
              <a:cxnLst/>
              <a:rect l="l" t="t" r="r" b="b"/>
              <a:pathLst>
                <a:path w="6219" h="16204" extrusionOk="0">
                  <a:moveTo>
                    <a:pt x="1016" y="1"/>
                  </a:moveTo>
                  <a:cubicBezTo>
                    <a:pt x="581" y="1"/>
                    <a:pt x="242" y="340"/>
                    <a:pt x="242" y="775"/>
                  </a:cubicBezTo>
                  <a:cubicBezTo>
                    <a:pt x="242" y="1985"/>
                    <a:pt x="194" y="3267"/>
                    <a:pt x="145" y="4477"/>
                  </a:cubicBezTo>
                  <a:cubicBezTo>
                    <a:pt x="73" y="6243"/>
                    <a:pt x="0" y="8082"/>
                    <a:pt x="73" y="9873"/>
                  </a:cubicBezTo>
                  <a:cubicBezTo>
                    <a:pt x="121" y="11155"/>
                    <a:pt x="218" y="13091"/>
                    <a:pt x="944" y="14300"/>
                  </a:cubicBezTo>
                  <a:cubicBezTo>
                    <a:pt x="944" y="14323"/>
                    <a:pt x="2080" y="16204"/>
                    <a:pt x="3065" y="16204"/>
                  </a:cubicBezTo>
                  <a:cubicBezTo>
                    <a:pt x="3116" y="16204"/>
                    <a:pt x="3168" y="16199"/>
                    <a:pt x="3218" y="16188"/>
                  </a:cubicBezTo>
                  <a:cubicBezTo>
                    <a:pt x="3581" y="16115"/>
                    <a:pt x="3847" y="15825"/>
                    <a:pt x="3920" y="15438"/>
                  </a:cubicBezTo>
                  <a:cubicBezTo>
                    <a:pt x="4041" y="14591"/>
                    <a:pt x="4428" y="13841"/>
                    <a:pt x="4839" y="13042"/>
                  </a:cubicBezTo>
                  <a:cubicBezTo>
                    <a:pt x="5251" y="12268"/>
                    <a:pt x="5662" y="11470"/>
                    <a:pt x="5831" y="10574"/>
                  </a:cubicBezTo>
                  <a:cubicBezTo>
                    <a:pt x="6218" y="8760"/>
                    <a:pt x="5976" y="6679"/>
                    <a:pt x="5759" y="4671"/>
                  </a:cubicBezTo>
                  <a:cubicBezTo>
                    <a:pt x="5638" y="3509"/>
                    <a:pt x="5517" y="2396"/>
                    <a:pt x="5517" y="1404"/>
                  </a:cubicBezTo>
                  <a:cubicBezTo>
                    <a:pt x="5517" y="969"/>
                    <a:pt x="5178" y="606"/>
                    <a:pt x="4742" y="606"/>
                  </a:cubicBezTo>
                  <a:cubicBezTo>
                    <a:pt x="4307" y="606"/>
                    <a:pt x="3968" y="969"/>
                    <a:pt x="3968" y="1404"/>
                  </a:cubicBezTo>
                  <a:cubicBezTo>
                    <a:pt x="3968" y="2493"/>
                    <a:pt x="4089" y="3679"/>
                    <a:pt x="4234" y="4840"/>
                  </a:cubicBezTo>
                  <a:cubicBezTo>
                    <a:pt x="4355" y="6026"/>
                    <a:pt x="4476" y="7235"/>
                    <a:pt x="4476" y="8373"/>
                  </a:cubicBezTo>
                  <a:cubicBezTo>
                    <a:pt x="4476" y="9026"/>
                    <a:pt x="4428" y="9679"/>
                    <a:pt x="4307" y="10260"/>
                  </a:cubicBezTo>
                  <a:cubicBezTo>
                    <a:pt x="4186" y="10961"/>
                    <a:pt x="3823" y="11615"/>
                    <a:pt x="3460" y="12316"/>
                  </a:cubicBezTo>
                  <a:cubicBezTo>
                    <a:pt x="3194" y="12873"/>
                    <a:pt x="2904" y="13429"/>
                    <a:pt x="2686" y="14059"/>
                  </a:cubicBezTo>
                  <a:cubicBezTo>
                    <a:pt x="2541" y="13841"/>
                    <a:pt x="2371" y="13647"/>
                    <a:pt x="2250" y="13478"/>
                  </a:cubicBezTo>
                  <a:cubicBezTo>
                    <a:pt x="1742" y="12607"/>
                    <a:pt x="1670" y="10865"/>
                    <a:pt x="1621" y="9824"/>
                  </a:cubicBezTo>
                  <a:cubicBezTo>
                    <a:pt x="1621" y="9292"/>
                    <a:pt x="1597" y="8760"/>
                    <a:pt x="1597" y="8227"/>
                  </a:cubicBezTo>
                  <a:cubicBezTo>
                    <a:pt x="1597" y="7018"/>
                    <a:pt x="1645" y="5759"/>
                    <a:pt x="1694" y="4550"/>
                  </a:cubicBezTo>
                  <a:cubicBezTo>
                    <a:pt x="1742" y="3316"/>
                    <a:pt x="1791" y="2033"/>
                    <a:pt x="1791" y="775"/>
                  </a:cubicBezTo>
                  <a:cubicBezTo>
                    <a:pt x="1791" y="340"/>
                    <a:pt x="1452" y="1"/>
                    <a:pt x="1016" y="1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2"/>
            <p:cNvSpPr/>
            <p:nvPr/>
          </p:nvSpPr>
          <p:spPr>
            <a:xfrm>
              <a:off x="4703049" y="3164670"/>
              <a:ext cx="104479" cy="276072"/>
            </a:xfrm>
            <a:custGeom>
              <a:avLst/>
              <a:gdLst/>
              <a:ahLst/>
              <a:cxnLst/>
              <a:rect l="l" t="t" r="r" b="b"/>
              <a:pathLst>
                <a:path w="6219" h="16406" fill="none" extrusionOk="0">
                  <a:moveTo>
                    <a:pt x="3218" y="16188"/>
                  </a:moveTo>
                  <a:cubicBezTo>
                    <a:pt x="3581" y="16115"/>
                    <a:pt x="3847" y="15825"/>
                    <a:pt x="3920" y="15438"/>
                  </a:cubicBezTo>
                  <a:cubicBezTo>
                    <a:pt x="4041" y="14591"/>
                    <a:pt x="4428" y="13841"/>
                    <a:pt x="4839" y="13042"/>
                  </a:cubicBezTo>
                  <a:cubicBezTo>
                    <a:pt x="5251" y="12268"/>
                    <a:pt x="5662" y="11470"/>
                    <a:pt x="5831" y="10574"/>
                  </a:cubicBezTo>
                  <a:cubicBezTo>
                    <a:pt x="6218" y="8760"/>
                    <a:pt x="5976" y="6679"/>
                    <a:pt x="5759" y="4671"/>
                  </a:cubicBezTo>
                  <a:cubicBezTo>
                    <a:pt x="5638" y="3509"/>
                    <a:pt x="5517" y="2396"/>
                    <a:pt x="5517" y="1404"/>
                  </a:cubicBezTo>
                  <a:cubicBezTo>
                    <a:pt x="5517" y="969"/>
                    <a:pt x="5178" y="606"/>
                    <a:pt x="4742" y="606"/>
                  </a:cubicBezTo>
                  <a:cubicBezTo>
                    <a:pt x="4307" y="606"/>
                    <a:pt x="3968" y="969"/>
                    <a:pt x="3968" y="1404"/>
                  </a:cubicBezTo>
                  <a:cubicBezTo>
                    <a:pt x="3968" y="2493"/>
                    <a:pt x="4089" y="3679"/>
                    <a:pt x="4234" y="4840"/>
                  </a:cubicBezTo>
                  <a:cubicBezTo>
                    <a:pt x="4355" y="6026"/>
                    <a:pt x="4476" y="7235"/>
                    <a:pt x="4476" y="8373"/>
                  </a:cubicBezTo>
                  <a:cubicBezTo>
                    <a:pt x="4476" y="9026"/>
                    <a:pt x="4428" y="9679"/>
                    <a:pt x="4307" y="10260"/>
                  </a:cubicBezTo>
                  <a:cubicBezTo>
                    <a:pt x="4186" y="10961"/>
                    <a:pt x="3823" y="11615"/>
                    <a:pt x="3460" y="12316"/>
                  </a:cubicBezTo>
                  <a:cubicBezTo>
                    <a:pt x="3194" y="12873"/>
                    <a:pt x="2904" y="13429"/>
                    <a:pt x="2686" y="14059"/>
                  </a:cubicBezTo>
                  <a:cubicBezTo>
                    <a:pt x="2541" y="13841"/>
                    <a:pt x="2371" y="13647"/>
                    <a:pt x="2250" y="13478"/>
                  </a:cubicBezTo>
                  <a:cubicBezTo>
                    <a:pt x="1742" y="12607"/>
                    <a:pt x="1670" y="10865"/>
                    <a:pt x="1621" y="9824"/>
                  </a:cubicBezTo>
                  <a:cubicBezTo>
                    <a:pt x="1621" y="9292"/>
                    <a:pt x="1597" y="8760"/>
                    <a:pt x="1597" y="8227"/>
                  </a:cubicBezTo>
                  <a:cubicBezTo>
                    <a:pt x="1597" y="7018"/>
                    <a:pt x="1645" y="5759"/>
                    <a:pt x="1694" y="4550"/>
                  </a:cubicBezTo>
                  <a:cubicBezTo>
                    <a:pt x="1742" y="3316"/>
                    <a:pt x="1791" y="2033"/>
                    <a:pt x="1791" y="775"/>
                  </a:cubicBezTo>
                  <a:cubicBezTo>
                    <a:pt x="1791" y="340"/>
                    <a:pt x="1452" y="1"/>
                    <a:pt x="1016" y="1"/>
                  </a:cubicBezTo>
                  <a:cubicBezTo>
                    <a:pt x="581" y="1"/>
                    <a:pt x="242" y="340"/>
                    <a:pt x="242" y="775"/>
                  </a:cubicBezTo>
                  <a:cubicBezTo>
                    <a:pt x="242" y="1985"/>
                    <a:pt x="194" y="3267"/>
                    <a:pt x="145" y="4477"/>
                  </a:cubicBezTo>
                  <a:cubicBezTo>
                    <a:pt x="73" y="6243"/>
                    <a:pt x="0" y="8082"/>
                    <a:pt x="73" y="9873"/>
                  </a:cubicBezTo>
                  <a:cubicBezTo>
                    <a:pt x="121" y="11155"/>
                    <a:pt x="218" y="13091"/>
                    <a:pt x="944" y="14300"/>
                  </a:cubicBezTo>
                  <a:cubicBezTo>
                    <a:pt x="944" y="14325"/>
                    <a:pt x="2202" y="16405"/>
                    <a:pt x="3218" y="16188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2"/>
            <p:cNvSpPr/>
            <p:nvPr/>
          </p:nvSpPr>
          <p:spPr>
            <a:xfrm>
              <a:off x="4694095" y="3376512"/>
              <a:ext cx="119935" cy="120132"/>
            </a:xfrm>
            <a:custGeom>
              <a:avLst/>
              <a:gdLst/>
              <a:ahLst/>
              <a:cxnLst/>
              <a:rect l="l" t="t" r="r" b="b"/>
              <a:pathLst>
                <a:path w="7139" h="7139" extrusionOk="0">
                  <a:moveTo>
                    <a:pt x="3558" y="1"/>
                  </a:moveTo>
                  <a:cubicBezTo>
                    <a:pt x="1598" y="1"/>
                    <a:pt x="1" y="1597"/>
                    <a:pt x="1" y="3557"/>
                  </a:cubicBezTo>
                  <a:cubicBezTo>
                    <a:pt x="1" y="5541"/>
                    <a:pt x="1598" y="7138"/>
                    <a:pt x="3558" y="7138"/>
                  </a:cubicBezTo>
                  <a:cubicBezTo>
                    <a:pt x="5542" y="7138"/>
                    <a:pt x="7139" y="5541"/>
                    <a:pt x="7139" y="3557"/>
                  </a:cubicBezTo>
                  <a:cubicBezTo>
                    <a:pt x="7139" y="1597"/>
                    <a:pt x="5542" y="1"/>
                    <a:pt x="3558" y="1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2"/>
            <p:cNvSpPr/>
            <p:nvPr/>
          </p:nvSpPr>
          <p:spPr>
            <a:xfrm>
              <a:off x="4694095" y="3376512"/>
              <a:ext cx="119935" cy="120132"/>
            </a:xfrm>
            <a:custGeom>
              <a:avLst/>
              <a:gdLst/>
              <a:ahLst/>
              <a:cxnLst/>
              <a:rect l="l" t="t" r="r" b="b"/>
              <a:pathLst>
                <a:path w="7139" h="7139" fill="none" extrusionOk="0">
                  <a:moveTo>
                    <a:pt x="7139" y="3557"/>
                  </a:moveTo>
                  <a:cubicBezTo>
                    <a:pt x="7139" y="5541"/>
                    <a:pt x="5542" y="7138"/>
                    <a:pt x="3558" y="7138"/>
                  </a:cubicBezTo>
                  <a:cubicBezTo>
                    <a:pt x="1598" y="7138"/>
                    <a:pt x="1" y="5541"/>
                    <a:pt x="1" y="3557"/>
                  </a:cubicBezTo>
                  <a:cubicBezTo>
                    <a:pt x="1" y="1597"/>
                    <a:pt x="1598" y="1"/>
                    <a:pt x="3558" y="1"/>
                  </a:cubicBezTo>
                  <a:cubicBezTo>
                    <a:pt x="5542" y="1"/>
                    <a:pt x="7139" y="1597"/>
                    <a:pt x="7139" y="3557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2"/>
            <p:cNvSpPr/>
            <p:nvPr/>
          </p:nvSpPr>
          <p:spPr>
            <a:xfrm>
              <a:off x="4836374" y="2886220"/>
              <a:ext cx="104479" cy="273026"/>
            </a:xfrm>
            <a:custGeom>
              <a:avLst/>
              <a:gdLst/>
              <a:ahLst/>
              <a:cxnLst/>
              <a:rect l="l" t="t" r="r" b="b"/>
              <a:pathLst>
                <a:path w="6219" h="16225" extrusionOk="0">
                  <a:moveTo>
                    <a:pt x="3137" y="1"/>
                  </a:moveTo>
                  <a:cubicBezTo>
                    <a:pt x="3091" y="1"/>
                    <a:pt x="3046" y="5"/>
                    <a:pt x="3001" y="13"/>
                  </a:cubicBezTo>
                  <a:cubicBezTo>
                    <a:pt x="2638" y="86"/>
                    <a:pt x="2371" y="376"/>
                    <a:pt x="2299" y="763"/>
                  </a:cubicBezTo>
                  <a:cubicBezTo>
                    <a:pt x="2178" y="1610"/>
                    <a:pt x="1791" y="2384"/>
                    <a:pt x="1355" y="3183"/>
                  </a:cubicBezTo>
                  <a:cubicBezTo>
                    <a:pt x="968" y="3957"/>
                    <a:pt x="557" y="4731"/>
                    <a:pt x="363" y="5651"/>
                  </a:cubicBezTo>
                  <a:cubicBezTo>
                    <a:pt x="0" y="7466"/>
                    <a:pt x="218" y="9546"/>
                    <a:pt x="436" y="11555"/>
                  </a:cubicBezTo>
                  <a:cubicBezTo>
                    <a:pt x="581" y="12716"/>
                    <a:pt x="702" y="13829"/>
                    <a:pt x="702" y="14821"/>
                  </a:cubicBezTo>
                  <a:cubicBezTo>
                    <a:pt x="702" y="15257"/>
                    <a:pt x="1041" y="15595"/>
                    <a:pt x="1476" y="15595"/>
                  </a:cubicBezTo>
                  <a:cubicBezTo>
                    <a:pt x="1888" y="15595"/>
                    <a:pt x="2250" y="15257"/>
                    <a:pt x="2250" y="14821"/>
                  </a:cubicBezTo>
                  <a:cubicBezTo>
                    <a:pt x="2250" y="13732"/>
                    <a:pt x="2105" y="12547"/>
                    <a:pt x="1984" y="11385"/>
                  </a:cubicBezTo>
                  <a:cubicBezTo>
                    <a:pt x="1863" y="10200"/>
                    <a:pt x="1742" y="8990"/>
                    <a:pt x="1742" y="7853"/>
                  </a:cubicBezTo>
                  <a:cubicBezTo>
                    <a:pt x="1742" y="7175"/>
                    <a:pt x="1767" y="6546"/>
                    <a:pt x="1888" y="5965"/>
                  </a:cubicBezTo>
                  <a:cubicBezTo>
                    <a:pt x="2033" y="5264"/>
                    <a:pt x="2396" y="4586"/>
                    <a:pt x="2759" y="3885"/>
                  </a:cubicBezTo>
                  <a:cubicBezTo>
                    <a:pt x="3025" y="3352"/>
                    <a:pt x="3315" y="2772"/>
                    <a:pt x="3533" y="2167"/>
                  </a:cubicBezTo>
                  <a:cubicBezTo>
                    <a:pt x="3678" y="2360"/>
                    <a:pt x="3847" y="2554"/>
                    <a:pt x="3968" y="2723"/>
                  </a:cubicBezTo>
                  <a:cubicBezTo>
                    <a:pt x="4476" y="3594"/>
                    <a:pt x="4549" y="5361"/>
                    <a:pt x="4573" y="6401"/>
                  </a:cubicBezTo>
                  <a:cubicBezTo>
                    <a:pt x="4597" y="6909"/>
                    <a:pt x="4622" y="7441"/>
                    <a:pt x="4622" y="7974"/>
                  </a:cubicBezTo>
                  <a:cubicBezTo>
                    <a:pt x="4622" y="9208"/>
                    <a:pt x="4573" y="10466"/>
                    <a:pt x="4525" y="11676"/>
                  </a:cubicBezTo>
                  <a:cubicBezTo>
                    <a:pt x="4476" y="12910"/>
                    <a:pt x="4428" y="14192"/>
                    <a:pt x="4428" y="15450"/>
                  </a:cubicBezTo>
                  <a:cubicBezTo>
                    <a:pt x="4428" y="15886"/>
                    <a:pt x="4767" y="16224"/>
                    <a:pt x="5202" y="16224"/>
                  </a:cubicBezTo>
                  <a:cubicBezTo>
                    <a:pt x="5638" y="16224"/>
                    <a:pt x="5977" y="15886"/>
                    <a:pt x="5977" y="15450"/>
                  </a:cubicBezTo>
                  <a:cubicBezTo>
                    <a:pt x="5977" y="14216"/>
                    <a:pt x="6025" y="12958"/>
                    <a:pt x="6073" y="11724"/>
                  </a:cubicBezTo>
                  <a:cubicBezTo>
                    <a:pt x="6146" y="9958"/>
                    <a:pt x="6219" y="8143"/>
                    <a:pt x="6146" y="6353"/>
                  </a:cubicBezTo>
                  <a:cubicBezTo>
                    <a:pt x="6073" y="5046"/>
                    <a:pt x="6001" y="3110"/>
                    <a:pt x="5275" y="1925"/>
                  </a:cubicBezTo>
                  <a:cubicBezTo>
                    <a:pt x="5275" y="1902"/>
                    <a:pt x="4126" y="1"/>
                    <a:pt x="3137" y="1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2"/>
            <p:cNvSpPr/>
            <p:nvPr/>
          </p:nvSpPr>
          <p:spPr>
            <a:xfrm>
              <a:off x="4836374" y="2883172"/>
              <a:ext cx="104479" cy="276072"/>
            </a:xfrm>
            <a:custGeom>
              <a:avLst/>
              <a:gdLst/>
              <a:ahLst/>
              <a:cxnLst/>
              <a:rect l="l" t="t" r="r" b="b"/>
              <a:pathLst>
                <a:path w="6219" h="16406" fill="none" extrusionOk="0">
                  <a:moveTo>
                    <a:pt x="3001" y="194"/>
                  </a:moveTo>
                  <a:cubicBezTo>
                    <a:pt x="2638" y="267"/>
                    <a:pt x="2371" y="557"/>
                    <a:pt x="2299" y="944"/>
                  </a:cubicBezTo>
                  <a:cubicBezTo>
                    <a:pt x="2178" y="1791"/>
                    <a:pt x="1791" y="2565"/>
                    <a:pt x="1355" y="3364"/>
                  </a:cubicBezTo>
                  <a:cubicBezTo>
                    <a:pt x="968" y="4138"/>
                    <a:pt x="557" y="4912"/>
                    <a:pt x="363" y="5832"/>
                  </a:cubicBezTo>
                  <a:cubicBezTo>
                    <a:pt x="0" y="7647"/>
                    <a:pt x="218" y="9727"/>
                    <a:pt x="436" y="11736"/>
                  </a:cubicBezTo>
                  <a:cubicBezTo>
                    <a:pt x="581" y="12897"/>
                    <a:pt x="702" y="14010"/>
                    <a:pt x="702" y="15002"/>
                  </a:cubicBezTo>
                  <a:cubicBezTo>
                    <a:pt x="702" y="15438"/>
                    <a:pt x="1041" y="15776"/>
                    <a:pt x="1476" y="15776"/>
                  </a:cubicBezTo>
                  <a:cubicBezTo>
                    <a:pt x="1888" y="15776"/>
                    <a:pt x="2250" y="15438"/>
                    <a:pt x="2250" y="15002"/>
                  </a:cubicBezTo>
                  <a:cubicBezTo>
                    <a:pt x="2250" y="13913"/>
                    <a:pt x="2105" y="12728"/>
                    <a:pt x="1984" y="11566"/>
                  </a:cubicBezTo>
                  <a:cubicBezTo>
                    <a:pt x="1863" y="10381"/>
                    <a:pt x="1742" y="9171"/>
                    <a:pt x="1742" y="8034"/>
                  </a:cubicBezTo>
                  <a:cubicBezTo>
                    <a:pt x="1742" y="7356"/>
                    <a:pt x="1767" y="6727"/>
                    <a:pt x="1888" y="6146"/>
                  </a:cubicBezTo>
                  <a:cubicBezTo>
                    <a:pt x="2033" y="5445"/>
                    <a:pt x="2396" y="4767"/>
                    <a:pt x="2759" y="4066"/>
                  </a:cubicBezTo>
                  <a:cubicBezTo>
                    <a:pt x="3025" y="3533"/>
                    <a:pt x="3315" y="2953"/>
                    <a:pt x="3533" y="2348"/>
                  </a:cubicBezTo>
                  <a:cubicBezTo>
                    <a:pt x="3678" y="2541"/>
                    <a:pt x="3847" y="2735"/>
                    <a:pt x="3968" y="2904"/>
                  </a:cubicBezTo>
                  <a:cubicBezTo>
                    <a:pt x="4476" y="3775"/>
                    <a:pt x="4549" y="5542"/>
                    <a:pt x="4573" y="6582"/>
                  </a:cubicBezTo>
                  <a:cubicBezTo>
                    <a:pt x="4597" y="7090"/>
                    <a:pt x="4622" y="7622"/>
                    <a:pt x="4622" y="8155"/>
                  </a:cubicBezTo>
                  <a:cubicBezTo>
                    <a:pt x="4622" y="9389"/>
                    <a:pt x="4573" y="10647"/>
                    <a:pt x="4525" y="11857"/>
                  </a:cubicBezTo>
                  <a:cubicBezTo>
                    <a:pt x="4476" y="13091"/>
                    <a:pt x="4428" y="14373"/>
                    <a:pt x="4428" y="15631"/>
                  </a:cubicBezTo>
                  <a:cubicBezTo>
                    <a:pt x="4428" y="16067"/>
                    <a:pt x="4767" y="16405"/>
                    <a:pt x="5202" y="16405"/>
                  </a:cubicBezTo>
                  <a:cubicBezTo>
                    <a:pt x="5638" y="16405"/>
                    <a:pt x="5977" y="16067"/>
                    <a:pt x="5977" y="15631"/>
                  </a:cubicBezTo>
                  <a:cubicBezTo>
                    <a:pt x="5977" y="14397"/>
                    <a:pt x="6025" y="13139"/>
                    <a:pt x="6073" y="11905"/>
                  </a:cubicBezTo>
                  <a:cubicBezTo>
                    <a:pt x="6146" y="10139"/>
                    <a:pt x="6219" y="8324"/>
                    <a:pt x="6146" y="6534"/>
                  </a:cubicBezTo>
                  <a:cubicBezTo>
                    <a:pt x="6073" y="5227"/>
                    <a:pt x="6001" y="3291"/>
                    <a:pt x="5275" y="2106"/>
                  </a:cubicBezTo>
                  <a:cubicBezTo>
                    <a:pt x="5275" y="2082"/>
                    <a:pt x="4017" y="1"/>
                    <a:pt x="3001" y="194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2"/>
            <p:cNvSpPr/>
            <p:nvPr/>
          </p:nvSpPr>
          <p:spPr>
            <a:xfrm>
              <a:off x="4829873" y="2826954"/>
              <a:ext cx="119918" cy="120535"/>
            </a:xfrm>
            <a:custGeom>
              <a:avLst/>
              <a:gdLst/>
              <a:ahLst/>
              <a:cxnLst/>
              <a:rect l="l" t="t" r="r" b="b"/>
              <a:pathLst>
                <a:path w="7138" h="7163" extrusionOk="0">
                  <a:moveTo>
                    <a:pt x="3557" y="1"/>
                  </a:moveTo>
                  <a:cubicBezTo>
                    <a:pt x="1597" y="1"/>
                    <a:pt x="0" y="1622"/>
                    <a:pt x="0" y="3582"/>
                  </a:cubicBezTo>
                  <a:cubicBezTo>
                    <a:pt x="0" y="5566"/>
                    <a:pt x="1597" y="7163"/>
                    <a:pt x="3557" y="7163"/>
                  </a:cubicBezTo>
                  <a:cubicBezTo>
                    <a:pt x="5541" y="7163"/>
                    <a:pt x="7138" y="5566"/>
                    <a:pt x="7138" y="3582"/>
                  </a:cubicBezTo>
                  <a:cubicBezTo>
                    <a:pt x="7138" y="1622"/>
                    <a:pt x="5541" y="1"/>
                    <a:pt x="3557" y="1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2"/>
            <p:cNvSpPr/>
            <p:nvPr/>
          </p:nvSpPr>
          <p:spPr>
            <a:xfrm>
              <a:off x="4829873" y="2826954"/>
              <a:ext cx="119918" cy="120535"/>
            </a:xfrm>
            <a:custGeom>
              <a:avLst/>
              <a:gdLst/>
              <a:ahLst/>
              <a:cxnLst/>
              <a:rect l="l" t="t" r="r" b="b"/>
              <a:pathLst>
                <a:path w="7138" h="7163" fill="none" extrusionOk="0">
                  <a:moveTo>
                    <a:pt x="7138" y="3582"/>
                  </a:moveTo>
                  <a:cubicBezTo>
                    <a:pt x="7138" y="5566"/>
                    <a:pt x="5541" y="7163"/>
                    <a:pt x="3557" y="7163"/>
                  </a:cubicBezTo>
                  <a:cubicBezTo>
                    <a:pt x="1597" y="7163"/>
                    <a:pt x="0" y="5566"/>
                    <a:pt x="0" y="3582"/>
                  </a:cubicBezTo>
                  <a:cubicBezTo>
                    <a:pt x="0" y="1622"/>
                    <a:pt x="1597" y="1"/>
                    <a:pt x="3557" y="1"/>
                  </a:cubicBezTo>
                  <a:cubicBezTo>
                    <a:pt x="5541" y="1"/>
                    <a:pt x="7138" y="1622"/>
                    <a:pt x="7138" y="3582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2"/>
            <p:cNvSpPr/>
            <p:nvPr/>
          </p:nvSpPr>
          <p:spPr>
            <a:xfrm>
              <a:off x="4838810" y="3161824"/>
              <a:ext cx="104479" cy="273026"/>
            </a:xfrm>
            <a:custGeom>
              <a:avLst/>
              <a:gdLst/>
              <a:ahLst/>
              <a:cxnLst/>
              <a:rect l="l" t="t" r="r" b="b"/>
              <a:pathLst>
                <a:path w="6219" h="16225" extrusionOk="0">
                  <a:moveTo>
                    <a:pt x="1017" y="1"/>
                  </a:moveTo>
                  <a:cubicBezTo>
                    <a:pt x="581" y="1"/>
                    <a:pt x="242" y="363"/>
                    <a:pt x="242" y="775"/>
                  </a:cubicBezTo>
                  <a:cubicBezTo>
                    <a:pt x="242" y="2009"/>
                    <a:pt x="194" y="3267"/>
                    <a:pt x="146" y="4501"/>
                  </a:cubicBezTo>
                  <a:cubicBezTo>
                    <a:pt x="73" y="6267"/>
                    <a:pt x="0" y="8082"/>
                    <a:pt x="73" y="9872"/>
                  </a:cubicBezTo>
                  <a:cubicBezTo>
                    <a:pt x="121" y="11179"/>
                    <a:pt x="218" y="13115"/>
                    <a:pt x="920" y="14300"/>
                  </a:cubicBezTo>
                  <a:cubicBezTo>
                    <a:pt x="943" y="14323"/>
                    <a:pt x="2093" y="16224"/>
                    <a:pt x="3082" y="16224"/>
                  </a:cubicBezTo>
                  <a:cubicBezTo>
                    <a:pt x="3128" y="16224"/>
                    <a:pt x="3173" y="16220"/>
                    <a:pt x="3218" y="16212"/>
                  </a:cubicBezTo>
                  <a:cubicBezTo>
                    <a:pt x="3581" y="16139"/>
                    <a:pt x="3848" y="15849"/>
                    <a:pt x="3920" y="15461"/>
                  </a:cubicBezTo>
                  <a:cubicBezTo>
                    <a:pt x="4041" y="14615"/>
                    <a:pt x="4428" y="13865"/>
                    <a:pt x="4840" y="13042"/>
                  </a:cubicBezTo>
                  <a:cubicBezTo>
                    <a:pt x="5251" y="12292"/>
                    <a:pt x="5662" y="11493"/>
                    <a:pt x="5832" y="10574"/>
                  </a:cubicBezTo>
                  <a:cubicBezTo>
                    <a:pt x="6219" y="8759"/>
                    <a:pt x="5977" y="6678"/>
                    <a:pt x="5759" y="4670"/>
                  </a:cubicBezTo>
                  <a:cubicBezTo>
                    <a:pt x="5638" y="3509"/>
                    <a:pt x="5517" y="2420"/>
                    <a:pt x="5517" y="1404"/>
                  </a:cubicBezTo>
                  <a:cubicBezTo>
                    <a:pt x="5517" y="968"/>
                    <a:pt x="5178" y="630"/>
                    <a:pt x="4743" y="630"/>
                  </a:cubicBezTo>
                  <a:cubicBezTo>
                    <a:pt x="4307" y="630"/>
                    <a:pt x="3969" y="968"/>
                    <a:pt x="3969" y="1404"/>
                  </a:cubicBezTo>
                  <a:cubicBezTo>
                    <a:pt x="3969" y="2493"/>
                    <a:pt x="4089" y="3678"/>
                    <a:pt x="4210" y="4840"/>
                  </a:cubicBezTo>
                  <a:cubicBezTo>
                    <a:pt x="4356" y="6025"/>
                    <a:pt x="4477" y="7235"/>
                    <a:pt x="4477" y="8372"/>
                  </a:cubicBezTo>
                  <a:cubicBezTo>
                    <a:pt x="4477" y="9050"/>
                    <a:pt x="4428" y="9679"/>
                    <a:pt x="4307" y="10259"/>
                  </a:cubicBezTo>
                  <a:cubicBezTo>
                    <a:pt x="4162" y="10961"/>
                    <a:pt x="3823" y="11639"/>
                    <a:pt x="3460" y="12340"/>
                  </a:cubicBezTo>
                  <a:cubicBezTo>
                    <a:pt x="3194" y="12897"/>
                    <a:pt x="2904" y="13453"/>
                    <a:pt x="2686" y="14058"/>
                  </a:cubicBezTo>
                  <a:cubicBezTo>
                    <a:pt x="2541" y="13865"/>
                    <a:pt x="2372" y="13671"/>
                    <a:pt x="2251" y="13502"/>
                  </a:cubicBezTo>
                  <a:cubicBezTo>
                    <a:pt x="1743" y="12631"/>
                    <a:pt x="1670" y="10889"/>
                    <a:pt x="1622" y="9824"/>
                  </a:cubicBezTo>
                  <a:cubicBezTo>
                    <a:pt x="1597" y="9316"/>
                    <a:pt x="1597" y="8784"/>
                    <a:pt x="1597" y="8251"/>
                  </a:cubicBezTo>
                  <a:cubicBezTo>
                    <a:pt x="1597" y="7017"/>
                    <a:pt x="1646" y="5759"/>
                    <a:pt x="1694" y="4549"/>
                  </a:cubicBezTo>
                  <a:cubicBezTo>
                    <a:pt x="1743" y="3315"/>
                    <a:pt x="1791" y="2033"/>
                    <a:pt x="1791" y="775"/>
                  </a:cubicBezTo>
                  <a:cubicBezTo>
                    <a:pt x="1791" y="363"/>
                    <a:pt x="1452" y="1"/>
                    <a:pt x="1017" y="1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2"/>
            <p:cNvSpPr/>
            <p:nvPr/>
          </p:nvSpPr>
          <p:spPr>
            <a:xfrm>
              <a:off x="4838810" y="3161824"/>
              <a:ext cx="104479" cy="276072"/>
            </a:xfrm>
            <a:custGeom>
              <a:avLst/>
              <a:gdLst/>
              <a:ahLst/>
              <a:cxnLst/>
              <a:rect l="l" t="t" r="r" b="b"/>
              <a:pathLst>
                <a:path w="6219" h="16406" fill="none" extrusionOk="0">
                  <a:moveTo>
                    <a:pt x="3218" y="16212"/>
                  </a:moveTo>
                  <a:cubicBezTo>
                    <a:pt x="3581" y="16139"/>
                    <a:pt x="3848" y="15849"/>
                    <a:pt x="3920" y="15461"/>
                  </a:cubicBezTo>
                  <a:cubicBezTo>
                    <a:pt x="4041" y="14615"/>
                    <a:pt x="4428" y="13865"/>
                    <a:pt x="4840" y="13042"/>
                  </a:cubicBezTo>
                  <a:cubicBezTo>
                    <a:pt x="5251" y="12292"/>
                    <a:pt x="5662" y="11493"/>
                    <a:pt x="5832" y="10574"/>
                  </a:cubicBezTo>
                  <a:cubicBezTo>
                    <a:pt x="6219" y="8759"/>
                    <a:pt x="5977" y="6678"/>
                    <a:pt x="5759" y="4670"/>
                  </a:cubicBezTo>
                  <a:cubicBezTo>
                    <a:pt x="5638" y="3509"/>
                    <a:pt x="5517" y="2420"/>
                    <a:pt x="5517" y="1404"/>
                  </a:cubicBezTo>
                  <a:cubicBezTo>
                    <a:pt x="5517" y="968"/>
                    <a:pt x="5178" y="630"/>
                    <a:pt x="4743" y="630"/>
                  </a:cubicBezTo>
                  <a:cubicBezTo>
                    <a:pt x="4307" y="630"/>
                    <a:pt x="3969" y="968"/>
                    <a:pt x="3969" y="1404"/>
                  </a:cubicBezTo>
                  <a:cubicBezTo>
                    <a:pt x="3969" y="2493"/>
                    <a:pt x="4089" y="3678"/>
                    <a:pt x="4210" y="4840"/>
                  </a:cubicBezTo>
                  <a:cubicBezTo>
                    <a:pt x="4356" y="6025"/>
                    <a:pt x="4477" y="7235"/>
                    <a:pt x="4477" y="8372"/>
                  </a:cubicBezTo>
                  <a:cubicBezTo>
                    <a:pt x="4477" y="9050"/>
                    <a:pt x="4428" y="9679"/>
                    <a:pt x="4307" y="10259"/>
                  </a:cubicBezTo>
                  <a:cubicBezTo>
                    <a:pt x="4162" y="10961"/>
                    <a:pt x="3823" y="11639"/>
                    <a:pt x="3460" y="12340"/>
                  </a:cubicBezTo>
                  <a:cubicBezTo>
                    <a:pt x="3194" y="12897"/>
                    <a:pt x="2904" y="13453"/>
                    <a:pt x="2686" y="14058"/>
                  </a:cubicBezTo>
                  <a:cubicBezTo>
                    <a:pt x="2541" y="13865"/>
                    <a:pt x="2372" y="13671"/>
                    <a:pt x="2251" y="13502"/>
                  </a:cubicBezTo>
                  <a:cubicBezTo>
                    <a:pt x="1743" y="12631"/>
                    <a:pt x="1670" y="10889"/>
                    <a:pt x="1622" y="9824"/>
                  </a:cubicBezTo>
                  <a:cubicBezTo>
                    <a:pt x="1597" y="9316"/>
                    <a:pt x="1597" y="8784"/>
                    <a:pt x="1597" y="8251"/>
                  </a:cubicBezTo>
                  <a:cubicBezTo>
                    <a:pt x="1597" y="7017"/>
                    <a:pt x="1646" y="5759"/>
                    <a:pt x="1694" y="4549"/>
                  </a:cubicBezTo>
                  <a:cubicBezTo>
                    <a:pt x="1743" y="3315"/>
                    <a:pt x="1791" y="2033"/>
                    <a:pt x="1791" y="775"/>
                  </a:cubicBezTo>
                  <a:cubicBezTo>
                    <a:pt x="1791" y="363"/>
                    <a:pt x="1452" y="1"/>
                    <a:pt x="1017" y="1"/>
                  </a:cubicBezTo>
                  <a:cubicBezTo>
                    <a:pt x="581" y="1"/>
                    <a:pt x="242" y="363"/>
                    <a:pt x="242" y="775"/>
                  </a:cubicBezTo>
                  <a:cubicBezTo>
                    <a:pt x="242" y="2009"/>
                    <a:pt x="194" y="3267"/>
                    <a:pt x="146" y="4501"/>
                  </a:cubicBezTo>
                  <a:cubicBezTo>
                    <a:pt x="73" y="6267"/>
                    <a:pt x="0" y="8082"/>
                    <a:pt x="73" y="9872"/>
                  </a:cubicBezTo>
                  <a:cubicBezTo>
                    <a:pt x="121" y="11179"/>
                    <a:pt x="218" y="13115"/>
                    <a:pt x="920" y="14300"/>
                  </a:cubicBezTo>
                  <a:cubicBezTo>
                    <a:pt x="944" y="14324"/>
                    <a:pt x="2202" y="16405"/>
                    <a:pt x="3218" y="16212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2"/>
            <p:cNvSpPr/>
            <p:nvPr/>
          </p:nvSpPr>
          <p:spPr>
            <a:xfrm>
              <a:off x="4829873" y="3373667"/>
              <a:ext cx="119918" cy="120535"/>
            </a:xfrm>
            <a:custGeom>
              <a:avLst/>
              <a:gdLst/>
              <a:ahLst/>
              <a:cxnLst/>
              <a:rect l="l" t="t" r="r" b="b"/>
              <a:pathLst>
                <a:path w="7138" h="7163" extrusionOk="0">
                  <a:moveTo>
                    <a:pt x="3557" y="0"/>
                  </a:moveTo>
                  <a:cubicBezTo>
                    <a:pt x="1597" y="0"/>
                    <a:pt x="0" y="1597"/>
                    <a:pt x="0" y="3581"/>
                  </a:cubicBezTo>
                  <a:cubicBezTo>
                    <a:pt x="0" y="5565"/>
                    <a:pt x="1597" y="7162"/>
                    <a:pt x="3557" y="7162"/>
                  </a:cubicBezTo>
                  <a:cubicBezTo>
                    <a:pt x="5541" y="7162"/>
                    <a:pt x="7138" y="5565"/>
                    <a:pt x="7138" y="3581"/>
                  </a:cubicBezTo>
                  <a:cubicBezTo>
                    <a:pt x="7138" y="1597"/>
                    <a:pt x="5541" y="0"/>
                    <a:pt x="3557" y="0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2"/>
            <p:cNvSpPr/>
            <p:nvPr/>
          </p:nvSpPr>
          <p:spPr>
            <a:xfrm>
              <a:off x="4829873" y="3373667"/>
              <a:ext cx="119918" cy="120535"/>
            </a:xfrm>
            <a:custGeom>
              <a:avLst/>
              <a:gdLst/>
              <a:ahLst/>
              <a:cxnLst/>
              <a:rect l="l" t="t" r="r" b="b"/>
              <a:pathLst>
                <a:path w="7138" h="7163" fill="none" extrusionOk="0">
                  <a:moveTo>
                    <a:pt x="7138" y="3581"/>
                  </a:moveTo>
                  <a:cubicBezTo>
                    <a:pt x="7138" y="5565"/>
                    <a:pt x="5541" y="7162"/>
                    <a:pt x="3557" y="7162"/>
                  </a:cubicBezTo>
                  <a:cubicBezTo>
                    <a:pt x="1597" y="7162"/>
                    <a:pt x="0" y="5565"/>
                    <a:pt x="0" y="3581"/>
                  </a:cubicBezTo>
                  <a:cubicBezTo>
                    <a:pt x="0" y="1597"/>
                    <a:pt x="1597" y="0"/>
                    <a:pt x="3557" y="0"/>
                  </a:cubicBezTo>
                  <a:cubicBezTo>
                    <a:pt x="5541" y="0"/>
                    <a:pt x="7138" y="1597"/>
                    <a:pt x="7138" y="3581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2"/>
            <p:cNvSpPr/>
            <p:nvPr/>
          </p:nvSpPr>
          <p:spPr>
            <a:xfrm>
              <a:off x="4974974" y="2889840"/>
              <a:ext cx="104496" cy="272656"/>
            </a:xfrm>
            <a:custGeom>
              <a:avLst/>
              <a:gdLst/>
              <a:ahLst/>
              <a:cxnLst/>
              <a:rect l="l" t="t" r="r" b="b"/>
              <a:pathLst>
                <a:path w="6220" h="16203" extrusionOk="0">
                  <a:moveTo>
                    <a:pt x="3154" y="0"/>
                  </a:moveTo>
                  <a:cubicBezTo>
                    <a:pt x="3103" y="0"/>
                    <a:pt x="3052" y="5"/>
                    <a:pt x="3001" y="16"/>
                  </a:cubicBezTo>
                  <a:cubicBezTo>
                    <a:pt x="2638" y="89"/>
                    <a:pt x="2372" y="379"/>
                    <a:pt x="2300" y="766"/>
                  </a:cubicBezTo>
                  <a:cubicBezTo>
                    <a:pt x="2179" y="1613"/>
                    <a:pt x="1791" y="2363"/>
                    <a:pt x="1356" y="3161"/>
                  </a:cubicBezTo>
                  <a:cubicBezTo>
                    <a:pt x="969" y="3936"/>
                    <a:pt x="557" y="4734"/>
                    <a:pt x="388" y="5629"/>
                  </a:cubicBezTo>
                  <a:cubicBezTo>
                    <a:pt x="1" y="7468"/>
                    <a:pt x="219" y="9525"/>
                    <a:pt x="436" y="11533"/>
                  </a:cubicBezTo>
                  <a:cubicBezTo>
                    <a:pt x="582" y="12719"/>
                    <a:pt x="703" y="13808"/>
                    <a:pt x="703" y="14824"/>
                  </a:cubicBezTo>
                  <a:cubicBezTo>
                    <a:pt x="703" y="15235"/>
                    <a:pt x="1041" y="15598"/>
                    <a:pt x="1477" y="15598"/>
                  </a:cubicBezTo>
                  <a:cubicBezTo>
                    <a:pt x="1888" y="15598"/>
                    <a:pt x="2251" y="15235"/>
                    <a:pt x="2251" y="14824"/>
                  </a:cubicBezTo>
                  <a:cubicBezTo>
                    <a:pt x="2251" y="13735"/>
                    <a:pt x="2130" y="12525"/>
                    <a:pt x="1985" y="11364"/>
                  </a:cubicBezTo>
                  <a:cubicBezTo>
                    <a:pt x="1864" y="10178"/>
                    <a:pt x="1743" y="8968"/>
                    <a:pt x="1743" y="7855"/>
                  </a:cubicBezTo>
                  <a:cubicBezTo>
                    <a:pt x="1743" y="7178"/>
                    <a:pt x="1767" y="6549"/>
                    <a:pt x="1888" y="5944"/>
                  </a:cubicBezTo>
                  <a:cubicBezTo>
                    <a:pt x="2033" y="5242"/>
                    <a:pt x="2396" y="4589"/>
                    <a:pt x="2759" y="3887"/>
                  </a:cubicBezTo>
                  <a:cubicBezTo>
                    <a:pt x="3025" y="3331"/>
                    <a:pt x="3316" y="2774"/>
                    <a:pt x="3534" y="2169"/>
                  </a:cubicBezTo>
                  <a:cubicBezTo>
                    <a:pt x="3679" y="2363"/>
                    <a:pt x="3848" y="2557"/>
                    <a:pt x="3969" y="2726"/>
                  </a:cubicBezTo>
                  <a:cubicBezTo>
                    <a:pt x="4477" y="3597"/>
                    <a:pt x="4550" y="5339"/>
                    <a:pt x="4574" y="6379"/>
                  </a:cubicBezTo>
                  <a:cubicBezTo>
                    <a:pt x="4598" y="6912"/>
                    <a:pt x="4622" y="7444"/>
                    <a:pt x="4622" y="7976"/>
                  </a:cubicBezTo>
                  <a:cubicBezTo>
                    <a:pt x="4622" y="9210"/>
                    <a:pt x="4574" y="10444"/>
                    <a:pt x="4526" y="11654"/>
                  </a:cubicBezTo>
                  <a:cubicBezTo>
                    <a:pt x="4477" y="12912"/>
                    <a:pt x="4429" y="14170"/>
                    <a:pt x="4429" y="15429"/>
                  </a:cubicBezTo>
                  <a:cubicBezTo>
                    <a:pt x="4429" y="15864"/>
                    <a:pt x="4767" y="16203"/>
                    <a:pt x="5203" y="16203"/>
                  </a:cubicBezTo>
                  <a:cubicBezTo>
                    <a:pt x="5639" y="16203"/>
                    <a:pt x="5977" y="15864"/>
                    <a:pt x="5977" y="15429"/>
                  </a:cubicBezTo>
                  <a:cubicBezTo>
                    <a:pt x="5977" y="14219"/>
                    <a:pt x="6026" y="12936"/>
                    <a:pt x="6074" y="11727"/>
                  </a:cubicBezTo>
                  <a:cubicBezTo>
                    <a:pt x="6147" y="9960"/>
                    <a:pt x="6219" y="8122"/>
                    <a:pt x="6147" y="6355"/>
                  </a:cubicBezTo>
                  <a:cubicBezTo>
                    <a:pt x="6074" y="5049"/>
                    <a:pt x="6001" y="3113"/>
                    <a:pt x="5276" y="1903"/>
                  </a:cubicBezTo>
                  <a:cubicBezTo>
                    <a:pt x="5276" y="1880"/>
                    <a:pt x="4139" y="0"/>
                    <a:pt x="3154" y="0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2"/>
            <p:cNvSpPr/>
            <p:nvPr/>
          </p:nvSpPr>
          <p:spPr>
            <a:xfrm>
              <a:off x="4974974" y="2886439"/>
              <a:ext cx="104496" cy="276055"/>
            </a:xfrm>
            <a:custGeom>
              <a:avLst/>
              <a:gdLst/>
              <a:ahLst/>
              <a:cxnLst/>
              <a:rect l="l" t="t" r="r" b="b"/>
              <a:pathLst>
                <a:path w="6220" h="16405" fill="none" extrusionOk="0">
                  <a:moveTo>
                    <a:pt x="3001" y="218"/>
                  </a:moveTo>
                  <a:cubicBezTo>
                    <a:pt x="2638" y="291"/>
                    <a:pt x="2372" y="581"/>
                    <a:pt x="2300" y="968"/>
                  </a:cubicBezTo>
                  <a:cubicBezTo>
                    <a:pt x="2179" y="1815"/>
                    <a:pt x="1791" y="2565"/>
                    <a:pt x="1356" y="3363"/>
                  </a:cubicBezTo>
                  <a:cubicBezTo>
                    <a:pt x="969" y="4138"/>
                    <a:pt x="557" y="4936"/>
                    <a:pt x="388" y="5831"/>
                  </a:cubicBezTo>
                  <a:cubicBezTo>
                    <a:pt x="1" y="7670"/>
                    <a:pt x="219" y="9727"/>
                    <a:pt x="436" y="11735"/>
                  </a:cubicBezTo>
                  <a:cubicBezTo>
                    <a:pt x="582" y="12921"/>
                    <a:pt x="703" y="14010"/>
                    <a:pt x="703" y="15026"/>
                  </a:cubicBezTo>
                  <a:cubicBezTo>
                    <a:pt x="703" y="15437"/>
                    <a:pt x="1041" y="15800"/>
                    <a:pt x="1477" y="15800"/>
                  </a:cubicBezTo>
                  <a:cubicBezTo>
                    <a:pt x="1888" y="15800"/>
                    <a:pt x="2251" y="15437"/>
                    <a:pt x="2251" y="15026"/>
                  </a:cubicBezTo>
                  <a:cubicBezTo>
                    <a:pt x="2251" y="13937"/>
                    <a:pt x="2130" y="12727"/>
                    <a:pt x="1985" y="11566"/>
                  </a:cubicBezTo>
                  <a:cubicBezTo>
                    <a:pt x="1864" y="10380"/>
                    <a:pt x="1743" y="9170"/>
                    <a:pt x="1743" y="8057"/>
                  </a:cubicBezTo>
                  <a:cubicBezTo>
                    <a:pt x="1743" y="7380"/>
                    <a:pt x="1767" y="6751"/>
                    <a:pt x="1888" y="6146"/>
                  </a:cubicBezTo>
                  <a:cubicBezTo>
                    <a:pt x="2033" y="5444"/>
                    <a:pt x="2396" y="4791"/>
                    <a:pt x="2759" y="4089"/>
                  </a:cubicBezTo>
                  <a:cubicBezTo>
                    <a:pt x="3025" y="3533"/>
                    <a:pt x="3316" y="2976"/>
                    <a:pt x="3534" y="2371"/>
                  </a:cubicBezTo>
                  <a:cubicBezTo>
                    <a:pt x="3679" y="2565"/>
                    <a:pt x="3848" y="2759"/>
                    <a:pt x="3969" y="2928"/>
                  </a:cubicBezTo>
                  <a:cubicBezTo>
                    <a:pt x="4477" y="3799"/>
                    <a:pt x="4550" y="5541"/>
                    <a:pt x="4574" y="6581"/>
                  </a:cubicBezTo>
                  <a:cubicBezTo>
                    <a:pt x="4598" y="7114"/>
                    <a:pt x="4622" y="7646"/>
                    <a:pt x="4622" y="8178"/>
                  </a:cubicBezTo>
                  <a:cubicBezTo>
                    <a:pt x="4622" y="9412"/>
                    <a:pt x="4574" y="10646"/>
                    <a:pt x="4526" y="11856"/>
                  </a:cubicBezTo>
                  <a:cubicBezTo>
                    <a:pt x="4477" y="13114"/>
                    <a:pt x="4429" y="14372"/>
                    <a:pt x="4429" y="15631"/>
                  </a:cubicBezTo>
                  <a:cubicBezTo>
                    <a:pt x="4429" y="16066"/>
                    <a:pt x="4767" y="16405"/>
                    <a:pt x="5203" y="16405"/>
                  </a:cubicBezTo>
                  <a:cubicBezTo>
                    <a:pt x="5639" y="16405"/>
                    <a:pt x="5977" y="16066"/>
                    <a:pt x="5977" y="15631"/>
                  </a:cubicBezTo>
                  <a:cubicBezTo>
                    <a:pt x="5977" y="14421"/>
                    <a:pt x="6026" y="13138"/>
                    <a:pt x="6074" y="11929"/>
                  </a:cubicBezTo>
                  <a:cubicBezTo>
                    <a:pt x="6147" y="10162"/>
                    <a:pt x="6219" y="8324"/>
                    <a:pt x="6147" y="6557"/>
                  </a:cubicBezTo>
                  <a:cubicBezTo>
                    <a:pt x="6074" y="5251"/>
                    <a:pt x="6001" y="3315"/>
                    <a:pt x="5276" y="2105"/>
                  </a:cubicBezTo>
                  <a:cubicBezTo>
                    <a:pt x="5276" y="2081"/>
                    <a:pt x="4017" y="0"/>
                    <a:pt x="3001" y="218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2"/>
            <p:cNvSpPr/>
            <p:nvPr/>
          </p:nvSpPr>
          <p:spPr>
            <a:xfrm>
              <a:off x="4968473" y="2830624"/>
              <a:ext cx="119935" cy="120132"/>
            </a:xfrm>
            <a:custGeom>
              <a:avLst/>
              <a:gdLst/>
              <a:ahLst/>
              <a:cxnLst/>
              <a:rect l="l" t="t" r="r" b="b"/>
              <a:pathLst>
                <a:path w="7139" h="7139" extrusionOk="0">
                  <a:moveTo>
                    <a:pt x="3558" y="0"/>
                  </a:moveTo>
                  <a:cubicBezTo>
                    <a:pt x="1598" y="0"/>
                    <a:pt x="1" y="1597"/>
                    <a:pt x="1" y="3581"/>
                  </a:cubicBezTo>
                  <a:cubicBezTo>
                    <a:pt x="1" y="5541"/>
                    <a:pt x="1598" y="7138"/>
                    <a:pt x="3558" y="7138"/>
                  </a:cubicBezTo>
                  <a:cubicBezTo>
                    <a:pt x="5542" y="7138"/>
                    <a:pt x="7139" y="5541"/>
                    <a:pt x="7139" y="3581"/>
                  </a:cubicBezTo>
                  <a:cubicBezTo>
                    <a:pt x="7139" y="1597"/>
                    <a:pt x="5542" y="0"/>
                    <a:pt x="3558" y="0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2"/>
            <p:cNvSpPr/>
            <p:nvPr/>
          </p:nvSpPr>
          <p:spPr>
            <a:xfrm>
              <a:off x="4968473" y="2830624"/>
              <a:ext cx="119935" cy="120132"/>
            </a:xfrm>
            <a:custGeom>
              <a:avLst/>
              <a:gdLst/>
              <a:ahLst/>
              <a:cxnLst/>
              <a:rect l="l" t="t" r="r" b="b"/>
              <a:pathLst>
                <a:path w="7139" h="7139" fill="none" extrusionOk="0">
                  <a:moveTo>
                    <a:pt x="7139" y="3581"/>
                  </a:moveTo>
                  <a:cubicBezTo>
                    <a:pt x="7139" y="5541"/>
                    <a:pt x="5542" y="7138"/>
                    <a:pt x="3558" y="7138"/>
                  </a:cubicBezTo>
                  <a:cubicBezTo>
                    <a:pt x="1598" y="7138"/>
                    <a:pt x="1" y="5541"/>
                    <a:pt x="1" y="3581"/>
                  </a:cubicBezTo>
                  <a:cubicBezTo>
                    <a:pt x="1" y="1597"/>
                    <a:pt x="1598" y="0"/>
                    <a:pt x="3558" y="0"/>
                  </a:cubicBezTo>
                  <a:cubicBezTo>
                    <a:pt x="5542" y="0"/>
                    <a:pt x="7139" y="1597"/>
                    <a:pt x="7139" y="3581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2"/>
            <p:cNvSpPr/>
            <p:nvPr/>
          </p:nvSpPr>
          <p:spPr>
            <a:xfrm>
              <a:off x="4977427" y="3165495"/>
              <a:ext cx="104479" cy="273026"/>
            </a:xfrm>
            <a:custGeom>
              <a:avLst/>
              <a:gdLst/>
              <a:ahLst/>
              <a:cxnLst/>
              <a:rect l="l" t="t" r="r" b="b"/>
              <a:pathLst>
                <a:path w="6219" h="16225" extrusionOk="0">
                  <a:moveTo>
                    <a:pt x="1016" y="0"/>
                  </a:moveTo>
                  <a:cubicBezTo>
                    <a:pt x="581" y="0"/>
                    <a:pt x="242" y="339"/>
                    <a:pt x="242" y="775"/>
                  </a:cubicBezTo>
                  <a:cubicBezTo>
                    <a:pt x="242" y="2009"/>
                    <a:pt x="194" y="3267"/>
                    <a:pt x="145" y="4476"/>
                  </a:cubicBezTo>
                  <a:cubicBezTo>
                    <a:pt x="73" y="6243"/>
                    <a:pt x="0" y="8082"/>
                    <a:pt x="73" y="9872"/>
                  </a:cubicBezTo>
                  <a:cubicBezTo>
                    <a:pt x="121" y="11154"/>
                    <a:pt x="218" y="13090"/>
                    <a:pt x="920" y="14300"/>
                  </a:cubicBezTo>
                  <a:cubicBezTo>
                    <a:pt x="943" y="14323"/>
                    <a:pt x="2093" y="16224"/>
                    <a:pt x="3081" y="16224"/>
                  </a:cubicBezTo>
                  <a:cubicBezTo>
                    <a:pt x="3127" y="16224"/>
                    <a:pt x="3173" y="16220"/>
                    <a:pt x="3218" y="16211"/>
                  </a:cubicBezTo>
                  <a:cubicBezTo>
                    <a:pt x="3581" y="16139"/>
                    <a:pt x="3847" y="15824"/>
                    <a:pt x="3920" y="15437"/>
                  </a:cubicBezTo>
                  <a:cubicBezTo>
                    <a:pt x="4041" y="14590"/>
                    <a:pt x="4428" y="13840"/>
                    <a:pt x="4839" y="13042"/>
                  </a:cubicBezTo>
                  <a:cubicBezTo>
                    <a:pt x="5251" y="12267"/>
                    <a:pt x="5662" y="11469"/>
                    <a:pt x="5831" y="10574"/>
                  </a:cubicBezTo>
                  <a:cubicBezTo>
                    <a:pt x="6218" y="8759"/>
                    <a:pt x="5976" y="6678"/>
                    <a:pt x="5759" y="4670"/>
                  </a:cubicBezTo>
                  <a:cubicBezTo>
                    <a:pt x="5638" y="3509"/>
                    <a:pt x="5517" y="2396"/>
                    <a:pt x="5517" y="1404"/>
                  </a:cubicBezTo>
                  <a:cubicBezTo>
                    <a:pt x="5517" y="968"/>
                    <a:pt x="5178" y="629"/>
                    <a:pt x="4742" y="629"/>
                  </a:cubicBezTo>
                  <a:cubicBezTo>
                    <a:pt x="4307" y="629"/>
                    <a:pt x="3968" y="968"/>
                    <a:pt x="3968" y="1404"/>
                  </a:cubicBezTo>
                  <a:cubicBezTo>
                    <a:pt x="3968" y="2492"/>
                    <a:pt x="4089" y="3678"/>
                    <a:pt x="4210" y="4839"/>
                  </a:cubicBezTo>
                  <a:cubicBezTo>
                    <a:pt x="4355" y="6025"/>
                    <a:pt x="4476" y="7235"/>
                    <a:pt x="4476" y="8372"/>
                  </a:cubicBezTo>
                  <a:cubicBezTo>
                    <a:pt x="4476" y="9025"/>
                    <a:pt x="4428" y="9679"/>
                    <a:pt x="4307" y="10259"/>
                  </a:cubicBezTo>
                  <a:cubicBezTo>
                    <a:pt x="4162" y="10961"/>
                    <a:pt x="3823" y="11614"/>
                    <a:pt x="3460" y="12316"/>
                  </a:cubicBezTo>
                  <a:cubicBezTo>
                    <a:pt x="3194" y="12872"/>
                    <a:pt x="2904" y="13429"/>
                    <a:pt x="2686" y="14058"/>
                  </a:cubicBezTo>
                  <a:cubicBezTo>
                    <a:pt x="2541" y="13864"/>
                    <a:pt x="2371" y="13647"/>
                    <a:pt x="2250" y="13477"/>
                  </a:cubicBezTo>
                  <a:cubicBezTo>
                    <a:pt x="1742" y="12606"/>
                    <a:pt x="1670" y="10864"/>
                    <a:pt x="1621" y="9824"/>
                  </a:cubicBezTo>
                  <a:cubicBezTo>
                    <a:pt x="1621" y="9291"/>
                    <a:pt x="1597" y="8783"/>
                    <a:pt x="1597" y="8251"/>
                  </a:cubicBezTo>
                  <a:cubicBezTo>
                    <a:pt x="1597" y="7017"/>
                    <a:pt x="1645" y="5759"/>
                    <a:pt x="1694" y="4549"/>
                  </a:cubicBezTo>
                  <a:cubicBezTo>
                    <a:pt x="1742" y="3315"/>
                    <a:pt x="1791" y="2033"/>
                    <a:pt x="1791" y="775"/>
                  </a:cubicBezTo>
                  <a:cubicBezTo>
                    <a:pt x="1791" y="339"/>
                    <a:pt x="1452" y="0"/>
                    <a:pt x="1016" y="0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4977427" y="3165495"/>
              <a:ext cx="104479" cy="276055"/>
            </a:xfrm>
            <a:custGeom>
              <a:avLst/>
              <a:gdLst/>
              <a:ahLst/>
              <a:cxnLst/>
              <a:rect l="l" t="t" r="r" b="b"/>
              <a:pathLst>
                <a:path w="6219" h="16405" fill="none" extrusionOk="0">
                  <a:moveTo>
                    <a:pt x="3218" y="16211"/>
                  </a:moveTo>
                  <a:cubicBezTo>
                    <a:pt x="3581" y="16139"/>
                    <a:pt x="3847" y="15824"/>
                    <a:pt x="3920" y="15437"/>
                  </a:cubicBezTo>
                  <a:cubicBezTo>
                    <a:pt x="4041" y="14590"/>
                    <a:pt x="4428" y="13840"/>
                    <a:pt x="4839" y="13042"/>
                  </a:cubicBezTo>
                  <a:cubicBezTo>
                    <a:pt x="5251" y="12267"/>
                    <a:pt x="5662" y="11469"/>
                    <a:pt x="5831" y="10574"/>
                  </a:cubicBezTo>
                  <a:cubicBezTo>
                    <a:pt x="6218" y="8759"/>
                    <a:pt x="5976" y="6678"/>
                    <a:pt x="5759" y="4670"/>
                  </a:cubicBezTo>
                  <a:cubicBezTo>
                    <a:pt x="5638" y="3509"/>
                    <a:pt x="5517" y="2396"/>
                    <a:pt x="5517" y="1404"/>
                  </a:cubicBezTo>
                  <a:cubicBezTo>
                    <a:pt x="5517" y="968"/>
                    <a:pt x="5178" y="629"/>
                    <a:pt x="4742" y="629"/>
                  </a:cubicBezTo>
                  <a:cubicBezTo>
                    <a:pt x="4307" y="629"/>
                    <a:pt x="3968" y="968"/>
                    <a:pt x="3968" y="1404"/>
                  </a:cubicBezTo>
                  <a:cubicBezTo>
                    <a:pt x="3968" y="2492"/>
                    <a:pt x="4089" y="3678"/>
                    <a:pt x="4210" y="4839"/>
                  </a:cubicBezTo>
                  <a:cubicBezTo>
                    <a:pt x="4355" y="6025"/>
                    <a:pt x="4476" y="7235"/>
                    <a:pt x="4476" y="8372"/>
                  </a:cubicBezTo>
                  <a:cubicBezTo>
                    <a:pt x="4476" y="9025"/>
                    <a:pt x="4428" y="9679"/>
                    <a:pt x="4307" y="10259"/>
                  </a:cubicBezTo>
                  <a:cubicBezTo>
                    <a:pt x="4162" y="10961"/>
                    <a:pt x="3823" y="11614"/>
                    <a:pt x="3460" y="12316"/>
                  </a:cubicBezTo>
                  <a:cubicBezTo>
                    <a:pt x="3194" y="12872"/>
                    <a:pt x="2904" y="13429"/>
                    <a:pt x="2686" y="14058"/>
                  </a:cubicBezTo>
                  <a:cubicBezTo>
                    <a:pt x="2541" y="13864"/>
                    <a:pt x="2371" y="13647"/>
                    <a:pt x="2250" y="13477"/>
                  </a:cubicBezTo>
                  <a:cubicBezTo>
                    <a:pt x="1742" y="12606"/>
                    <a:pt x="1670" y="10864"/>
                    <a:pt x="1621" y="9824"/>
                  </a:cubicBezTo>
                  <a:cubicBezTo>
                    <a:pt x="1621" y="9291"/>
                    <a:pt x="1597" y="8783"/>
                    <a:pt x="1597" y="8251"/>
                  </a:cubicBezTo>
                  <a:cubicBezTo>
                    <a:pt x="1597" y="7017"/>
                    <a:pt x="1645" y="5759"/>
                    <a:pt x="1694" y="4549"/>
                  </a:cubicBezTo>
                  <a:cubicBezTo>
                    <a:pt x="1742" y="3315"/>
                    <a:pt x="1791" y="2033"/>
                    <a:pt x="1791" y="775"/>
                  </a:cubicBezTo>
                  <a:cubicBezTo>
                    <a:pt x="1791" y="339"/>
                    <a:pt x="1452" y="0"/>
                    <a:pt x="1016" y="0"/>
                  </a:cubicBezTo>
                  <a:cubicBezTo>
                    <a:pt x="581" y="0"/>
                    <a:pt x="242" y="339"/>
                    <a:pt x="242" y="775"/>
                  </a:cubicBezTo>
                  <a:cubicBezTo>
                    <a:pt x="242" y="2009"/>
                    <a:pt x="194" y="3267"/>
                    <a:pt x="145" y="4476"/>
                  </a:cubicBezTo>
                  <a:cubicBezTo>
                    <a:pt x="73" y="6243"/>
                    <a:pt x="0" y="8082"/>
                    <a:pt x="73" y="9872"/>
                  </a:cubicBezTo>
                  <a:cubicBezTo>
                    <a:pt x="121" y="11154"/>
                    <a:pt x="218" y="13090"/>
                    <a:pt x="920" y="14300"/>
                  </a:cubicBezTo>
                  <a:cubicBezTo>
                    <a:pt x="944" y="14324"/>
                    <a:pt x="2202" y="16405"/>
                    <a:pt x="3218" y="16211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4968473" y="3377321"/>
              <a:ext cx="119935" cy="120132"/>
            </a:xfrm>
            <a:custGeom>
              <a:avLst/>
              <a:gdLst/>
              <a:ahLst/>
              <a:cxnLst/>
              <a:rect l="l" t="t" r="r" b="b"/>
              <a:pathLst>
                <a:path w="7139" h="7139" extrusionOk="0">
                  <a:moveTo>
                    <a:pt x="3558" y="1"/>
                  </a:moveTo>
                  <a:cubicBezTo>
                    <a:pt x="1598" y="1"/>
                    <a:pt x="1" y="1598"/>
                    <a:pt x="1" y="3582"/>
                  </a:cubicBezTo>
                  <a:cubicBezTo>
                    <a:pt x="1" y="5542"/>
                    <a:pt x="1598" y="7139"/>
                    <a:pt x="3558" y="7139"/>
                  </a:cubicBezTo>
                  <a:cubicBezTo>
                    <a:pt x="5542" y="7139"/>
                    <a:pt x="7139" y="5542"/>
                    <a:pt x="7139" y="3582"/>
                  </a:cubicBezTo>
                  <a:cubicBezTo>
                    <a:pt x="7139" y="1598"/>
                    <a:pt x="5542" y="1"/>
                    <a:pt x="3558" y="1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4968473" y="3377321"/>
              <a:ext cx="119935" cy="120132"/>
            </a:xfrm>
            <a:custGeom>
              <a:avLst/>
              <a:gdLst/>
              <a:ahLst/>
              <a:cxnLst/>
              <a:rect l="l" t="t" r="r" b="b"/>
              <a:pathLst>
                <a:path w="7139" h="7139" fill="none" extrusionOk="0">
                  <a:moveTo>
                    <a:pt x="7139" y="3582"/>
                  </a:moveTo>
                  <a:cubicBezTo>
                    <a:pt x="7139" y="5542"/>
                    <a:pt x="5542" y="7139"/>
                    <a:pt x="3558" y="7139"/>
                  </a:cubicBezTo>
                  <a:cubicBezTo>
                    <a:pt x="1598" y="7139"/>
                    <a:pt x="1" y="5542"/>
                    <a:pt x="1" y="3582"/>
                  </a:cubicBezTo>
                  <a:cubicBezTo>
                    <a:pt x="1" y="1598"/>
                    <a:pt x="1598" y="1"/>
                    <a:pt x="3558" y="1"/>
                  </a:cubicBezTo>
                  <a:cubicBezTo>
                    <a:pt x="5542" y="1"/>
                    <a:pt x="7139" y="1598"/>
                    <a:pt x="7139" y="3582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2"/>
            <p:cNvSpPr/>
            <p:nvPr/>
          </p:nvSpPr>
          <p:spPr>
            <a:xfrm>
              <a:off x="2791747" y="2888661"/>
              <a:ext cx="104076" cy="273026"/>
            </a:xfrm>
            <a:custGeom>
              <a:avLst/>
              <a:gdLst/>
              <a:ahLst/>
              <a:cxnLst/>
              <a:rect l="l" t="t" r="r" b="b"/>
              <a:pathLst>
                <a:path w="6195" h="16225" extrusionOk="0">
                  <a:moveTo>
                    <a:pt x="3134" y="1"/>
                  </a:moveTo>
                  <a:cubicBezTo>
                    <a:pt x="3089" y="1"/>
                    <a:pt x="3045" y="5"/>
                    <a:pt x="3001" y="13"/>
                  </a:cubicBezTo>
                  <a:cubicBezTo>
                    <a:pt x="2638" y="86"/>
                    <a:pt x="2347" y="376"/>
                    <a:pt x="2299" y="764"/>
                  </a:cubicBezTo>
                  <a:cubicBezTo>
                    <a:pt x="2154" y="1610"/>
                    <a:pt x="1767" y="2360"/>
                    <a:pt x="1355" y="3183"/>
                  </a:cubicBezTo>
                  <a:cubicBezTo>
                    <a:pt x="968" y="3933"/>
                    <a:pt x="557" y="4732"/>
                    <a:pt x="363" y="5651"/>
                  </a:cubicBezTo>
                  <a:cubicBezTo>
                    <a:pt x="0" y="7466"/>
                    <a:pt x="218" y="9547"/>
                    <a:pt x="436" y="11555"/>
                  </a:cubicBezTo>
                  <a:cubicBezTo>
                    <a:pt x="557" y="12716"/>
                    <a:pt x="678" y="13805"/>
                    <a:pt x="678" y="14821"/>
                  </a:cubicBezTo>
                  <a:cubicBezTo>
                    <a:pt x="678" y="15257"/>
                    <a:pt x="1041" y="15595"/>
                    <a:pt x="1452" y="15595"/>
                  </a:cubicBezTo>
                  <a:cubicBezTo>
                    <a:pt x="1888" y="15595"/>
                    <a:pt x="2226" y="15257"/>
                    <a:pt x="2226" y="14821"/>
                  </a:cubicBezTo>
                  <a:cubicBezTo>
                    <a:pt x="2226" y="13732"/>
                    <a:pt x="2105" y="12523"/>
                    <a:pt x="1984" y="11385"/>
                  </a:cubicBezTo>
                  <a:cubicBezTo>
                    <a:pt x="1863" y="10200"/>
                    <a:pt x="1718" y="8966"/>
                    <a:pt x="1718" y="7853"/>
                  </a:cubicBezTo>
                  <a:cubicBezTo>
                    <a:pt x="1718" y="7175"/>
                    <a:pt x="1767" y="6546"/>
                    <a:pt x="1888" y="5966"/>
                  </a:cubicBezTo>
                  <a:cubicBezTo>
                    <a:pt x="2033" y="5264"/>
                    <a:pt x="2372" y="4586"/>
                    <a:pt x="2735" y="3885"/>
                  </a:cubicBezTo>
                  <a:cubicBezTo>
                    <a:pt x="3025" y="3328"/>
                    <a:pt x="3291" y="2772"/>
                    <a:pt x="3509" y="2167"/>
                  </a:cubicBezTo>
                  <a:cubicBezTo>
                    <a:pt x="3678" y="2360"/>
                    <a:pt x="3823" y="2554"/>
                    <a:pt x="3944" y="2723"/>
                  </a:cubicBezTo>
                  <a:cubicBezTo>
                    <a:pt x="4452" y="3594"/>
                    <a:pt x="4525" y="5336"/>
                    <a:pt x="4573" y="6401"/>
                  </a:cubicBezTo>
                  <a:cubicBezTo>
                    <a:pt x="4598" y="6909"/>
                    <a:pt x="4598" y="7442"/>
                    <a:pt x="4598" y="7974"/>
                  </a:cubicBezTo>
                  <a:cubicBezTo>
                    <a:pt x="4598" y="9208"/>
                    <a:pt x="4549" y="10442"/>
                    <a:pt x="4501" y="11676"/>
                  </a:cubicBezTo>
                  <a:cubicBezTo>
                    <a:pt x="4452" y="12910"/>
                    <a:pt x="4404" y="14192"/>
                    <a:pt x="4404" y="15450"/>
                  </a:cubicBezTo>
                  <a:cubicBezTo>
                    <a:pt x="4404" y="15862"/>
                    <a:pt x="4767" y="16225"/>
                    <a:pt x="5178" y="16225"/>
                  </a:cubicBezTo>
                  <a:cubicBezTo>
                    <a:pt x="5614" y="16225"/>
                    <a:pt x="5977" y="15862"/>
                    <a:pt x="5977" y="15450"/>
                  </a:cubicBezTo>
                  <a:cubicBezTo>
                    <a:pt x="5977" y="14216"/>
                    <a:pt x="6025" y="12958"/>
                    <a:pt x="6074" y="11724"/>
                  </a:cubicBezTo>
                  <a:cubicBezTo>
                    <a:pt x="6122" y="9958"/>
                    <a:pt x="6194" y="8119"/>
                    <a:pt x="6122" y="6353"/>
                  </a:cubicBezTo>
                  <a:cubicBezTo>
                    <a:pt x="6074" y="5046"/>
                    <a:pt x="6001" y="3110"/>
                    <a:pt x="5275" y="1925"/>
                  </a:cubicBezTo>
                  <a:cubicBezTo>
                    <a:pt x="5275" y="1902"/>
                    <a:pt x="4104" y="1"/>
                    <a:pt x="3134" y="1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2"/>
            <p:cNvSpPr/>
            <p:nvPr/>
          </p:nvSpPr>
          <p:spPr>
            <a:xfrm>
              <a:off x="2791747" y="2885614"/>
              <a:ext cx="104076" cy="276072"/>
            </a:xfrm>
            <a:custGeom>
              <a:avLst/>
              <a:gdLst/>
              <a:ahLst/>
              <a:cxnLst/>
              <a:rect l="l" t="t" r="r" b="b"/>
              <a:pathLst>
                <a:path w="6195" h="16406" fill="none" extrusionOk="0">
                  <a:moveTo>
                    <a:pt x="3001" y="194"/>
                  </a:moveTo>
                  <a:cubicBezTo>
                    <a:pt x="2638" y="267"/>
                    <a:pt x="2347" y="557"/>
                    <a:pt x="2299" y="945"/>
                  </a:cubicBezTo>
                  <a:cubicBezTo>
                    <a:pt x="2154" y="1791"/>
                    <a:pt x="1767" y="2541"/>
                    <a:pt x="1355" y="3364"/>
                  </a:cubicBezTo>
                  <a:cubicBezTo>
                    <a:pt x="968" y="4114"/>
                    <a:pt x="557" y="4913"/>
                    <a:pt x="363" y="5832"/>
                  </a:cubicBezTo>
                  <a:cubicBezTo>
                    <a:pt x="0" y="7647"/>
                    <a:pt x="218" y="9728"/>
                    <a:pt x="436" y="11736"/>
                  </a:cubicBezTo>
                  <a:cubicBezTo>
                    <a:pt x="557" y="12897"/>
                    <a:pt x="678" y="13986"/>
                    <a:pt x="678" y="15002"/>
                  </a:cubicBezTo>
                  <a:cubicBezTo>
                    <a:pt x="678" y="15438"/>
                    <a:pt x="1041" y="15776"/>
                    <a:pt x="1452" y="15776"/>
                  </a:cubicBezTo>
                  <a:cubicBezTo>
                    <a:pt x="1888" y="15776"/>
                    <a:pt x="2226" y="15438"/>
                    <a:pt x="2226" y="15002"/>
                  </a:cubicBezTo>
                  <a:cubicBezTo>
                    <a:pt x="2226" y="13913"/>
                    <a:pt x="2105" y="12704"/>
                    <a:pt x="1984" y="11566"/>
                  </a:cubicBezTo>
                  <a:cubicBezTo>
                    <a:pt x="1863" y="10381"/>
                    <a:pt x="1718" y="9147"/>
                    <a:pt x="1718" y="8034"/>
                  </a:cubicBezTo>
                  <a:cubicBezTo>
                    <a:pt x="1718" y="7356"/>
                    <a:pt x="1767" y="6727"/>
                    <a:pt x="1888" y="6147"/>
                  </a:cubicBezTo>
                  <a:cubicBezTo>
                    <a:pt x="2033" y="5445"/>
                    <a:pt x="2372" y="4767"/>
                    <a:pt x="2735" y="4066"/>
                  </a:cubicBezTo>
                  <a:cubicBezTo>
                    <a:pt x="3025" y="3509"/>
                    <a:pt x="3291" y="2953"/>
                    <a:pt x="3509" y="2348"/>
                  </a:cubicBezTo>
                  <a:cubicBezTo>
                    <a:pt x="3678" y="2541"/>
                    <a:pt x="3823" y="2735"/>
                    <a:pt x="3944" y="2904"/>
                  </a:cubicBezTo>
                  <a:cubicBezTo>
                    <a:pt x="4452" y="3775"/>
                    <a:pt x="4525" y="5517"/>
                    <a:pt x="4573" y="6582"/>
                  </a:cubicBezTo>
                  <a:cubicBezTo>
                    <a:pt x="4598" y="7090"/>
                    <a:pt x="4598" y="7623"/>
                    <a:pt x="4598" y="8155"/>
                  </a:cubicBezTo>
                  <a:cubicBezTo>
                    <a:pt x="4598" y="9389"/>
                    <a:pt x="4549" y="10623"/>
                    <a:pt x="4501" y="11857"/>
                  </a:cubicBezTo>
                  <a:cubicBezTo>
                    <a:pt x="4452" y="13091"/>
                    <a:pt x="4404" y="14373"/>
                    <a:pt x="4404" y="15631"/>
                  </a:cubicBezTo>
                  <a:cubicBezTo>
                    <a:pt x="4404" y="16043"/>
                    <a:pt x="4767" y="16406"/>
                    <a:pt x="5178" y="16406"/>
                  </a:cubicBezTo>
                  <a:cubicBezTo>
                    <a:pt x="5614" y="16406"/>
                    <a:pt x="5977" y="16043"/>
                    <a:pt x="5977" y="15631"/>
                  </a:cubicBezTo>
                  <a:cubicBezTo>
                    <a:pt x="5977" y="14397"/>
                    <a:pt x="6025" y="13139"/>
                    <a:pt x="6074" y="11905"/>
                  </a:cubicBezTo>
                  <a:cubicBezTo>
                    <a:pt x="6122" y="10139"/>
                    <a:pt x="6194" y="8300"/>
                    <a:pt x="6122" y="6534"/>
                  </a:cubicBezTo>
                  <a:cubicBezTo>
                    <a:pt x="6074" y="5227"/>
                    <a:pt x="6001" y="3291"/>
                    <a:pt x="5275" y="2106"/>
                  </a:cubicBezTo>
                  <a:cubicBezTo>
                    <a:pt x="5275" y="2082"/>
                    <a:pt x="3993" y="1"/>
                    <a:pt x="3001" y="194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784842" y="2829395"/>
              <a:ext cx="120322" cy="120535"/>
            </a:xfrm>
            <a:custGeom>
              <a:avLst/>
              <a:gdLst/>
              <a:ahLst/>
              <a:cxnLst/>
              <a:rect l="l" t="t" r="r" b="b"/>
              <a:pathLst>
                <a:path w="7162" h="7163" extrusionOk="0">
                  <a:moveTo>
                    <a:pt x="3581" y="1"/>
                  </a:moveTo>
                  <a:cubicBezTo>
                    <a:pt x="1597" y="1"/>
                    <a:pt x="0" y="1598"/>
                    <a:pt x="0" y="3582"/>
                  </a:cubicBezTo>
                  <a:cubicBezTo>
                    <a:pt x="0" y="5542"/>
                    <a:pt x="1597" y="7163"/>
                    <a:pt x="3581" y="7163"/>
                  </a:cubicBezTo>
                  <a:cubicBezTo>
                    <a:pt x="5565" y="7163"/>
                    <a:pt x="7162" y="5542"/>
                    <a:pt x="7162" y="3582"/>
                  </a:cubicBezTo>
                  <a:cubicBezTo>
                    <a:pt x="7162" y="1598"/>
                    <a:pt x="5565" y="1"/>
                    <a:pt x="3581" y="1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784842" y="2829395"/>
              <a:ext cx="120322" cy="120535"/>
            </a:xfrm>
            <a:custGeom>
              <a:avLst/>
              <a:gdLst/>
              <a:ahLst/>
              <a:cxnLst/>
              <a:rect l="l" t="t" r="r" b="b"/>
              <a:pathLst>
                <a:path w="7162" h="7163" fill="none" extrusionOk="0">
                  <a:moveTo>
                    <a:pt x="7162" y="3582"/>
                  </a:moveTo>
                  <a:cubicBezTo>
                    <a:pt x="7162" y="5542"/>
                    <a:pt x="5565" y="7163"/>
                    <a:pt x="3581" y="7163"/>
                  </a:cubicBezTo>
                  <a:cubicBezTo>
                    <a:pt x="1597" y="7163"/>
                    <a:pt x="0" y="5542"/>
                    <a:pt x="0" y="3582"/>
                  </a:cubicBezTo>
                  <a:cubicBezTo>
                    <a:pt x="0" y="1598"/>
                    <a:pt x="1597" y="1"/>
                    <a:pt x="3581" y="1"/>
                  </a:cubicBezTo>
                  <a:cubicBezTo>
                    <a:pt x="5565" y="1"/>
                    <a:pt x="7162" y="1598"/>
                    <a:pt x="7162" y="3582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794183" y="3164266"/>
              <a:ext cx="104076" cy="273026"/>
            </a:xfrm>
            <a:custGeom>
              <a:avLst/>
              <a:gdLst/>
              <a:ahLst/>
              <a:cxnLst/>
              <a:rect l="l" t="t" r="r" b="b"/>
              <a:pathLst>
                <a:path w="6195" h="16225" extrusionOk="0">
                  <a:moveTo>
                    <a:pt x="1017" y="1"/>
                  </a:moveTo>
                  <a:cubicBezTo>
                    <a:pt x="581" y="1"/>
                    <a:pt x="243" y="364"/>
                    <a:pt x="243" y="775"/>
                  </a:cubicBezTo>
                  <a:cubicBezTo>
                    <a:pt x="243" y="2009"/>
                    <a:pt x="170" y="3267"/>
                    <a:pt x="146" y="4501"/>
                  </a:cubicBezTo>
                  <a:cubicBezTo>
                    <a:pt x="73" y="6267"/>
                    <a:pt x="1" y="8082"/>
                    <a:pt x="73" y="9872"/>
                  </a:cubicBezTo>
                  <a:cubicBezTo>
                    <a:pt x="122" y="11179"/>
                    <a:pt x="194" y="13115"/>
                    <a:pt x="920" y="14300"/>
                  </a:cubicBezTo>
                  <a:cubicBezTo>
                    <a:pt x="943" y="14323"/>
                    <a:pt x="2093" y="16224"/>
                    <a:pt x="3082" y="16224"/>
                  </a:cubicBezTo>
                  <a:cubicBezTo>
                    <a:pt x="3128" y="16224"/>
                    <a:pt x="3173" y="16220"/>
                    <a:pt x="3219" y="16212"/>
                  </a:cubicBezTo>
                  <a:cubicBezTo>
                    <a:pt x="3582" y="16139"/>
                    <a:pt x="3848" y="15849"/>
                    <a:pt x="3896" y="15462"/>
                  </a:cubicBezTo>
                  <a:cubicBezTo>
                    <a:pt x="4041" y="14615"/>
                    <a:pt x="4428" y="13841"/>
                    <a:pt x="4840" y="13042"/>
                  </a:cubicBezTo>
                  <a:cubicBezTo>
                    <a:pt x="5227" y="12268"/>
                    <a:pt x="5638" y="11494"/>
                    <a:pt x="5832" y="10574"/>
                  </a:cubicBezTo>
                  <a:cubicBezTo>
                    <a:pt x="6195" y="8759"/>
                    <a:pt x="5977" y="6679"/>
                    <a:pt x="5759" y="4670"/>
                  </a:cubicBezTo>
                  <a:cubicBezTo>
                    <a:pt x="5638" y="3509"/>
                    <a:pt x="5517" y="2396"/>
                    <a:pt x="5517" y="1404"/>
                  </a:cubicBezTo>
                  <a:cubicBezTo>
                    <a:pt x="5517" y="969"/>
                    <a:pt x="5154" y="630"/>
                    <a:pt x="4743" y="630"/>
                  </a:cubicBezTo>
                  <a:cubicBezTo>
                    <a:pt x="4307" y="630"/>
                    <a:pt x="3944" y="969"/>
                    <a:pt x="3944" y="1404"/>
                  </a:cubicBezTo>
                  <a:cubicBezTo>
                    <a:pt x="3944" y="2493"/>
                    <a:pt x="4090" y="3678"/>
                    <a:pt x="4211" y="4840"/>
                  </a:cubicBezTo>
                  <a:cubicBezTo>
                    <a:pt x="4332" y="6025"/>
                    <a:pt x="4477" y="7235"/>
                    <a:pt x="4477" y="8372"/>
                  </a:cubicBezTo>
                  <a:cubicBezTo>
                    <a:pt x="4477" y="9050"/>
                    <a:pt x="4428" y="9679"/>
                    <a:pt x="4307" y="10260"/>
                  </a:cubicBezTo>
                  <a:cubicBezTo>
                    <a:pt x="4162" y="10961"/>
                    <a:pt x="3823" y="11639"/>
                    <a:pt x="3461" y="12340"/>
                  </a:cubicBezTo>
                  <a:cubicBezTo>
                    <a:pt x="3170" y="12873"/>
                    <a:pt x="2904" y="13453"/>
                    <a:pt x="2686" y="14058"/>
                  </a:cubicBezTo>
                  <a:cubicBezTo>
                    <a:pt x="2517" y="13865"/>
                    <a:pt x="2372" y="13647"/>
                    <a:pt x="2251" y="13502"/>
                  </a:cubicBezTo>
                  <a:cubicBezTo>
                    <a:pt x="1743" y="12631"/>
                    <a:pt x="1670" y="10864"/>
                    <a:pt x="1622" y="9824"/>
                  </a:cubicBezTo>
                  <a:cubicBezTo>
                    <a:pt x="1597" y="9316"/>
                    <a:pt x="1597" y="8784"/>
                    <a:pt x="1597" y="8251"/>
                  </a:cubicBezTo>
                  <a:cubicBezTo>
                    <a:pt x="1597" y="7017"/>
                    <a:pt x="1646" y="5759"/>
                    <a:pt x="1694" y="4549"/>
                  </a:cubicBezTo>
                  <a:cubicBezTo>
                    <a:pt x="1743" y="3315"/>
                    <a:pt x="1791" y="2033"/>
                    <a:pt x="1791" y="775"/>
                  </a:cubicBezTo>
                  <a:cubicBezTo>
                    <a:pt x="1791" y="364"/>
                    <a:pt x="1428" y="1"/>
                    <a:pt x="1017" y="1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2"/>
            <p:cNvSpPr/>
            <p:nvPr/>
          </p:nvSpPr>
          <p:spPr>
            <a:xfrm>
              <a:off x="2794183" y="3164266"/>
              <a:ext cx="104076" cy="276072"/>
            </a:xfrm>
            <a:custGeom>
              <a:avLst/>
              <a:gdLst/>
              <a:ahLst/>
              <a:cxnLst/>
              <a:rect l="l" t="t" r="r" b="b"/>
              <a:pathLst>
                <a:path w="6195" h="16406" fill="none" extrusionOk="0">
                  <a:moveTo>
                    <a:pt x="3219" y="16212"/>
                  </a:moveTo>
                  <a:cubicBezTo>
                    <a:pt x="3582" y="16139"/>
                    <a:pt x="3848" y="15849"/>
                    <a:pt x="3896" y="15462"/>
                  </a:cubicBezTo>
                  <a:cubicBezTo>
                    <a:pt x="4041" y="14615"/>
                    <a:pt x="4428" y="13841"/>
                    <a:pt x="4840" y="13042"/>
                  </a:cubicBezTo>
                  <a:cubicBezTo>
                    <a:pt x="5227" y="12268"/>
                    <a:pt x="5638" y="11494"/>
                    <a:pt x="5832" y="10574"/>
                  </a:cubicBezTo>
                  <a:cubicBezTo>
                    <a:pt x="6195" y="8759"/>
                    <a:pt x="5977" y="6679"/>
                    <a:pt x="5759" y="4670"/>
                  </a:cubicBezTo>
                  <a:cubicBezTo>
                    <a:pt x="5638" y="3509"/>
                    <a:pt x="5517" y="2396"/>
                    <a:pt x="5517" y="1404"/>
                  </a:cubicBezTo>
                  <a:cubicBezTo>
                    <a:pt x="5517" y="969"/>
                    <a:pt x="5154" y="630"/>
                    <a:pt x="4743" y="630"/>
                  </a:cubicBezTo>
                  <a:cubicBezTo>
                    <a:pt x="4307" y="630"/>
                    <a:pt x="3944" y="969"/>
                    <a:pt x="3944" y="1404"/>
                  </a:cubicBezTo>
                  <a:cubicBezTo>
                    <a:pt x="3944" y="2493"/>
                    <a:pt x="4090" y="3678"/>
                    <a:pt x="4211" y="4840"/>
                  </a:cubicBezTo>
                  <a:cubicBezTo>
                    <a:pt x="4332" y="6025"/>
                    <a:pt x="4477" y="7235"/>
                    <a:pt x="4477" y="8372"/>
                  </a:cubicBezTo>
                  <a:cubicBezTo>
                    <a:pt x="4477" y="9050"/>
                    <a:pt x="4428" y="9679"/>
                    <a:pt x="4307" y="10260"/>
                  </a:cubicBezTo>
                  <a:cubicBezTo>
                    <a:pt x="4162" y="10961"/>
                    <a:pt x="3823" y="11639"/>
                    <a:pt x="3461" y="12340"/>
                  </a:cubicBezTo>
                  <a:cubicBezTo>
                    <a:pt x="3170" y="12873"/>
                    <a:pt x="2904" y="13453"/>
                    <a:pt x="2686" y="14058"/>
                  </a:cubicBezTo>
                  <a:cubicBezTo>
                    <a:pt x="2517" y="13865"/>
                    <a:pt x="2372" y="13647"/>
                    <a:pt x="2251" y="13502"/>
                  </a:cubicBezTo>
                  <a:cubicBezTo>
                    <a:pt x="1743" y="12631"/>
                    <a:pt x="1670" y="10864"/>
                    <a:pt x="1622" y="9824"/>
                  </a:cubicBezTo>
                  <a:cubicBezTo>
                    <a:pt x="1597" y="9316"/>
                    <a:pt x="1597" y="8784"/>
                    <a:pt x="1597" y="8251"/>
                  </a:cubicBezTo>
                  <a:cubicBezTo>
                    <a:pt x="1597" y="7017"/>
                    <a:pt x="1646" y="5759"/>
                    <a:pt x="1694" y="4549"/>
                  </a:cubicBezTo>
                  <a:cubicBezTo>
                    <a:pt x="1743" y="3315"/>
                    <a:pt x="1791" y="2033"/>
                    <a:pt x="1791" y="775"/>
                  </a:cubicBezTo>
                  <a:cubicBezTo>
                    <a:pt x="1791" y="364"/>
                    <a:pt x="1428" y="1"/>
                    <a:pt x="1017" y="1"/>
                  </a:cubicBezTo>
                  <a:cubicBezTo>
                    <a:pt x="581" y="1"/>
                    <a:pt x="243" y="364"/>
                    <a:pt x="243" y="775"/>
                  </a:cubicBezTo>
                  <a:cubicBezTo>
                    <a:pt x="243" y="2009"/>
                    <a:pt x="170" y="3267"/>
                    <a:pt x="146" y="4501"/>
                  </a:cubicBezTo>
                  <a:cubicBezTo>
                    <a:pt x="73" y="6267"/>
                    <a:pt x="1" y="8082"/>
                    <a:pt x="73" y="9872"/>
                  </a:cubicBezTo>
                  <a:cubicBezTo>
                    <a:pt x="122" y="11179"/>
                    <a:pt x="194" y="13115"/>
                    <a:pt x="920" y="14300"/>
                  </a:cubicBezTo>
                  <a:cubicBezTo>
                    <a:pt x="944" y="14324"/>
                    <a:pt x="2202" y="16405"/>
                    <a:pt x="3219" y="16212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2"/>
            <p:cNvSpPr/>
            <p:nvPr/>
          </p:nvSpPr>
          <p:spPr>
            <a:xfrm>
              <a:off x="2784842" y="3376108"/>
              <a:ext cx="120322" cy="120535"/>
            </a:xfrm>
            <a:custGeom>
              <a:avLst/>
              <a:gdLst/>
              <a:ahLst/>
              <a:cxnLst/>
              <a:rect l="l" t="t" r="r" b="b"/>
              <a:pathLst>
                <a:path w="7162" h="7163" extrusionOk="0">
                  <a:moveTo>
                    <a:pt x="3581" y="0"/>
                  </a:moveTo>
                  <a:cubicBezTo>
                    <a:pt x="1597" y="0"/>
                    <a:pt x="0" y="1597"/>
                    <a:pt x="0" y="3581"/>
                  </a:cubicBezTo>
                  <a:cubicBezTo>
                    <a:pt x="0" y="5541"/>
                    <a:pt x="1597" y="7162"/>
                    <a:pt x="3581" y="7162"/>
                  </a:cubicBezTo>
                  <a:cubicBezTo>
                    <a:pt x="5565" y="7162"/>
                    <a:pt x="7162" y="5541"/>
                    <a:pt x="7162" y="3581"/>
                  </a:cubicBezTo>
                  <a:cubicBezTo>
                    <a:pt x="7162" y="1597"/>
                    <a:pt x="5565" y="0"/>
                    <a:pt x="3581" y="0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784842" y="3376108"/>
              <a:ext cx="120322" cy="120535"/>
            </a:xfrm>
            <a:custGeom>
              <a:avLst/>
              <a:gdLst/>
              <a:ahLst/>
              <a:cxnLst/>
              <a:rect l="l" t="t" r="r" b="b"/>
              <a:pathLst>
                <a:path w="7162" h="7163" fill="none" extrusionOk="0">
                  <a:moveTo>
                    <a:pt x="7162" y="3581"/>
                  </a:moveTo>
                  <a:cubicBezTo>
                    <a:pt x="7162" y="5541"/>
                    <a:pt x="5565" y="7162"/>
                    <a:pt x="3581" y="7162"/>
                  </a:cubicBezTo>
                  <a:cubicBezTo>
                    <a:pt x="1597" y="7162"/>
                    <a:pt x="0" y="5541"/>
                    <a:pt x="0" y="3581"/>
                  </a:cubicBezTo>
                  <a:cubicBezTo>
                    <a:pt x="0" y="1597"/>
                    <a:pt x="1597" y="0"/>
                    <a:pt x="3581" y="0"/>
                  </a:cubicBezTo>
                  <a:cubicBezTo>
                    <a:pt x="5565" y="0"/>
                    <a:pt x="7162" y="1597"/>
                    <a:pt x="7162" y="3581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927105" y="2892685"/>
              <a:ext cx="104076" cy="272673"/>
            </a:xfrm>
            <a:custGeom>
              <a:avLst/>
              <a:gdLst/>
              <a:ahLst/>
              <a:cxnLst/>
              <a:rect l="l" t="t" r="r" b="b"/>
              <a:pathLst>
                <a:path w="6195" h="16204" extrusionOk="0">
                  <a:moveTo>
                    <a:pt x="3151" y="0"/>
                  </a:moveTo>
                  <a:cubicBezTo>
                    <a:pt x="3100" y="0"/>
                    <a:pt x="3050" y="6"/>
                    <a:pt x="3001" y="16"/>
                  </a:cubicBezTo>
                  <a:cubicBezTo>
                    <a:pt x="2614" y="89"/>
                    <a:pt x="2348" y="379"/>
                    <a:pt x="2299" y="766"/>
                  </a:cubicBezTo>
                  <a:cubicBezTo>
                    <a:pt x="2154" y="1613"/>
                    <a:pt x="1767" y="2363"/>
                    <a:pt x="1355" y="3162"/>
                  </a:cubicBezTo>
                  <a:cubicBezTo>
                    <a:pt x="968" y="3936"/>
                    <a:pt x="557" y="4735"/>
                    <a:pt x="363" y="5630"/>
                  </a:cubicBezTo>
                  <a:cubicBezTo>
                    <a:pt x="1" y="7444"/>
                    <a:pt x="218" y="9525"/>
                    <a:pt x="436" y="11534"/>
                  </a:cubicBezTo>
                  <a:cubicBezTo>
                    <a:pt x="557" y="12695"/>
                    <a:pt x="678" y="13808"/>
                    <a:pt x="678" y="14824"/>
                  </a:cubicBezTo>
                  <a:cubicBezTo>
                    <a:pt x="678" y="15235"/>
                    <a:pt x="1041" y="15598"/>
                    <a:pt x="1452" y="15598"/>
                  </a:cubicBezTo>
                  <a:cubicBezTo>
                    <a:pt x="1888" y="15598"/>
                    <a:pt x="2251" y="15235"/>
                    <a:pt x="2251" y="14824"/>
                  </a:cubicBezTo>
                  <a:cubicBezTo>
                    <a:pt x="2251" y="13735"/>
                    <a:pt x="2106" y="12526"/>
                    <a:pt x="1985" y="11364"/>
                  </a:cubicBezTo>
                  <a:cubicBezTo>
                    <a:pt x="1864" y="10179"/>
                    <a:pt x="1718" y="8969"/>
                    <a:pt x="1718" y="7832"/>
                  </a:cubicBezTo>
                  <a:cubicBezTo>
                    <a:pt x="1718" y="7178"/>
                    <a:pt x="1767" y="6525"/>
                    <a:pt x="1888" y="5944"/>
                  </a:cubicBezTo>
                  <a:cubicBezTo>
                    <a:pt x="2033" y="5243"/>
                    <a:pt x="2372" y="4589"/>
                    <a:pt x="2735" y="3888"/>
                  </a:cubicBezTo>
                  <a:cubicBezTo>
                    <a:pt x="3025" y="3331"/>
                    <a:pt x="3291" y="2775"/>
                    <a:pt x="3509" y="2170"/>
                  </a:cubicBezTo>
                  <a:cubicBezTo>
                    <a:pt x="3678" y="2363"/>
                    <a:pt x="3823" y="2557"/>
                    <a:pt x="3944" y="2726"/>
                  </a:cubicBezTo>
                  <a:cubicBezTo>
                    <a:pt x="4453" y="3597"/>
                    <a:pt x="4525" y="5339"/>
                    <a:pt x="4574" y="6380"/>
                  </a:cubicBezTo>
                  <a:cubicBezTo>
                    <a:pt x="4598" y="6912"/>
                    <a:pt x="4598" y="7444"/>
                    <a:pt x="4598" y="7953"/>
                  </a:cubicBezTo>
                  <a:cubicBezTo>
                    <a:pt x="4598" y="9187"/>
                    <a:pt x="4549" y="10445"/>
                    <a:pt x="4501" y="11654"/>
                  </a:cubicBezTo>
                  <a:cubicBezTo>
                    <a:pt x="4453" y="12888"/>
                    <a:pt x="4404" y="14171"/>
                    <a:pt x="4404" y="15429"/>
                  </a:cubicBezTo>
                  <a:cubicBezTo>
                    <a:pt x="4404" y="15865"/>
                    <a:pt x="4767" y="16203"/>
                    <a:pt x="5178" y="16203"/>
                  </a:cubicBezTo>
                  <a:cubicBezTo>
                    <a:pt x="5614" y="16203"/>
                    <a:pt x="5977" y="15865"/>
                    <a:pt x="5977" y="15429"/>
                  </a:cubicBezTo>
                  <a:cubicBezTo>
                    <a:pt x="5977" y="14219"/>
                    <a:pt x="6025" y="12937"/>
                    <a:pt x="6074" y="11727"/>
                  </a:cubicBezTo>
                  <a:cubicBezTo>
                    <a:pt x="6122" y="9961"/>
                    <a:pt x="6195" y="8122"/>
                    <a:pt x="6122" y="6331"/>
                  </a:cubicBezTo>
                  <a:cubicBezTo>
                    <a:pt x="6074" y="5049"/>
                    <a:pt x="6001" y="3113"/>
                    <a:pt x="5275" y="1904"/>
                  </a:cubicBezTo>
                  <a:cubicBezTo>
                    <a:pt x="5252" y="1881"/>
                    <a:pt x="4115" y="0"/>
                    <a:pt x="3151" y="0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927105" y="2889284"/>
              <a:ext cx="104076" cy="276072"/>
            </a:xfrm>
            <a:custGeom>
              <a:avLst/>
              <a:gdLst/>
              <a:ahLst/>
              <a:cxnLst/>
              <a:rect l="l" t="t" r="r" b="b"/>
              <a:pathLst>
                <a:path w="6195" h="16406" fill="none" extrusionOk="0">
                  <a:moveTo>
                    <a:pt x="3001" y="218"/>
                  </a:moveTo>
                  <a:cubicBezTo>
                    <a:pt x="2614" y="291"/>
                    <a:pt x="2348" y="581"/>
                    <a:pt x="2299" y="968"/>
                  </a:cubicBezTo>
                  <a:cubicBezTo>
                    <a:pt x="2154" y="1815"/>
                    <a:pt x="1767" y="2565"/>
                    <a:pt x="1355" y="3364"/>
                  </a:cubicBezTo>
                  <a:cubicBezTo>
                    <a:pt x="968" y="4138"/>
                    <a:pt x="557" y="4937"/>
                    <a:pt x="363" y="5832"/>
                  </a:cubicBezTo>
                  <a:cubicBezTo>
                    <a:pt x="1" y="7646"/>
                    <a:pt x="218" y="9727"/>
                    <a:pt x="436" y="11736"/>
                  </a:cubicBezTo>
                  <a:cubicBezTo>
                    <a:pt x="557" y="12897"/>
                    <a:pt x="678" y="14010"/>
                    <a:pt x="678" y="15026"/>
                  </a:cubicBezTo>
                  <a:cubicBezTo>
                    <a:pt x="678" y="15437"/>
                    <a:pt x="1041" y="15800"/>
                    <a:pt x="1452" y="15800"/>
                  </a:cubicBezTo>
                  <a:cubicBezTo>
                    <a:pt x="1888" y="15800"/>
                    <a:pt x="2251" y="15437"/>
                    <a:pt x="2251" y="15026"/>
                  </a:cubicBezTo>
                  <a:cubicBezTo>
                    <a:pt x="2251" y="13937"/>
                    <a:pt x="2106" y="12728"/>
                    <a:pt x="1985" y="11566"/>
                  </a:cubicBezTo>
                  <a:cubicBezTo>
                    <a:pt x="1864" y="10381"/>
                    <a:pt x="1718" y="9171"/>
                    <a:pt x="1718" y="8034"/>
                  </a:cubicBezTo>
                  <a:cubicBezTo>
                    <a:pt x="1718" y="7380"/>
                    <a:pt x="1767" y="6727"/>
                    <a:pt x="1888" y="6146"/>
                  </a:cubicBezTo>
                  <a:cubicBezTo>
                    <a:pt x="2033" y="5445"/>
                    <a:pt x="2372" y="4791"/>
                    <a:pt x="2735" y="4090"/>
                  </a:cubicBezTo>
                  <a:cubicBezTo>
                    <a:pt x="3025" y="3533"/>
                    <a:pt x="3291" y="2977"/>
                    <a:pt x="3509" y="2372"/>
                  </a:cubicBezTo>
                  <a:cubicBezTo>
                    <a:pt x="3678" y="2565"/>
                    <a:pt x="3823" y="2759"/>
                    <a:pt x="3944" y="2928"/>
                  </a:cubicBezTo>
                  <a:cubicBezTo>
                    <a:pt x="4453" y="3799"/>
                    <a:pt x="4525" y="5541"/>
                    <a:pt x="4574" y="6582"/>
                  </a:cubicBezTo>
                  <a:cubicBezTo>
                    <a:pt x="4598" y="7114"/>
                    <a:pt x="4598" y="7646"/>
                    <a:pt x="4598" y="8155"/>
                  </a:cubicBezTo>
                  <a:cubicBezTo>
                    <a:pt x="4598" y="9389"/>
                    <a:pt x="4549" y="10647"/>
                    <a:pt x="4501" y="11856"/>
                  </a:cubicBezTo>
                  <a:cubicBezTo>
                    <a:pt x="4453" y="13090"/>
                    <a:pt x="4404" y="14373"/>
                    <a:pt x="4404" y="15631"/>
                  </a:cubicBezTo>
                  <a:cubicBezTo>
                    <a:pt x="4404" y="16067"/>
                    <a:pt x="4767" y="16405"/>
                    <a:pt x="5178" y="16405"/>
                  </a:cubicBezTo>
                  <a:cubicBezTo>
                    <a:pt x="5614" y="16405"/>
                    <a:pt x="5977" y="16067"/>
                    <a:pt x="5977" y="15631"/>
                  </a:cubicBezTo>
                  <a:cubicBezTo>
                    <a:pt x="5977" y="14421"/>
                    <a:pt x="6025" y="13139"/>
                    <a:pt x="6074" y="11929"/>
                  </a:cubicBezTo>
                  <a:cubicBezTo>
                    <a:pt x="6122" y="10163"/>
                    <a:pt x="6195" y="8324"/>
                    <a:pt x="6122" y="6533"/>
                  </a:cubicBezTo>
                  <a:cubicBezTo>
                    <a:pt x="6074" y="5251"/>
                    <a:pt x="6001" y="3315"/>
                    <a:pt x="5275" y="2106"/>
                  </a:cubicBezTo>
                  <a:cubicBezTo>
                    <a:pt x="5251" y="2081"/>
                    <a:pt x="3993" y="1"/>
                    <a:pt x="3001" y="218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2"/>
            <p:cNvSpPr/>
            <p:nvPr/>
          </p:nvSpPr>
          <p:spPr>
            <a:xfrm>
              <a:off x="2920200" y="2833470"/>
              <a:ext cx="120338" cy="120132"/>
            </a:xfrm>
            <a:custGeom>
              <a:avLst/>
              <a:gdLst/>
              <a:ahLst/>
              <a:cxnLst/>
              <a:rect l="l" t="t" r="r" b="b"/>
              <a:pathLst>
                <a:path w="7163" h="7139" extrusionOk="0">
                  <a:moveTo>
                    <a:pt x="3581" y="1"/>
                  </a:moveTo>
                  <a:cubicBezTo>
                    <a:pt x="1597" y="1"/>
                    <a:pt x="0" y="1598"/>
                    <a:pt x="0" y="3582"/>
                  </a:cubicBezTo>
                  <a:cubicBezTo>
                    <a:pt x="0" y="5542"/>
                    <a:pt x="1597" y="7139"/>
                    <a:pt x="3581" y="7139"/>
                  </a:cubicBezTo>
                  <a:cubicBezTo>
                    <a:pt x="5565" y="7139"/>
                    <a:pt x="7162" y="5542"/>
                    <a:pt x="7162" y="3582"/>
                  </a:cubicBezTo>
                  <a:cubicBezTo>
                    <a:pt x="7162" y="1598"/>
                    <a:pt x="5565" y="1"/>
                    <a:pt x="3581" y="1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2"/>
            <p:cNvSpPr/>
            <p:nvPr/>
          </p:nvSpPr>
          <p:spPr>
            <a:xfrm>
              <a:off x="2920200" y="2833470"/>
              <a:ext cx="120338" cy="120132"/>
            </a:xfrm>
            <a:custGeom>
              <a:avLst/>
              <a:gdLst/>
              <a:ahLst/>
              <a:cxnLst/>
              <a:rect l="l" t="t" r="r" b="b"/>
              <a:pathLst>
                <a:path w="7163" h="7139" fill="none" extrusionOk="0">
                  <a:moveTo>
                    <a:pt x="7162" y="3582"/>
                  </a:moveTo>
                  <a:cubicBezTo>
                    <a:pt x="7162" y="5542"/>
                    <a:pt x="5565" y="7139"/>
                    <a:pt x="3581" y="7139"/>
                  </a:cubicBezTo>
                  <a:cubicBezTo>
                    <a:pt x="1597" y="7139"/>
                    <a:pt x="0" y="5542"/>
                    <a:pt x="0" y="3582"/>
                  </a:cubicBezTo>
                  <a:cubicBezTo>
                    <a:pt x="0" y="1598"/>
                    <a:pt x="1597" y="1"/>
                    <a:pt x="3581" y="1"/>
                  </a:cubicBezTo>
                  <a:cubicBezTo>
                    <a:pt x="5565" y="1"/>
                    <a:pt x="7162" y="1598"/>
                    <a:pt x="7162" y="3582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2929541" y="3168340"/>
              <a:ext cx="104076" cy="272673"/>
            </a:xfrm>
            <a:custGeom>
              <a:avLst/>
              <a:gdLst/>
              <a:ahLst/>
              <a:cxnLst/>
              <a:rect l="l" t="t" r="r" b="b"/>
              <a:pathLst>
                <a:path w="6195" h="16204" extrusionOk="0">
                  <a:moveTo>
                    <a:pt x="1017" y="1"/>
                  </a:moveTo>
                  <a:cubicBezTo>
                    <a:pt x="581" y="1"/>
                    <a:pt x="218" y="339"/>
                    <a:pt x="218" y="775"/>
                  </a:cubicBezTo>
                  <a:cubicBezTo>
                    <a:pt x="218" y="1985"/>
                    <a:pt x="170" y="3267"/>
                    <a:pt x="146" y="4477"/>
                  </a:cubicBezTo>
                  <a:cubicBezTo>
                    <a:pt x="73" y="6243"/>
                    <a:pt x="1" y="8082"/>
                    <a:pt x="73" y="9872"/>
                  </a:cubicBezTo>
                  <a:cubicBezTo>
                    <a:pt x="122" y="11155"/>
                    <a:pt x="194" y="13090"/>
                    <a:pt x="920" y="14300"/>
                  </a:cubicBezTo>
                  <a:cubicBezTo>
                    <a:pt x="943" y="14323"/>
                    <a:pt x="2080" y="16203"/>
                    <a:pt x="3045" y="16203"/>
                  </a:cubicBezTo>
                  <a:cubicBezTo>
                    <a:pt x="3095" y="16203"/>
                    <a:pt x="3145" y="16198"/>
                    <a:pt x="3195" y="16187"/>
                  </a:cubicBezTo>
                  <a:cubicBezTo>
                    <a:pt x="3557" y="16115"/>
                    <a:pt x="3848" y="15825"/>
                    <a:pt x="3896" y="15437"/>
                  </a:cubicBezTo>
                  <a:cubicBezTo>
                    <a:pt x="4041" y="14591"/>
                    <a:pt x="4429" y="13841"/>
                    <a:pt x="4840" y="13042"/>
                  </a:cubicBezTo>
                  <a:cubicBezTo>
                    <a:pt x="5227" y="12268"/>
                    <a:pt x="5638" y="11469"/>
                    <a:pt x="5832" y="10574"/>
                  </a:cubicBezTo>
                  <a:cubicBezTo>
                    <a:pt x="6195" y="8759"/>
                    <a:pt x="5977" y="6679"/>
                    <a:pt x="5759" y="4670"/>
                  </a:cubicBezTo>
                  <a:cubicBezTo>
                    <a:pt x="5638" y="3509"/>
                    <a:pt x="5517" y="2396"/>
                    <a:pt x="5517" y="1380"/>
                  </a:cubicBezTo>
                  <a:cubicBezTo>
                    <a:pt x="5517" y="968"/>
                    <a:pt x="5154" y="606"/>
                    <a:pt x="4743" y="606"/>
                  </a:cubicBezTo>
                  <a:cubicBezTo>
                    <a:pt x="4308" y="606"/>
                    <a:pt x="3969" y="968"/>
                    <a:pt x="3969" y="1380"/>
                  </a:cubicBezTo>
                  <a:cubicBezTo>
                    <a:pt x="3969" y="2469"/>
                    <a:pt x="4090" y="3678"/>
                    <a:pt x="4211" y="4840"/>
                  </a:cubicBezTo>
                  <a:cubicBezTo>
                    <a:pt x="4332" y="6025"/>
                    <a:pt x="4477" y="7235"/>
                    <a:pt x="4477" y="8372"/>
                  </a:cubicBezTo>
                  <a:cubicBezTo>
                    <a:pt x="4477" y="9026"/>
                    <a:pt x="4429" y="9679"/>
                    <a:pt x="4308" y="10260"/>
                  </a:cubicBezTo>
                  <a:cubicBezTo>
                    <a:pt x="4162" y="10961"/>
                    <a:pt x="3824" y="11615"/>
                    <a:pt x="3461" y="12316"/>
                  </a:cubicBezTo>
                  <a:cubicBezTo>
                    <a:pt x="3170" y="12873"/>
                    <a:pt x="2904" y="13429"/>
                    <a:pt x="2686" y="14034"/>
                  </a:cubicBezTo>
                  <a:cubicBezTo>
                    <a:pt x="2517" y="13841"/>
                    <a:pt x="2372" y="13647"/>
                    <a:pt x="2251" y="13478"/>
                  </a:cubicBezTo>
                  <a:cubicBezTo>
                    <a:pt x="1743" y="12607"/>
                    <a:pt x="1670" y="10864"/>
                    <a:pt x="1622" y="9824"/>
                  </a:cubicBezTo>
                  <a:cubicBezTo>
                    <a:pt x="1598" y="9292"/>
                    <a:pt x="1598" y="8759"/>
                    <a:pt x="1598" y="8251"/>
                  </a:cubicBezTo>
                  <a:cubicBezTo>
                    <a:pt x="1598" y="7017"/>
                    <a:pt x="1646" y="5759"/>
                    <a:pt x="1694" y="4549"/>
                  </a:cubicBezTo>
                  <a:cubicBezTo>
                    <a:pt x="1743" y="3315"/>
                    <a:pt x="1791" y="2033"/>
                    <a:pt x="1791" y="775"/>
                  </a:cubicBezTo>
                  <a:cubicBezTo>
                    <a:pt x="1791" y="339"/>
                    <a:pt x="1428" y="1"/>
                    <a:pt x="1017" y="1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2929541" y="3168340"/>
              <a:ext cx="104076" cy="276072"/>
            </a:xfrm>
            <a:custGeom>
              <a:avLst/>
              <a:gdLst/>
              <a:ahLst/>
              <a:cxnLst/>
              <a:rect l="l" t="t" r="r" b="b"/>
              <a:pathLst>
                <a:path w="6195" h="16406" fill="none" extrusionOk="0">
                  <a:moveTo>
                    <a:pt x="3195" y="16187"/>
                  </a:moveTo>
                  <a:cubicBezTo>
                    <a:pt x="3557" y="16115"/>
                    <a:pt x="3848" y="15825"/>
                    <a:pt x="3896" y="15437"/>
                  </a:cubicBezTo>
                  <a:cubicBezTo>
                    <a:pt x="4041" y="14591"/>
                    <a:pt x="4429" y="13841"/>
                    <a:pt x="4840" y="13042"/>
                  </a:cubicBezTo>
                  <a:cubicBezTo>
                    <a:pt x="5227" y="12268"/>
                    <a:pt x="5638" y="11469"/>
                    <a:pt x="5832" y="10574"/>
                  </a:cubicBezTo>
                  <a:cubicBezTo>
                    <a:pt x="6195" y="8759"/>
                    <a:pt x="5977" y="6679"/>
                    <a:pt x="5759" y="4670"/>
                  </a:cubicBezTo>
                  <a:cubicBezTo>
                    <a:pt x="5638" y="3509"/>
                    <a:pt x="5517" y="2396"/>
                    <a:pt x="5517" y="1380"/>
                  </a:cubicBezTo>
                  <a:cubicBezTo>
                    <a:pt x="5517" y="968"/>
                    <a:pt x="5154" y="606"/>
                    <a:pt x="4743" y="606"/>
                  </a:cubicBezTo>
                  <a:cubicBezTo>
                    <a:pt x="4308" y="606"/>
                    <a:pt x="3969" y="968"/>
                    <a:pt x="3969" y="1380"/>
                  </a:cubicBezTo>
                  <a:cubicBezTo>
                    <a:pt x="3969" y="2469"/>
                    <a:pt x="4090" y="3678"/>
                    <a:pt x="4211" y="4840"/>
                  </a:cubicBezTo>
                  <a:cubicBezTo>
                    <a:pt x="4332" y="6025"/>
                    <a:pt x="4477" y="7235"/>
                    <a:pt x="4477" y="8372"/>
                  </a:cubicBezTo>
                  <a:cubicBezTo>
                    <a:pt x="4477" y="9026"/>
                    <a:pt x="4429" y="9679"/>
                    <a:pt x="4308" y="10260"/>
                  </a:cubicBezTo>
                  <a:cubicBezTo>
                    <a:pt x="4162" y="10961"/>
                    <a:pt x="3824" y="11615"/>
                    <a:pt x="3461" y="12316"/>
                  </a:cubicBezTo>
                  <a:cubicBezTo>
                    <a:pt x="3170" y="12873"/>
                    <a:pt x="2904" y="13429"/>
                    <a:pt x="2686" y="14034"/>
                  </a:cubicBezTo>
                  <a:cubicBezTo>
                    <a:pt x="2517" y="13841"/>
                    <a:pt x="2372" y="13647"/>
                    <a:pt x="2251" y="13478"/>
                  </a:cubicBezTo>
                  <a:cubicBezTo>
                    <a:pt x="1743" y="12607"/>
                    <a:pt x="1670" y="10864"/>
                    <a:pt x="1622" y="9824"/>
                  </a:cubicBezTo>
                  <a:cubicBezTo>
                    <a:pt x="1598" y="9292"/>
                    <a:pt x="1598" y="8759"/>
                    <a:pt x="1598" y="8251"/>
                  </a:cubicBezTo>
                  <a:cubicBezTo>
                    <a:pt x="1598" y="7017"/>
                    <a:pt x="1646" y="5759"/>
                    <a:pt x="1694" y="4549"/>
                  </a:cubicBezTo>
                  <a:cubicBezTo>
                    <a:pt x="1743" y="3315"/>
                    <a:pt x="1791" y="2033"/>
                    <a:pt x="1791" y="775"/>
                  </a:cubicBezTo>
                  <a:cubicBezTo>
                    <a:pt x="1791" y="339"/>
                    <a:pt x="1428" y="1"/>
                    <a:pt x="1017" y="1"/>
                  </a:cubicBezTo>
                  <a:cubicBezTo>
                    <a:pt x="581" y="1"/>
                    <a:pt x="218" y="339"/>
                    <a:pt x="218" y="775"/>
                  </a:cubicBezTo>
                  <a:cubicBezTo>
                    <a:pt x="218" y="1985"/>
                    <a:pt x="170" y="3267"/>
                    <a:pt x="146" y="4477"/>
                  </a:cubicBezTo>
                  <a:cubicBezTo>
                    <a:pt x="73" y="6243"/>
                    <a:pt x="1" y="8082"/>
                    <a:pt x="73" y="9872"/>
                  </a:cubicBezTo>
                  <a:cubicBezTo>
                    <a:pt x="122" y="11155"/>
                    <a:pt x="194" y="13090"/>
                    <a:pt x="920" y="14300"/>
                  </a:cubicBezTo>
                  <a:cubicBezTo>
                    <a:pt x="944" y="14324"/>
                    <a:pt x="2203" y="16405"/>
                    <a:pt x="3195" y="16187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2920200" y="3380183"/>
              <a:ext cx="120338" cy="120132"/>
            </a:xfrm>
            <a:custGeom>
              <a:avLst/>
              <a:gdLst/>
              <a:ahLst/>
              <a:cxnLst/>
              <a:rect l="l" t="t" r="r" b="b"/>
              <a:pathLst>
                <a:path w="7163" h="7139" extrusionOk="0">
                  <a:moveTo>
                    <a:pt x="3581" y="0"/>
                  </a:moveTo>
                  <a:cubicBezTo>
                    <a:pt x="1597" y="0"/>
                    <a:pt x="0" y="1597"/>
                    <a:pt x="0" y="3557"/>
                  </a:cubicBezTo>
                  <a:cubicBezTo>
                    <a:pt x="0" y="5541"/>
                    <a:pt x="1597" y="7138"/>
                    <a:pt x="3581" y="7138"/>
                  </a:cubicBezTo>
                  <a:cubicBezTo>
                    <a:pt x="5565" y="7138"/>
                    <a:pt x="7162" y="5541"/>
                    <a:pt x="7162" y="3557"/>
                  </a:cubicBezTo>
                  <a:cubicBezTo>
                    <a:pt x="7162" y="1597"/>
                    <a:pt x="5565" y="0"/>
                    <a:pt x="3581" y="0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2920200" y="3380183"/>
              <a:ext cx="120338" cy="120132"/>
            </a:xfrm>
            <a:custGeom>
              <a:avLst/>
              <a:gdLst/>
              <a:ahLst/>
              <a:cxnLst/>
              <a:rect l="l" t="t" r="r" b="b"/>
              <a:pathLst>
                <a:path w="7163" h="7139" fill="none" extrusionOk="0">
                  <a:moveTo>
                    <a:pt x="0" y="3557"/>
                  </a:moveTo>
                  <a:cubicBezTo>
                    <a:pt x="0" y="1597"/>
                    <a:pt x="1597" y="0"/>
                    <a:pt x="3581" y="0"/>
                  </a:cubicBezTo>
                  <a:cubicBezTo>
                    <a:pt x="5565" y="0"/>
                    <a:pt x="7162" y="1597"/>
                    <a:pt x="7162" y="3557"/>
                  </a:cubicBezTo>
                  <a:cubicBezTo>
                    <a:pt x="7162" y="5541"/>
                    <a:pt x="5565" y="7138"/>
                    <a:pt x="3581" y="7138"/>
                  </a:cubicBezTo>
                  <a:cubicBezTo>
                    <a:pt x="1597" y="7138"/>
                    <a:pt x="0" y="5541"/>
                    <a:pt x="0" y="3557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062865" y="2889890"/>
              <a:ext cx="104076" cy="273026"/>
            </a:xfrm>
            <a:custGeom>
              <a:avLst/>
              <a:gdLst/>
              <a:ahLst/>
              <a:cxnLst/>
              <a:rect l="l" t="t" r="r" b="b"/>
              <a:pathLst>
                <a:path w="6195" h="16225" extrusionOk="0">
                  <a:moveTo>
                    <a:pt x="3114" y="0"/>
                  </a:moveTo>
                  <a:cubicBezTo>
                    <a:pt x="3068" y="0"/>
                    <a:pt x="3022" y="4"/>
                    <a:pt x="2977" y="13"/>
                  </a:cubicBezTo>
                  <a:cubicBezTo>
                    <a:pt x="2614" y="86"/>
                    <a:pt x="2348" y="376"/>
                    <a:pt x="2299" y="763"/>
                  </a:cubicBezTo>
                  <a:cubicBezTo>
                    <a:pt x="2154" y="1610"/>
                    <a:pt x="1767" y="2384"/>
                    <a:pt x="1356" y="3183"/>
                  </a:cubicBezTo>
                  <a:cubicBezTo>
                    <a:pt x="969" y="3957"/>
                    <a:pt x="557" y="4731"/>
                    <a:pt x="364" y="5651"/>
                  </a:cubicBezTo>
                  <a:cubicBezTo>
                    <a:pt x="1" y="7465"/>
                    <a:pt x="219" y="9546"/>
                    <a:pt x="436" y="11554"/>
                  </a:cubicBezTo>
                  <a:cubicBezTo>
                    <a:pt x="557" y="12716"/>
                    <a:pt x="678" y="13829"/>
                    <a:pt x="678" y="14821"/>
                  </a:cubicBezTo>
                  <a:cubicBezTo>
                    <a:pt x="678" y="15256"/>
                    <a:pt x="1017" y="15595"/>
                    <a:pt x="1453" y="15595"/>
                  </a:cubicBezTo>
                  <a:cubicBezTo>
                    <a:pt x="1888" y="15595"/>
                    <a:pt x="2227" y="15256"/>
                    <a:pt x="2227" y="14821"/>
                  </a:cubicBezTo>
                  <a:cubicBezTo>
                    <a:pt x="2227" y="13732"/>
                    <a:pt x="2106" y="12546"/>
                    <a:pt x="1985" y="11385"/>
                  </a:cubicBezTo>
                  <a:cubicBezTo>
                    <a:pt x="1840" y="10199"/>
                    <a:pt x="1719" y="8990"/>
                    <a:pt x="1719" y="7852"/>
                  </a:cubicBezTo>
                  <a:cubicBezTo>
                    <a:pt x="1719" y="7175"/>
                    <a:pt x="1767" y="6546"/>
                    <a:pt x="1888" y="5965"/>
                  </a:cubicBezTo>
                  <a:cubicBezTo>
                    <a:pt x="2033" y="5263"/>
                    <a:pt x="2372" y="4586"/>
                    <a:pt x="2735" y="3884"/>
                  </a:cubicBezTo>
                  <a:cubicBezTo>
                    <a:pt x="3025" y="3352"/>
                    <a:pt x="3291" y="2771"/>
                    <a:pt x="3509" y="2166"/>
                  </a:cubicBezTo>
                  <a:cubicBezTo>
                    <a:pt x="3679" y="2360"/>
                    <a:pt x="3824" y="2578"/>
                    <a:pt x="3945" y="2723"/>
                  </a:cubicBezTo>
                  <a:cubicBezTo>
                    <a:pt x="4453" y="3594"/>
                    <a:pt x="4525" y="5360"/>
                    <a:pt x="4574" y="6401"/>
                  </a:cubicBezTo>
                  <a:cubicBezTo>
                    <a:pt x="4598" y="6909"/>
                    <a:pt x="4598" y="7441"/>
                    <a:pt x="4598" y="7973"/>
                  </a:cubicBezTo>
                  <a:cubicBezTo>
                    <a:pt x="4598" y="9207"/>
                    <a:pt x="4550" y="10466"/>
                    <a:pt x="4501" y="11675"/>
                  </a:cubicBezTo>
                  <a:cubicBezTo>
                    <a:pt x="4453" y="12909"/>
                    <a:pt x="4404" y="14192"/>
                    <a:pt x="4404" y="15450"/>
                  </a:cubicBezTo>
                  <a:cubicBezTo>
                    <a:pt x="4404" y="15885"/>
                    <a:pt x="4767" y="16224"/>
                    <a:pt x="5179" y="16224"/>
                  </a:cubicBezTo>
                  <a:cubicBezTo>
                    <a:pt x="5614" y="16224"/>
                    <a:pt x="5953" y="15885"/>
                    <a:pt x="5953" y="15450"/>
                  </a:cubicBezTo>
                  <a:cubicBezTo>
                    <a:pt x="5953" y="14216"/>
                    <a:pt x="6001" y="12958"/>
                    <a:pt x="6050" y="11724"/>
                  </a:cubicBezTo>
                  <a:cubicBezTo>
                    <a:pt x="6122" y="9957"/>
                    <a:pt x="6195" y="8143"/>
                    <a:pt x="6122" y="6352"/>
                  </a:cubicBezTo>
                  <a:cubicBezTo>
                    <a:pt x="6074" y="5046"/>
                    <a:pt x="6001" y="3134"/>
                    <a:pt x="5276" y="1925"/>
                  </a:cubicBezTo>
                  <a:cubicBezTo>
                    <a:pt x="5252" y="1901"/>
                    <a:pt x="4103" y="0"/>
                    <a:pt x="3114" y="0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062865" y="2886843"/>
              <a:ext cx="104076" cy="276072"/>
            </a:xfrm>
            <a:custGeom>
              <a:avLst/>
              <a:gdLst/>
              <a:ahLst/>
              <a:cxnLst/>
              <a:rect l="l" t="t" r="r" b="b"/>
              <a:pathLst>
                <a:path w="6195" h="16406" fill="none" extrusionOk="0">
                  <a:moveTo>
                    <a:pt x="2977" y="194"/>
                  </a:moveTo>
                  <a:cubicBezTo>
                    <a:pt x="2614" y="267"/>
                    <a:pt x="2348" y="557"/>
                    <a:pt x="2299" y="944"/>
                  </a:cubicBezTo>
                  <a:cubicBezTo>
                    <a:pt x="2154" y="1791"/>
                    <a:pt x="1767" y="2565"/>
                    <a:pt x="1356" y="3364"/>
                  </a:cubicBezTo>
                  <a:cubicBezTo>
                    <a:pt x="969" y="4138"/>
                    <a:pt x="557" y="4912"/>
                    <a:pt x="364" y="5832"/>
                  </a:cubicBezTo>
                  <a:cubicBezTo>
                    <a:pt x="1" y="7646"/>
                    <a:pt x="219" y="9727"/>
                    <a:pt x="436" y="11735"/>
                  </a:cubicBezTo>
                  <a:cubicBezTo>
                    <a:pt x="557" y="12897"/>
                    <a:pt x="678" y="14010"/>
                    <a:pt x="678" y="15002"/>
                  </a:cubicBezTo>
                  <a:cubicBezTo>
                    <a:pt x="678" y="15437"/>
                    <a:pt x="1017" y="15776"/>
                    <a:pt x="1453" y="15776"/>
                  </a:cubicBezTo>
                  <a:cubicBezTo>
                    <a:pt x="1888" y="15776"/>
                    <a:pt x="2227" y="15437"/>
                    <a:pt x="2227" y="15002"/>
                  </a:cubicBezTo>
                  <a:cubicBezTo>
                    <a:pt x="2227" y="13913"/>
                    <a:pt x="2106" y="12727"/>
                    <a:pt x="1985" y="11566"/>
                  </a:cubicBezTo>
                  <a:cubicBezTo>
                    <a:pt x="1840" y="10380"/>
                    <a:pt x="1719" y="9171"/>
                    <a:pt x="1719" y="8033"/>
                  </a:cubicBezTo>
                  <a:cubicBezTo>
                    <a:pt x="1719" y="7356"/>
                    <a:pt x="1767" y="6727"/>
                    <a:pt x="1888" y="6146"/>
                  </a:cubicBezTo>
                  <a:cubicBezTo>
                    <a:pt x="2033" y="5444"/>
                    <a:pt x="2372" y="4767"/>
                    <a:pt x="2735" y="4065"/>
                  </a:cubicBezTo>
                  <a:cubicBezTo>
                    <a:pt x="3025" y="3533"/>
                    <a:pt x="3291" y="2952"/>
                    <a:pt x="3509" y="2347"/>
                  </a:cubicBezTo>
                  <a:cubicBezTo>
                    <a:pt x="3679" y="2541"/>
                    <a:pt x="3824" y="2759"/>
                    <a:pt x="3945" y="2904"/>
                  </a:cubicBezTo>
                  <a:cubicBezTo>
                    <a:pt x="4453" y="3775"/>
                    <a:pt x="4525" y="5541"/>
                    <a:pt x="4574" y="6582"/>
                  </a:cubicBezTo>
                  <a:cubicBezTo>
                    <a:pt x="4598" y="7090"/>
                    <a:pt x="4598" y="7622"/>
                    <a:pt x="4598" y="8154"/>
                  </a:cubicBezTo>
                  <a:cubicBezTo>
                    <a:pt x="4598" y="9388"/>
                    <a:pt x="4550" y="10647"/>
                    <a:pt x="4501" y="11856"/>
                  </a:cubicBezTo>
                  <a:cubicBezTo>
                    <a:pt x="4453" y="13090"/>
                    <a:pt x="4404" y="14373"/>
                    <a:pt x="4404" y="15631"/>
                  </a:cubicBezTo>
                  <a:cubicBezTo>
                    <a:pt x="4404" y="16066"/>
                    <a:pt x="4767" y="16405"/>
                    <a:pt x="5179" y="16405"/>
                  </a:cubicBezTo>
                  <a:cubicBezTo>
                    <a:pt x="5614" y="16405"/>
                    <a:pt x="5953" y="16066"/>
                    <a:pt x="5953" y="15631"/>
                  </a:cubicBezTo>
                  <a:cubicBezTo>
                    <a:pt x="5953" y="14397"/>
                    <a:pt x="6001" y="13139"/>
                    <a:pt x="6050" y="11905"/>
                  </a:cubicBezTo>
                  <a:cubicBezTo>
                    <a:pt x="6122" y="10138"/>
                    <a:pt x="6195" y="8324"/>
                    <a:pt x="6122" y="6533"/>
                  </a:cubicBezTo>
                  <a:cubicBezTo>
                    <a:pt x="6074" y="5227"/>
                    <a:pt x="6001" y="3315"/>
                    <a:pt x="5276" y="2106"/>
                  </a:cubicBezTo>
                  <a:cubicBezTo>
                    <a:pt x="5251" y="2081"/>
                    <a:pt x="3993" y="0"/>
                    <a:pt x="2977" y="194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055961" y="2830624"/>
              <a:ext cx="119935" cy="120535"/>
            </a:xfrm>
            <a:custGeom>
              <a:avLst/>
              <a:gdLst/>
              <a:ahLst/>
              <a:cxnLst/>
              <a:rect l="l" t="t" r="r" b="b"/>
              <a:pathLst>
                <a:path w="7139" h="7163" extrusionOk="0">
                  <a:moveTo>
                    <a:pt x="3581" y="0"/>
                  </a:moveTo>
                  <a:cubicBezTo>
                    <a:pt x="1597" y="0"/>
                    <a:pt x="1" y="1622"/>
                    <a:pt x="1" y="3581"/>
                  </a:cubicBezTo>
                  <a:cubicBezTo>
                    <a:pt x="1" y="5565"/>
                    <a:pt x="1597" y="7162"/>
                    <a:pt x="3581" y="7162"/>
                  </a:cubicBezTo>
                  <a:cubicBezTo>
                    <a:pt x="5541" y="7162"/>
                    <a:pt x="7138" y="5565"/>
                    <a:pt x="7138" y="3581"/>
                  </a:cubicBezTo>
                  <a:cubicBezTo>
                    <a:pt x="7138" y="1622"/>
                    <a:pt x="5541" y="0"/>
                    <a:pt x="3581" y="0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055961" y="2830624"/>
              <a:ext cx="119935" cy="120535"/>
            </a:xfrm>
            <a:custGeom>
              <a:avLst/>
              <a:gdLst/>
              <a:ahLst/>
              <a:cxnLst/>
              <a:rect l="l" t="t" r="r" b="b"/>
              <a:pathLst>
                <a:path w="7139" h="7163" fill="none" extrusionOk="0">
                  <a:moveTo>
                    <a:pt x="7138" y="3581"/>
                  </a:moveTo>
                  <a:cubicBezTo>
                    <a:pt x="7138" y="5565"/>
                    <a:pt x="5541" y="7162"/>
                    <a:pt x="3581" y="7162"/>
                  </a:cubicBezTo>
                  <a:cubicBezTo>
                    <a:pt x="1597" y="7162"/>
                    <a:pt x="1" y="5565"/>
                    <a:pt x="1" y="3581"/>
                  </a:cubicBezTo>
                  <a:cubicBezTo>
                    <a:pt x="1" y="1622"/>
                    <a:pt x="1597" y="0"/>
                    <a:pt x="3581" y="0"/>
                  </a:cubicBezTo>
                  <a:cubicBezTo>
                    <a:pt x="5541" y="0"/>
                    <a:pt x="7138" y="1622"/>
                    <a:pt x="7138" y="3581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2"/>
            <p:cNvSpPr/>
            <p:nvPr/>
          </p:nvSpPr>
          <p:spPr>
            <a:xfrm>
              <a:off x="3065318" y="3165495"/>
              <a:ext cx="104076" cy="273026"/>
            </a:xfrm>
            <a:custGeom>
              <a:avLst/>
              <a:gdLst/>
              <a:ahLst/>
              <a:cxnLst/>
              <a:rect l="l" t="t" r="r" b="b"/>
              <a:pathLst>
                <a:path w="6195" h="16225" extrusionOk="0">
                  <a:moveTo>
                    <a:pt x="992" y="0"/>
                  </a:moveTo>
                  <a:cubicBezTo>
                    <a:pt x="581" y="0"/>
                    <a:pt x="218" y="363"/>
                    <a:pt x="218" y="775"/>
                  </a:cubicBezTo>
                  <a:cubicBezTo>
                    <a:pt x="218" y="2009"/>
                    <a:pt x="169" y="3267"/>
                    <a:pt x="121" y="4501"/>
                  </a:cubicBezTo>
                  <a:cubicBezTo>
                    <a:pt x="48" y="6267"/>
                    <a:pt x="0" y="8106"/>
                    <a:pt x="73" y="9872"/>
                  </a:cubicBezTo>
                  <a:cubicBezTo>
                    <a:pt x="121" y="11179"/>
                    <a:pt x="194" y="13114"/>
                    <a:pt x="919" y="14300"/>
                  </a:cubicBezTo>
                  <a:cubicBezTo>
                    <a:pt x="919" y="14323"/>
                    <a:pt x="2068" y="16224"/>
                    <a:pt x="3057" y="16224"/>
                  </a:cubicBezTo>
                  <a:cubicBezTo>
                    <a:pt x="3103" y="16224"/>
                    <a:pt x="3149" y="16220"/>
                    <a:pt x="3194" y="16211"/>
                  </a:cubicBezTo>
                  <a:cubicBezTo>
                    <a:pt x="3557" y="16139"/>
                    <a:pt x="3847" y="15848"/>
                    <a:pt x="3896" y="15461"/>
                  </a:cubicBezTo>
                  <a:cubicBezTo>
                    <a:pt x="4041" y="14614"/>
                    <a:pt x="4428" y="13864"/>
                    <a:pt x="4839" y="13042"/>
                  </a:cubicBezTo>
                  <a:cubicBezTo>
                    <a:pt x="5226" y="12292"/>
                    <a:pt x="5638" y="11493"/>
                    <a:pt x="5831" y="10574"/>
                  </a:cubicBezTo>
                  <a:cubicBezTo>
                    <a:pt x="6194" y="8759"/>
                    <a:pt x="5976" y="6678"/>
                    <a:pt x="5759" y="4694"/>
                  </a:cubicBezTo>
                  <a:cubicBezTo>
                    <a:pt x="5638" y="3509"/>
                    <a:pt x="5517" y="2420"/>
                    <a:pt x="5517" y="1404"/>
                  </a:cubicBezTo>
                  <a:cubicBezTo>
                    <a:pt x="5517" y="968"/>
                    <a:pt x="5154" y="629"/>
                    <a:pt x="4718" y="629"/>
                  </a:cubicBezTo>
                  <a:cubicBezTo>
                    <a:pt x="4307" y="629"/>
                    <a:pt x="3944" y="968"/>
                    <a:pt x="3944" y="1404"/>
                  </a:cubicBezTo>
                  <a:cubicBezTo>
                    <a:pt x="3944" y="2492"/>
                    <a:pt x="4089" y="3702"/>
                    <a:pt x="4210" y="4839"/>
                  </a:cubicBezTo>
                  <a:cubicBezTo>
                    <a:pt x="4331" y="6025"/>
                    <a:pt x="4476" y="7235"/>
                    <a:pt x="4476" y="8372"/>
                  </a:cubicBezTo>
                  <a:cubicBezTo>
                    <a:pt x="4476" y="9049"/>
                    <a:pt x="4428" y="9679"/>
                    <a:pt x="4307" y="10259"/>
                  </a:cubicBezTo>
                  <a:cubicBezTo>
                    <a:pt x="4162" y="10961"/>
                    <a:pt x="3823" y="11638"/>
                    <a:pt x="3460" y="12340"/>
                  </a:cubicBezTo>
                  <a:cubicBezTo>
                    <a:pt x="3170" y="12897"/>
                    <a:pt x="2904" y="13453"/>
                    <a:pt x="2686" y="14058"/>
                  </a:cubicBezTo>
                  <a:cubicBezTo>
                    <a:pt x="2516" y="13864"/>
                    <a:pt x="2371" y="13671"/>
                    <a:pt x="2250" y="13501"/>
                  </a:cubicBezTo>
                  <a:cubicBezTo>
                    <a:pt x="1742" y="12630"/>
                    <a:pt x="1670" y="10888"/>
                    <a:pt x="1621" y="9824"/>
                  </a:cubicBezTo>
                  <a:cubicBezTo>
                    <a:pt x="1597" y="9316"/>
                    <a:pt x="1597" y="8783"/>
                    <a:pt x="1597" y="8251"/>
                  </a:cubicBezTo>
                  <a:cubicBezTo>
                    <a:pt x="1597" y="7017"/>
                    <a:pt x="1645" y="5783"/>
                    <a:pt x="1694" y="4549"/>
                  </a:cubicBezTo>
                  <a:cubicBezTo>
                    <a:pt x="1742" y="3315"/>
                    <a:pt x="1766" y="2033"/>
                    <a:pt x="1766" y="775"/>
                  </a:cubicBezTo>
                  <a:cubicBezTo>
                    <a:pt x="1766" y="363"/>
                    <a:pt x="1428" y="0"/>
                    <a:pt x="992" y="0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2"/>
            <p:cNvSpPr/>
            <p:nvPr/>
          </p:nvSpPr>
          <p:spPr>
            <a:xfrm>
              <a:off x="3065318" y="3165495"/>
              <a:ext cx="104076" cy="276055"/>
            </a:xfrm>
            <a:custGeom>
              <a:avLst/>
              <a:gdLst/>
              <a:ahLst/>
              <a:cxnLst/>
              <a:rect l="l" t="t" r="r" b="b"/>
              <a:pathLst>
                <a:path w="6195" h="16405" fill="none" extrusionOk="0">
                  <a:moveTo>
                    <a:pt x="3194" y="16211"/>
                  </a:moveTo>
                  <a:cubicBezTo>
                    <a:pt x="3557" y="16139"/>
                    <a:pt x="3847" y="15848"/>
                    <a:pt x="3896" y="15461"/>
                  </a:cubicBezTo>
                  <a:cubicBezTo>
                    <a:pt x="4041" y="14614"/>
                    <a:pt x="4428" y="13864"/>
                    <a:pt x="4839" y="13042"/>
                  </a:cubicBezTo>
                  <a:cubicBezTo>
                    <a:pt x="5226" y="12292"/>
                    <a:pt x="5638" y="11493"/>
                    <a:pt x="5831" y="10574"/>
                  </a:cubicBezTo>
                  <a:cubicBezTo>
                    <a:pt x="6194" y="8759"/>
                    <a:pt x="5976" y="6678"/>
                    <a:pt x="5759" y="4694"/>
                  </a:cubicBezTo>
                  <a:cubicBezTo>
                    <a:pt x="5638" y="3509"/>
                    <a:pt x="5517" y="2420"/>
                    <a:pt x="5517" y="1404"/>
                  </a:cubicBezTo>
                  <a:cubicBezTo>
                    <a:pt x="5517" y="968"/>
                    <a:pt x="5154" y="629"/>
                    <a:pt x="4718" y="629"/>
                  </a:cubicBezTo>
                  <a:cubicBezTo>
                    <a:pt x="4307" y="629"/>
                    <a:pt x="3944" y="968"/>
                    <a:pt x="3944" y="1404"/>
                  </a:cubicBezTo>
                  <a:cubicBezTo>
                    <a:pt x="3944" y="2492"/>
                    <a:pt x="4089" y="3702"/>
                    <a:pt x="4210" y="4839"/>
                  </a:cubicBezTo>
                  <a:cubicBezTo>
                    <a:pt x="4331" y="6025"/>
                    <a:pt x="4476" y="7235"/>
                    <a:pt x="4476" y="8372"/>
                  </a:cubicBezTo>
                  <a:cubicBezTo>
                    <a:pt x="4476" y="9049"/>
                    <a:pt x="4428" y="9679"/>
                    <a:pt x="4307" y="10259"/>
                  </a:cubicBezTo>
                  <a:cubicBezTo>
                    <a:pt x="4162" y="10961"/>
                    <a:pt x="3823" y="11638"/>
                    <a:pt x="3460" y="12340"/>
                  </a:cubicBezTo>
                  <a:cubicBezTo>
                    <a:pt x="3170" y="12897"/>
                    <a:pt x="2904" y="13453"/>
                    <a:pt x="2686" y="14058"/>
                  </a:cubicBezTo>
                  <a:cubicBezTo>
                    <a:pt x="2516" y="13864"/>
                    <a:pt x="2371" y="13671"/>
                    <a:pt x="2250" y="13501"/>
                  </a:cubicBezTo>
                  <a:cubicBezTo>
                    <a:pt x="1742" y="12630"/>
                    <a:pt x="1670" y="10888"/>
                    <a:pt x="1621" y="9824"/>
                  </a:cubicBezTo>
                  <a:cubicBezTo>
                    <a:pt x="1597" y="9316"/>
                    <a:pt x="1597" y="8783"/>
                    <a:pt x="1597" y="8251"/>
                  </a:cubicBezTo>
                  <a:cubicBezTo>
                    <a:pt x="1597" y="7017"/>
                    <a:pt x="1645" y="5783"/>
                    <a:pt x="1694" y="4549"/>
                  </a:cubicBezTo>
                  <a:cubicBezTo>
                    <a:pt x="1742" y="3315"/>
                    <a:pt x="1766" y="2033"/>
                    <a:pt x="1766" y="775"/>
                  </a:cubicBezTo>
                  <a:cubicBezTo>
                    <a:pt x="1766" y="363"/>
                    <a:pt x="1428" y="0"/>
                    <a:pt x="992" y="0"/>
                  </a:cubicBezTo>
                  <a:cubicBezTo>
                    <a:pt x="581" y="0"/>
                    <a:pt x="218" y="363"/>
                    <a:pt x="218" y="775"/>
                  </a:cubicBezTo>
                  <a:cubicBezTo>
                    <a:pt x="218" y="2009"/>
                    <a:pt x="169" y="3267"/>
                    <a:pt x="121" y="4501"/>
                  </a:cubicBezTo>
                  <a:cubicBezTo>
                    <a:pt x="48" y="6267"/>
                    <a:pt x="0" y="8106"/>
                    <a:pt x="73" y="9872"/>
                  </a:cubicBezTo>
                  <a:cubicBezTo>
                    <a:pt x="121" y="11179"/>
                    <a:pt x="194" y="13114"/>
                    <a:pt x="919" y="14300"/>
                  </a:cubicBezTo>
                  <a:cubicBezTo>
                    <a:pt x="919" y="14324"/>
                    <a:pt x="2178" y="16405"/>
                    <a:pt x="3194" y="16211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2"/>
            <p:cNvSpPr/>
            <p:nvPr/>
          </p:nvSpPr>
          <p:spPr>
            <a:xfrm>
              <a:off x="3055961" y="3377321"/>
              <a:ext cx="119935" cy="120535"/>
            </a:xfrm>
            <a:custGeom>
              <a:avLst/>
              <a:gdLst/>
              <a:ahLst/>
              <a:cxnLst/>
              <a:rect l="l" t="t" r="r" b="b"/>
              <a:pathLst>
                <a:path w="7139" h="7163" extrusionOk="0">
                  <a:moveTo>
                    <a:pt x="3581" y="1"/>
                  </a:moveTo>
                  <a:cubicBezTo>
                    <a:pt x="1597" y="1"/>
                    <a:pt x="1" y="1598"/>
                    <a:pt x="1" y="3582"/>
                  </a:cubicBezTo>
                  <a:cubicBezTo>
                    <a:pt x="1" y="5566"/>
                    <a:pt x="1597" y="7163"/>
                    <a:pt x="3581" y="7163"/>
                  </a:cubicBezTo>
                  <a:cubicBezTo>
                    <a:pt x="5541" y="7163"/>
                    <a:pt x="7138" y="5566"/>
                    <a:pt x="7138" y="3582"/>
                  </a:cubicBezTo>
                  <a:cubicBezTo>
                    <a:pt x="7138" y="1598"/>
                    <a:pt x="5541" y="1"/>
                    <a:pt x="3581" y="1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2"/>
            <p:cNvSpPr/>
            <p:nvPr/>
          </p:nvSpPr>
          <p:spPr>
            <a:xfrm>
              <a:off x="3055961" y="3377321"/>
              <a:ext cx="119935" cy="120535"/>
            </a:xfrm>
            <a:custGeom>
              <a:avLst/>
              <a:gdLst/>
              <a:ahLst/>
              <a:cxnLst/>
              <a:rect l="l" t="t" r="r" b="b"/>
              <a:pathLst>
                <a:path w="7139" h="7163" fill="none" extrusionOk="0">
                  <a:moveTo>
                    <a:pt x="7138" y="3582"/>
                  </a:moveTo>
                  <a:cubicBezTo>
                    <a:pt x="7138" y="5566"/>
                    <a:pt x="5541" y="7163"/>
                    <a:pt x="3581" y="7163"/>
                  </a:cubicBezTo>
                  <a:cubicBezTo>
                    <a:pt x="1597" y="7163"/>
                    <a:pt x="1" y="5566"/>
                    <a:pt x="1" y="3582"/>
                  </a:cubicBezTo>
                  <a:cubicBezTo>
                    <a:pt x="1" y="1598"/>
                    <a:pt x="1597" y="1"/>
                    <a:pt x="3581" y="1"/>
                  </a:cubicBezTo>
                  <a:cubicBezTo>
                    <a:pt x="5541" y="1"/>
                    <a:pt x="7138" y="1598"/>
                    <a:pt x="7138" y="3582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2"/>
            <p:cNvSpPr/>
            <p:nvPr/>
          </p:nvSpPr>
          <p:spPr>
            <a:xfrm>
              <a:off x="3201482" y="2893493"/>
              <a:ext cx="104076" cy="272673"/>
            </a:xfrm>
            <a:custGeom>
              <a:avLst/>
              <a:gdLst/>
              <a:ahLst/>
              <a:cxnLst/>
              <a:rect l="l" t="t" r="r" b="b"/>
              <a:pathLst>
                <a:path w="6195" h="16204" extrusionOk="0">
                  <a:moveTo>
                    <a:pt x="3130" y="1"/>
                  </a:moveTo>
                  <a:cubicBezTo>
                    <a:pt x="3078" y="1"/>
                    <a:pt x="3027" y="6"/>
                    <a:pt x="2977" y="17"/>
                  </a:cubicBezTo>
                  <a:cubicBezTo>
                    <a:pt x="2614" y="89"/>
                    <a:pt x="2348" y="380"/>
                    <a:pt x="2299" y="767"/>
                  </a:cubicBezTo>
                  <a:cubicBezTo>
                    <a:pt x="2154" y="1614"/>
                    <a:pt x="1767" y="2364"/>
                    <a:pt x="1356" y="3162"/>
                  </a:cubicBezTo>
                  <a:cubicBezTo>
                    <a:pt x="968" y="3936"/>
                    <a:pt x="557" y="4735"/>
                    <a:pt x="364" y="5654"/>
                  </a:cubicBezTo>
                  <a:cubicBezTo>
                    <a:pt x="1" y="7469"/>
                    <a:pt x="218" y="9526"/>
                    <a:pt x="436" y="11534"/>
                  </a:cubicBezTo>
                  <a:cubicBezTo>
                    <a:pt x="557" y="12719"/>
                    <a:pt x="678" y="13808"/>
                    <a:pt x="678" y="14825"/>
                  </a:cubicBezTo>
                  <a:cubicBezTo>
                    <a:pt x="678" y="15236"/>
                    <a:pt x="1041" y="15599"/>
                    <a:pt x="1452" y="15599"/>
                  </a:cubicBezTo>
                  <a:cubicBezTo>
                    <a:pt x="1888" y="15599"/>
                    <a:pt x="2227" y="15236"/>
                    <a:pt x="2227" y="14825"/>
                  </a:cubicBezTo>
                  <a:cubicBezTo>
                    <a:pt x="2227" y="13736"/>
                    <a:pt x="2106" y="12526"/>
                    <a:pt x="1985" y="11365"/>
                  </a:cubicBezTo>
                  <a:cubicBezTo>
                    <a:pt x="1839" y="10179"/>
                    <a:pt x="1718" y="8969"/>
                    <a:pt x="1718" y="7856"/>
                  </a:cubicBezTo>
                  <a:cubicBezTo>
                    <a:pt x="1718" y="7179"/>
                    <a:pt x="1767" y="6550"/>
                    <a:pt x="1888" y="5945"/>
                  </a:cubicBezTo>
                  <a:cubicBezTo>
                    <a:pt x="2033" y="5243"/>
                    <a:pt x="2372" y="4590"/>
                    <a:pt x="2735" y="3888"/>
                  </a:cubicBezTo>
                  <a:cubicBezTo>
                    <a:pt x="3025" y="3332"/>
                    <a:pt x="3291" y="2775"/>
                    <a:pt x="3509" y="2170"/>
                  </a:cubicBezTo>
                  <a:cubicBezTo>
                    <a:pt x="3678" y="2364"/>
                    <a:pt x="3823" y="2557"/>
                    <a:pt x="3944" y="2727"/>
                  </a:cubicBezTo>
                  <a:cubicBezTo>
                    <a:pt x="4453" y="3598"/>
                    <a:pt x="4525" y="5340"/>
                    <a:pt x="4574" y="6380"/>
                  </a:cubicBezTo>
                  <a:cubicBezTo>
                    <a:pt x="4598" y="6913"/>
                    <a:pt x="4598" y="7445"/>
                    <a:pt x="4598" y="7977"/>
                  </a:cubicBezTo>
                  <a:cubicBezTo>
                    <a:pt x="4598" y="9211"/>
                    <a:pt x="4549" y="10445"/>
                    <a:pt x="4501" y="11655"/>
                  </a:cubicBezTo>
                  <a:cubicBezTo>
                    <a:pt x="4453" y="12913"/>
                    <a:pt x="4404" y="14171"/>
                    <a:pt x="4404" y="15429"/>
                  </a:cubicBezTo>
                  <a:cubicBezTo>
                    <a:pt x="4404" y="15865"/>
                    <a:pt x="4767" y="16204"/>
                    <a:pt x="5178" y="16204"/>
                  </a:cubicBezTo>
                  <a:cubicBezTo>
                    <a:pt x="5614" y="16204"/>
                    <a:pt x="5953" y="15865"/>
                    <a:pt x="5953" y="15429"/>
                  </a:cubicBezTo>
                  <a:cubicBezTo>
                    <a:pt x="5953" y="14220"/>
                    <a:pt x="6001" y="12937"/>
                    <a:pt x="6049" y="11727"/>
                  </a:cubicBezTo>
                  <a:cubicBezTo>
                    <a:pt x="6122" y="9961"/>
                    <a:pt x="6195" y="8122"/>
                    <a:pt x="6122" y="6356"/>
                  </a:cubicBezTo>
                  <a:cubicBezTo>
                    <a:pt x="6074" y="5049"/>
                    <a:pt x="6001" y="3114"/>
                    <a:pt x="5275" y="1904"/>
                  </a:cubicBezTo>
                  <a:cubicBezTo>
                    <a:pt x="5252" y="1881"/>
                    <a:pt x="4115" y="1"/>
                    <a:pt x="3130" y="1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2"/>
            <p:cNvSpPr/>
            <p:nvPr/>
          </p:nvSpPr>
          <p:spPr>
            <a:xfrm>
              <a:off x="3201482" y="2890109"/>
              <a:ext cx="104076" cy="276055"/>
            </a:xfrm>
            <a:custGeom>
              <a:avLst/>
              <a:gdLst/>
              <a:ahLst/>
              <a:cxnLst/>
              <a:rect l="l" t="t" r="r" b="b"/>
              <a:pathLst>
                <a:path w="6195" h="16405" fill="none" extrusionOk="0">
                  <a:moveTo>
                    <a:pt x="2977" y="218"/>
                  </a:moveTo>
                  <a:cubicBezTo>
                    <a:pt x="2614" y="290"/>
                    <a:pt x="2348" y="581"/>
                    <a:pt x="2299" y="968"/>
                  </a:cubicBezTo>
                  <a:cubicBezTo>
                    <a:pt x="2154" y="1815"/>
                    <a:pt x="1767" y="2565"/>
                    <a:pt x="1356" y="3363"/>
                  </a:cubicBezTo>
                  <a:cubicBezTo>
                    <a:pt x="968" y="4137"/>
                    <a:pt x="557" y="4936"/>
                    <a:pt x="364" y="5855"/>
                  </a:cubicBezTo>
                  <a:cubicBezTo>
                    <a:pt x="1" y="7670"/>
                    <a:pt x="218" y="9727"/>
                    <a:pt x="436" y="11735"/>
                  </a:cubicBezTo>
                  <a:cubicBezTo>
                    <a:pt x="557" y="12920"/>
                    <a:pt x="678" y="14009"/>
                    <a:pt x="678" y="15026"/>
                  </a:cubicBezTo>
                  <a:cubicBezTo>
                    <a:pt x="678" y="15437"/>
                    <a:pt x="1041" y="15800"/>
                    <a:pt x="1452" y="15800"/>
                  </a:cubicBezTo>
                  <a:cubicBezTo>
                    <a:pt x="1888" y="15800"/>
                    <a:pt x="2227" y="15437"/>
                    <a:pt x="2227" y="15026"/>
                  </a:cubicBezTo>
                  <a:cubicBezTo>
                    <a:pt x="2227" y="13937"/>
                    <a:pt x="2106" y="12727"/>
                    <a:pt x="1985" y="11566"/>
                  </a:cubicBezTo>
                  <a:cubicBezTo>
                    <a:pt x="1839" y="10380"/>
                    <a:pt x="1718" y="9170"/>
                    <a:pt x="1718" y="8057"/>
                  </a:cubicBezTo>
                  <a:cubicBezTo>
                    <a:pt x="1718" y="7380"/>
                    <a:pt x="1767" y="6751"/>
                    <a:pt x="1888" y="6146"/>
                  </a:cubicBezTo>
                  <a:cubicBezTo>
                    <a:pt x="2033" y="5444"/>
                    <a:pt x="2372" y="4791"/>
                    <a:pt x="2735" y="4089"/>
                  </a:cubicBezTo>
                  <a:cubicBezTo>
                    <a:pt x="3025" y="3533"/>
                    <a:pt x="3291" y="2976"/>
                    <a:pt x="3509" y="2371"/>
                  </a:cubicBezTo>
                  <a:cubicBezTo>
                    <a:pt x="3678" y="2565"/>
                    <a:pt x="3823" y="2758"/>
                    <a:pt x="3944" y="2928"/>
                  </a:cubicBezTo>
                  <a:cubicBezTo>
                    <a:pt x="4453" y="3799"/>
                    <a:pt x="4525" y="5541"/>
                    <a:pt x="4574" y="6581"/>
                  </a:cubicBezTo>
                  <a:cubicBezTo>
                    <a:pt x="4598" y="7114"/>
                    <a:pt x="4598" y="7646"/>
                    <a:pt x="4598" y="8178"/>
                  </a:cubicBezTo>
                  <a:cubicBezTo>
                    <a:pt x="4598" y="9412"/>
                    <a:pt x="4549" y="10646"/>
                    <a:pt x="4501" y="11856"/>
                  </a:cubicBezTo>
                  <a:cubicBezTo>
                    <a:pt x="4453" y="13114"/>
                    <a:pt x="4404" y="14372"/>
                    <a:pt x="4404" y="15630"/>
                  </a:cubicBezTo>
                  <a:cubicBezTo>
                    <a:pt x="4404" y="16066"/>
                    <a:pt x="4767" y="16405"/>
                    <a:pt x="5178" y="16405"/>
                  </a:cubicBezTo>
                  <a:cubicBezTo>
                    <a:pt x="5614" y="16405"/>
                    <a:pt x="5953" y="16066"/>
                    <a:pt x="5953" y="15630"/>
                  </a:cubicBezTo>
                  <a:cubicBezTo>
                    <a:pt x="5953" y="14421"/>
                    <a:pt x="6001" y="13138"/>
                    <a:pt x="6049" y="11928"/>
                  </a:cubicBezTo>
                  <a:cubicBezTo>
                    <a:pt x="6122" y="10162"/>
                    <a:pt x="6195" y="8323"/>
                    <a:pt x="6122" y="6557"/>
                  </a:cubicBezTo>
                  <a:cubicBezTo>
                    <a:pt x="6074" y="5250"/>
                    <a:pt x="6001" y="3315"/>
                    <a:pt x="5275" y="2105"/>
                  </a:cubicBezTo>
                  <a:cubicBezTo>
                    <a:pt x="5251" y="2081"/>
                    <a:pt x="3993" y="0"/>
                    <a:pt x="2977" y="218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2"/>
            <p:cNvSpPr/>
            <p:nvPr/>
          </p:nvSpPr>
          <p:spPr>
            <a:xfrm>
              <a:off x="3194577" y="2834295"/>
              <a:ext cx="120338" cy="120115"/>
            </a:xfrm>
            <a:custGeom>
              <a:avLst/>
              <a:gdLst/>
              <a:ahLst/>
              <a:cxnLst/>
              <a:rect l="l" t="t" r="r" b="b"/>
              <a:pathLst>
                <a:path w="7163" h="7138" extrusionOk="0">
                  <a:moveTo>
                    <a:pt x="3581" y="0"/>
                  </a:moveTo>
                  <a:cubicBezTo>
                    <a:pt x="1597" y="0"/>
                    <a:pt x="0" y="1597"/>
                    <a:pt x="0" y="3581"/>
                  </a:cubicBezTo>
                  <a:cubicBezTo>
                    <a:pt x="0" y="5541"/>
                    <a:pt x="1597" y="7138"/>
                    <a:pt x="3581" y="7138"/>
                  </a:cubicBezTo>
                  <a:cubicBezTo>
                    <a:pt x="5541" y="7138"/>
                    <a:pt x="7162" y="5541"/>
                    <a:pt x="7162" y="3581"/>
                  </a:cubicBezTo>
                  <a:cubicBezTo>
                    <a:pt x="7162" y="1597"/>
                    <a:pt x="5541" y="0"/>
                    <a:pt x="3581" y="0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2"/>
            <p:cNvSpPr/>
            <p:nvPr/>
          </p:nvSpPr>
          <p:spPr>
            <a:xfrm>
              <a:off x="3194577" y="2834295"/>
              <a:ext cx="120338" cy="120115"/>
            </a:xfrm>
            <a:custGeom>
              <a:avLst/>
              <a:gdLst/>
              <a:ahLst/>
              <a:cxnLst/>
              <a:rect l="l" t="t" r="r" b="b"/>
              <a:pathLst>
                <a:path w="7163" h="7138" fill="none" extrusionOk="0">
                  <a:moveTo>
                    <a:pt x="7162" y="3581"/>
                  </a:moveTo>
                  <a:cubicBezTo>
                    <a:pt x="7162" y="5541"/>
                    <a:pt x="5541" y="7138"/>
                    <a:pt x="3581" y="7138"/>
                  </a:cubicBezTo>
                  <a:cubicBezTo>
                    <a:pt x="1597" y="7138"/>
                    <a:pt x="0" y="5541"/>
                    <a:pt x="0" y="3581"/>
                  </a:cubicBezTo>
                  <a:cubicBezTo>
                    <a:pt x="0" y="1597"/>
                    <a:pt x="1597" y="0"/>
                    <a:pt x="3581" y="0"/>
                  </a:cubicBezTo>
                  <a:cubicBezTo>
                    <a:pt x="5541" y="0"/>
                    <a:pt x="7162" y="1597"/>
                    <a:pt x="7162" y="3581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2"/>
            <p:cNvSpPr/>
            <p:nvPr/>
          </p:nvSpPr>
          <p:spPr>
            <a:xfrm>
              <a:off x="3203918" y="3169165"/>
              <a:ext cx="104076" cy="273009"/>
            </a:xfrm>
            <a:custGeom>
              <a:avLst/>
              <a:gdLst/>
              <a:ahLst/>
              <a:cxnLst/>
              <a:rect l="l" t="t" r="r" b="b"/>
              <a:pathLst>
                <a:path w="6195" h="16224" extrusionOk="0">
                  <a:moveTo>
                    <a:pt x="993" y="0"/>
                  </a:moveTo>
                  <a:cubicBezTo>
                    <a:pt x="581" y="0"/>
                    <a:pt x="219" y="339"/>
                    <a:pt x="219" y="774"/>
                  </a:cubicBezTo>
                  <a:cubicBezTo>
                    <a:pt x="219" y="2008"/>
                    <a:pt x="170" y="3266"/>
                    <a:pt x="122" y="4476"/>
                  </a:cubicBezTo>
                  <a:cubicBezTo>
                    <a:pt x="73" y="6242"/>
                    <a:pt x="1" y="8081"/>
                    <a:pt x="73" y="9872"/>
                  </a:cubicBezTo>
                  <a:cubicBezTo>
                    <a:pt x="122" y="11154"/>
                    <a:pt x="194" y="13090"/>
                    <a:pt x="920" y="14300"/>
                  </a:cubicBezTo>
                  <a:cubicBezTo>
                    <a:pt x="920" y="14323"/>
                    <a:pt x="2069" y="16224"/>
                    <a:pt x="3058" y="16224"/>
                  </a:cubicBezTo>
                  <a:cubicBezTo>
                    <a:pt x="3104" y="16224"/>
                    <a:pt x="3149" y="16220"/>
                    <a:pt x="3195" y="16211"/>
                  </a:cubicBezTo>
                  <a:cubicBezTo>
                    <a:pt x="3557" y="16138"/>
                    <a:pt x="3848" y="15824"/>
                    <a:pt x="3896" y="15437"/>
                  </a:cubicBezTo>
                  <a:cubicBezTo>
                    <a:pt x="4041" y="14590"/>
                    <a:pt x="4429" y="13840"/>
                    <a:pt x="4840" y="13041"/>
                  </a:cubicBezTo>
                  <a:cubicBezTo>
                    <a:pt x="5227" y="12267"/>
                    <a:pt x="5638" y="11469"/>
                    <a:pt x="5832" y="10573"/>
                  </a:cubicBezTo>
                  <a:cubicBezTo>
                    <a:pt x="6195" y="8759"/>
                    <a:pt x="5977" y="6678"/>
                    <a:pt x="5759" y="4670"/>
                  </a:cubicBezTo>
                  <a:cubicBezTo>
                    <a:pt x="5638" y="3508"/>
                    <a:pt x="5517" y="2395"/>
                    <a:pt x="5517" y="1403"/>
                  </a:cubicBezTo>
                  <a:cubicBezTo>
                    <a:pt x="5517" y="968"/>
                    <a:pt x="5154" y="629"/>
                    <a:pt x="4743" y="629"/>
                  </a:cubicBezTo>
                  <a:cubicBezTo>
                    <a:pt x="4308" y="629"/>
                    <a:pt x="3945" y="968"/>
                    <a:pt x="3945" y="1403"/>
                  </a:cubicBezTo>
                  <a:cubicBezTo>
                    <a:pt x="3945" y="2492"/>
                    <a:pt x="4090" y="3678"/>
                    <a:pt x="4211" y="4839"/>
                  </a:cubicBezTo>
                  <a:cubicBezTo>
                    <a:pt x="4332" y="6025"/>
                    <a:pt x="4477" y="7235"/>
                    <a:pt x="4477" y="8372"/>
                  </a:cubicBezTo>
                  <a:cubicBezTo>
                    <a:pt x="4477" y="9025"/>
                    <a:pt x="4429" y="9678"/>
                    <a:pt x="4308" y="10259"/>
                  </a:cubicBezTo>
                  <a:cubicBezTo>
                    <a:pt x="4162" y="10961"/>
                    <a:pt x="3824" y="11614"/>
                    <a:pt x="3461" y="12340"/>
                  </a:cubicBezTo>
                  <a:cubicBezTo>
                    <a:pt x="3170" y="12872"/>
                    <a:pt x="2904" y="13429"/>
                    <a:pt x="2686" y="14058"/>
                  </a:cubicBezTo>
                  <a:cubicBezTo>
                    <a:pt x="2517" y="13840"/>
                    <a:pt x="2372" y="13646"/>
                    <a:pt x="2251" y="13477"/>
                  </a:cubicBezTo>
                  <a:cubicBezTo>
                    <a:pt x="1743" y="12606"/>
                    <a:pt x="1670" y="10864"/>
                    <a:pt x="1622" y="9823"/>
                  </a:cubicBezTo>
                  <a:cubicBezTo>
                    <a:pt x="1598" y="9291"/>
                    <a:pt x="1598" y="8783"/>
                    <a:pt x="1598" y="8251"/>
                  </a:cubicBezTo>
                  <a:cubicBezTo>
                    <a:pt x="1598" y="7017"/>
                    <a:pt x="1646" y="5759"/>
                    <a:pt x="1694" y="4549"/>
                  </a:cubicBezTo>
                  <a:cubicBezTo>
                    <a:pt x="1743" y="3315"/>
                    <a:pt x="1791" y="2032"/>
                    <a:pt x="1791" y="774"/>
                  </a:cubicBezTo>
                  <a:cubicBezTo>
                    <a:pt x="1791" y="339"/>
                    <a:pt x="1428" y="0"/>
                    <a:pt x="993" y="0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2"/>
            <p:cNvSpPr/>
            <p:nvPr/>
          </p:nvSpPr>
          <p:spPr>
            <a:xfrm>
              <a:off x="3203918" y="3169165"/>
              <a:ext cx="104076" cy="276055"/>
            </a:xfrm>
            <a:custGeom>
              <a:avLst/>
              <a:gdLst/>
              <a:ahLst/>
              <a:cxnLst/>
              <a:rect l="l" t="t" r="r" b="b"/>
              <a:pathLst>
                <a:path w="6195" h="16405" fill="none" extrusionOk="0">
                  <a:moveTo>
                    <a:pt x="3195" y="16211"/>
                  </a:moveTo>
                  <a:cubicBezTo>
                    <a:pt x="3557" y="16138"/>
                    <a:pt x="3848" y="15824"/>
                    <a:pt x="3896" y="15437"/>
                  </a:cubicBezTo>
                  <a:cubicBezTo>
                    <a:pt x="4041" y="14590"/>
                    <a:pt x="4429" y="13840"/>
                    <a:pt x="4840" y="13041"/>
                  </a:cubicBezTo>
                  <a:cubicBezTo>
                    <a:pt x="5227" y="12267"/>
                    <a:pt x="5638" y="11469"/>
                    <a:pt x="5832" y="10573"/>
                  </a:cubicBezTo>
                  <a:cubicBezTo>
                    <a:pt x="6195" y="8759"/>
                    <a:pt x="5977" y="6678"/>
                    <a:pt x="5759" y="4670"/>
                  </a:cubicBezTo>
                  <a:cubicBezTo>
                    <a:pt x="5638" y="3508"/>
                    <a:pt x="5517" y="2395"/>
                    <a:pt x="5517" y="1403"/>
                  </a:cubicBezTo>
                  <a:cubicBezTo>
                    <a:pt x="5517" y="968"/>
                    <a:pt x="5154" y="629"/>
                    <a:pt x="4743" y="629"/>
                  </a:cubicBezTo>
                  <a:cubicBezTo>
                    <a:pt x="4308" y="629"/>
                    <a:pt x="3945" y="968"/>
                    <a:pt x="3945" y="1403"/>
                  </a:cubicBezTo>
                  <a:cubicBezTo>
                    <a:pt x="3945" y="2492"/>
                    <a:pt x="4090" y="3678"/>
                    <a:pt x="4211" y="4839"/>
                  </a:cubicBezTo>
                  <a:cubicBezTo>
                    <a:pt x="4332" y="6025"/>
                    <a:pt x="4477" y="7235"/>
                    <a:pt x="4477" y="8372"/>
                  </a:cubicBezTo>
                  <a:cubicBezTo>
                    <a:pt x="4477" y="9025"/>
                    <a:pt x="4429" y="9678"/>
                    <a:pt x="4308" y="10259"/>
                  </a:cubicBezTo>
                  <a:cubicBezTo>
                    <a:pt x="4162" y="10961"/>
                    <a:pt x="3824" y="11614"/>
                    <a:pt x="3461" y="12340"/>
                  </a:cubicBezTo>
                  <a:cubicBezTo>
                    <a:pt x="3170" y="12872"/>
                    <a:pt x="2904" y="13429"/>
                    <a:pt x="2686" y="14058"/>
                  </a:cubicBezTo>
                  <a:cubicBezTo>
                    <a:pt x="2517" y="13840"/>
                    <a:pt x="2372" y="13646"/>
                    <a:pt x="2251" y="13477"/>
                  </a:cubicBezTo>
                  <a:cubicBezTo>
                    <a:pt x="1743" y="12606"/>
                    <a:pt x="1670" y="10864"/>
                    <a:pt x="1622" y="9823"/>
                  </a:cubicBezTo>
                  <a:cubicBezTo>
                    <a:pt x="1598" y="9291"/>
                    <a:pt x="1598" y="8783"/>
                    <a:pt x="1598" y="8251"/>
                  </a:cubicBezTo>
                  <a:cubicBezTo>
                    <a:pt x="1598" y="7017"/>
                    <a:pt x="1646" y="5759"/>
                    <a:pt x="1694" y="4549"/>
                  </a:cubicBezTo>
                  <a:cubicBezTo>
                    <a:pt x="1743" y="3315"/>
                    <a:pt x="1791" y="2032"/>
                    <a:pt x="1791" y="774"/>
                  </a:cubicBezTo>
                  <a:cubicBezTo>
                    <a:pt x="1791" y="339"/>
                    <a:pt x="1428" y="0"/>
                    <a:pt x="993" y="0"/>
                  </a:cubicBezTo>
                  <a:cubicBezTo>
                    <a:pt x="581" y="0"/>
                    <a:pt x="219" y="339"/>
                    <a:pt x="219" y="774"/>
                  </a:cubicBezTo>
                  <a:cubicBezTo>
                    <a:pt x="219" y="2008"/>
                    <a:pt x="170" y="3266"/>
                    <a:pt x="122" y="4476"/>
                  </a:cubicBezTo>
                  <a:cubicBezTo>
                    <a:pt x="73" y="6242"/>
                    <a:pt x="1" y="8081"/>
                    <a:pt x="73" y="9872"/>
                  </a:cubicBezTo>
                  <a:cubicBezTo>
                    <a:pt x="122" y="11154"/>
                    <a:pt x="194" y="13090"/>
                    <a:pt x="920" y="14300"/>
                  </a:cubicBezTo>
                  <a:cubicBezTo>
                    <a:pt x="920" y="14324"/>
                    <a:pt x="2178" y="16405"/>
                    <a:pt x="3195" y="16211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2"/>
            <p:cNvSpPr/>
            <p:nvPr/>
          </p:nvSpPr>
          <p:spPr>
            <a:xfrm>
              <a:off x="3194577" y="3380991"/>
              <a:ext cx="120338" cy="120132"/>
            </a:xfrm>
            <a:custGeom>
              <a:avLst/>
              <a:gdLst/>
              <a:ahLst/>
              <a:cxnLst/>
              <a:rect l="l" t="t" r="r" b="b"/>
              <a:pathLst>
                <a:path w="7163" h="7139" extrusionOk="0">
                  <a:moveTo>
                    <a:pt x="3581" y="1"/>
                  </a:moveTo>
                  <a:cubicBezTo>
                    <a:pt x="1597" y="1"/>
                    <a:pt x="0" y="1598"/>
                    <a:pt x="0" y="3582"/>
                  </a:cubicBezTo>
                  <a:cubicBezTo>
                    <a:pt x="0" y="5542"/>
                    <a:pt x="1597" y="7138"/>
                    <a:pt x="3581" y="7138"/>
                  </a:cubicBezTo>
                  <a:cubicBezTo>
                    <a:pt x="5541" y="7138"/>
                    <a:pt x="7162" y="5542"/>
                    <a:pt x="7162" y="3582"/>
                  </a:cubicBezTo>
                  <a:cubicBezTo>
                    <a:pt x="7162" y="1598"/>
                    <a:pt x="5541" y="1"/>
                    <a:pt x="3581" y="1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2"/>
            <p:cNvSpPr/>
            <p:nvPr/>
          </p:nvSpPr>
          <p:spPr>
            <a:xfrm>
              <a:off x="3194577" y="3380991"/>
              <a:ext cx="120338" cy="120132"/>
            </a:xfrm>
            <a:custGeom>
              <a:avLst/>
              <a:gdLst/>
              <a:ahLst/>
              <a:cxnLst/>
              <a:rect l="l" t="t" r="r" b="b"/>
              <a:pathLst>
                <a:path w="7163" h="7139" fill="none" extrusionOk="0">
                  <a:moveTo>
                    <a:pt x="7162" y="3582"/>
                  </a:moveTo>
                  <a:cubicBezTo>
                    <a:pt x="7162" y="5542"/>
                    <a:pt x="5541" y="7138"/>
                    <a:pt x="3581" y="7138"/>
                  </a:cubicBezTo>
                  <a:cubicBezTo>
                    <a:pt x="1597" y="7138"/>
                    <a:pt x="0" y="5542"/>
                    <a:pt x="0" y="3582"/>
                  </a:cubicBezTo>
                  <a:cubicBezTo>
                    <a:pt x="0" y="1598"/>
                    <a:pt x="1597" y="1"/>
                    <a:pt x="3581" y="1"/>
                  </a:cubicBezTo>
                  <a:cubicBezTo>
                    <a:pt x="5541" y="1"/>
                    <a:pt x="7162" y="1598"/>
                    <a:pt x="7162" y="3582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2"/>
            <p:cNvSpPr/>
            <p:nvPr/>
          </p:nvSpPr>
          <p:spPr>
            <a:xfrm>
              <a:off x="3336033" y="2892281"/>
              <a:ext cx="104076" cy="272673"/>
            </a:xfrm>
            <a:custGeom>
              <a:avLst/>
              <a:gdLst/>
              <a:ahLst/>
              <a:cxnLst/>
              <a:rect l="l" t="t" r="r" b="b"/>
              <a:pathLst>
                <a:path w="6195" h="16204" extrusionOk="0">
                  <a:moveTo>
                    <a:pt x="3130" y="0"/>
                  </a:moveTo>
                  <a:cubicBezTo>
                    <a:pt x="3078" y="0"/>
                    <a:pt x="3027" y="5"/>
                    <a:pt x="2976" y="16"/>
                  </a:cubicBezTo>
                  <a:cubicBezTo>
                    <a:pt x="2613" y="65"/>
                    <a:pt x="2347" y="379"/>
                    <a:pt x="2275" y="766"/>
                  </a:cubicBezTo>
                  <a:cubicBezTo>
                    <a:pt x="2154" y="1613"/>
                    <a:pt x="1767" y="2363"/>
                    <a:pt x="1355" y="3162"/>
                  </a:cubicBezTo>
                  <a:cubicBezTo>
                    <a:pt x="944" y="3936"/>
                    <a:pt x="557" y="4734"/>
                    <a:pt x="363" y="5630"/>
                  </a:cubicBezTo>
                  <a:cubicBezTo>
                    <a:pt x="0" y="7444"/>
                    <a:pt x="218" y="9525"/>
                    <a:pt x="436" y="11533"/>
                  </a:cubicBezTo>
                  <a:cubicBezTo>
                    <a:pt x="557" y="12695"/>
                    <a:pt x="678" y="13808"/>
                    <a:pt x="678" y="14800"/>
                  </a:cubicBezTo>
                  <a:cubicBezTo>
                    <a:pt x="678" y="15235"/>
                    <a:pt x="1017" y="15574"/>
                    <a:pt x="1452" y="15574"/>
                  </a:cubicBezTo>
                  <a:cubicBezTo>
                    <a:pt x="1888" y="15574"/>
                    <a:pt x="2226" y="15235"/>
                    <a:pt x="2226" y="14800"/>
                  </a:cubicBezTo>
                  <a:cubicBezTo>
                    <a:pt x="2226" y="13711"/>
                    <a:pt x="2105" y="12525"/>
                    <a:pt x="1984" y="11364"/>
                  </a:cubicBezTo>
                  <a:cubicBezTo>
                    <a:pt x="1839" y="10178"/>
                    <a:pt x="1718" y="8969"/>
                    <a:pt x="1718" y="7831"/>
                  </a:cubicBezTo>
                  <a:cubicBezTo>
                    <a:pt x="1718" y="7178"/>
                    <a:pt x="1767" y="6525"/>
                    <a:pt x="1888" y="5944"/>
                  </a:cubicBezTo>
                  <a:cubicBezTo>
                    <a:pt x="2033" y="5242"/>
                    <a:pt x="2371" y="4589"/>
                    <a:pt x="2734" y="3863"/>
                  </a:cubicBezTo>
                  <a:cubicBezTo>
                    <a:pt x="3025" y="3331"/>
                    <a:pt x="3291" y="2775"/>
                    <a:pt x="3509" y="2145"/>
                  </a:cubicBezTo>
                  <a:cubicBezTo>
                    <a:pt x="3678" y="2363"/>
                    <a:pt x="3823" y="2557"/>
                    <a:pt x="3944" y="2726"/>
                  </a:cubicBezTo>
                  <a:cubicBezTo>
                    <a:pt x="4452" y="3597"/>
                    <a:pt x="4525" y="5339"/>
                    <a:pt x="4573" y="6380"/>
                  </a:cubicBezTo>
                  <a:cubicBezTo>
                    <a:pt x="4597" y="6912"/>
                    <a:pt x="4597" y="7420"/>
                    <a:pt x="4597" y="7952"/>
                  </a:cubicBezTo>
                  <a:cubicBezTo>
                    <a:pt x="4597" y="9186"/>
                    <a:pt x="4549" y="10445"/>
                    <a:pt x="4501" y="11654"/>
                  </a:cubicBezTo>
                  <a:cubicBezTo>
                    <a:pt x="4452" y="12888"/>
                    <a:pt x="4404" y="14171"/>
                    <a:pt x="4404" y="15429"/>
                  </a:cubicBezTo>
                  <a:cubicBezTo>
                    <a:pt x="4404" y="15864"/>
                    <a:pt x="4743" y="16203"/>
                    <a:pt x="5178" y="16203"/>
                  </a:cubicBezTo>
                  <a:cubicBezTo>
                    <a:pt x="5614" y="16203"/>
                    <a:pt x="5952" y="15864"/>
                    <a:pt x="5952" y="15429"/>
                  </a:cubicBezTo>
                  <a:cubicBezTo>
                    <a:pt x="5952" y="14195"/>
                    <a:pt x="6001" y="12937"/>
                    <a:pt x="6049" y="11727"/>
                  </a:cubicBezTo>
                  <a:cubicBezTo>
                    <a:pt x="6122" y="9961"/>
                    <a:pt x="6194" y="8122"/>
                    <a:pt x="6122" y="6331"/>
                  </a:cubicBezTo>
                  <a:cubicBezTo>
                    <a:pt x="6073" y="5049"/>
                    <a:pt x="5977" y="3113"/>
                    <a:pt x="5275" y="1903"/>
                  </a:cubicBezTo>
                  <a:cubicBezTo>
                    <a:pt x="5252" y="1880"/>
                    <a:pt x="4115" y="0"/>
                    <a:pt x="3130" y="0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2"/>
            <p:cNvSpPr/>
            <p:nvPr/>
          </p:nvSpPr>
          <p:spPr>
            <a:xfrm>
              <a:off x="3336033" y="2888880"/>
              <a:ext cx="104076" cy="276072"/>
            </a:xfrm>
            <a:custGeom>
              <a:avLst/>
              <a:gdLst/>
              <a:ahLst/>
              <a:cxnLst/>
              <a:rect l="l" t="t" r="r" b="b"/>
              <a:pathLst>
                <a:path w="6195" h="16406" fill="none" extrusionOk="0">
                  <a:moveTo>
                    <a:pt x="2976" y="218"/>
                  </a:moveTo>
                  <a:cubicBezTo>
                    <a:pt x="2613" y="267"/>
                    <a:pt x="2347" y="581"/>
                    <a:pt x="2275" y="968"/>
                  </a:cubicBezTo>
                  <a:cubicBezTo>
                    <a:pt x="2154" y="1815"/>
                    <a:pt x="1767" y="2565"/>
                    <a:pt x="1355" y="3364"/>
                  </a:cubicBezTo>
                  <a:cubicBezTo>
                    <a:pt x="944" y="4138"/>
                    <a:pt x="557" y="4936"/>
                    <a:pt x="363" y="5832"/>
                  </a:cubicBezTo>
                  <a:cubicBezTo>
                    <a:pt x="0" y="7646"/>
                    <a:pt x="218" y="9727"/>
                    <a:pt x="436" y="11735"/>
                  </a:cubicBezTo>
                  <a:cubicBezTo>
                    <a:pt x="557" y="12897"/>
                    <a:pt x="678" y="14010"/>
                    <a:pt x="678" y="15002"/>
                  </a:cubicBezTo>
                  <a:cubicBezTo>
                    <a:pt x="678" y="15437"/>
                    <a:pt x="1017" y="15776"/>
                    <a:pt x="1452" y="15776"/>
                  </a:cubicBezTo>
                  <a:cubicBezTo>
                    <a:pt x="1888" y="15776"/>
                    <a:pt x="2226" y="15437"/>
                    <a:pt x="2226" y="15002"/>
                  </a:cubicBezTo>
                  <a:cubicBezTo>
                    <a:pt x="2226" y="13913"/>
                    <a:pt x="2105" y="12727"/>
                    <a:pt x="1984" y="11566"/>
                  </a:cubicBezTo>
                  <a:cubicBezTo>
                    <a:pt x="1839" y="10380"/>
                    <a:pt x="1718" y="9171"/>
                    <a:pt x="1718" y="8033"/>
                  </a:cubicBezTo>
                  <a:cubicBezTo>
                    <a:pt x="1718" y="7380"/>
                    <a:pt x="1767" y="6727"/>
                    <a:pt x="1888" y="6146"/>
                  </a:cubicBezTo>
                  <a:cubicBezTo>
                    <a:pt x="2033" y="5444"/>
                    <a:pt x="2371" y="4791"/>
                    <a:pt x="2734" y="4065"/>
                  </a:cubicBezTo>
                  <a:cubicBezTo>
                    <a:pt x="3025" y="3533"/>
                    <a:pt x="3291" y="2977"/>
                    <a:pt x="3509" y="2347"/>
                  </a:cubicBezTo>
                  <a:cubicBezTo>
                    <a:pt x="3678" y="2565"/>
                    <a:pt x="3823" y="2759"/>
                    <a:pt x="3944" y="2928"/>
                  </a:cubicBezTo>
                  <a:cubicBezTo>
                    <a:pt x="4452" y="3799"/>
                    <a:pt x="4525" y="5541"/>
                    <a:pt x="4573" y="6582"/>
                  </a:cubicBezTo>
                  <a:cubicBezTo>
                    <a:pt x="4597" y="7114"/>
                    <a:pt x="4597" y="7622"/>
                    <a:pt x="4597" y="8154"/>
                  </a:cubicBezTo>
                  <a:cubicBezTo>
                    <a:pt x="4597" y="9388"/>
                    <a:pt x="4549" y="10647"/>
                    <a:pt x="4501" y="11856"/>
                  </a:cubicBezTo>
                  <a:cubicBezTo>
                    <a:pt x="4452" y="13090"/>
                    <a:pt x="4404" y="14373"/>
                    <a:pt x="4404" y="15631"/>
                  </a:cubicBezTo>
                  <a:cubicBezTo>
                    <a:pt x="4404" y="16066"/>
                    <a:pt x="4743" y="16405"/>
                    <a:pt x="5178" y="16405"/>
                  </a:cubicBezTo>
                  <a:cubicBezTo>
                    <a:pt x="5614" y="16405"/>
                    <a:pt x="5952" y="16066"/>
                    <a:pt x="5952" y="15631"/>
                  </a:cubicBezTo>
                  <a:cubicBezTo>
                    <a:pt x="5952" y="14397"/>
                    <a:pt x="6001" y="13139"/>
                    <a:pt x="6049" y="11929"/>
                  </a:cubicBezTo>
                  <a:cubicBezTo>
                    <a:pt x="6122" y="10163"/>
                    <a:pt x="6194" y="8324"/>
                    <a:pt x="6122" y="6533"/>
                  </a:cubicBezTo>
                  <a:cubicBezTo>
                    <a:pt x="6073" y="5251"/>
                    <a:pt x="5977" y="3315"/>
                    <a:pt x="5275" y="2105"/>
                  </a:cubicBezTo>
                  <a:cubicBezTo>
                    <a:pt x="5251" y="2081"/>
                    <a:pt x="3993" y="0"/>
                    <a:pt x="2976" y="218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2"/>
            <p:cNvSpPr/>
            <p:nvPr/>
          </p:nvSpPr>
          <p:spPr>
            <a:xfrm>
              <a:off x="3329112" y="2833065"/>
              <a:ext cx="119935" cy="120132"/>
            </a:xfrm>
            <a:custGeom>
              <a:avLst/>
              <a:gdLst/>
              <a:ahLst/>
              <a:cxnLst/>
              <a:rect l="l" t="t" r="r" b="b"/>
              <a:pathLst>
                <a:path w="7139" h="7139" extrusionOk="0">
                  <a:moveTo>
                    <a:pt x="3582" y="1"/>
                  </a:moveTo>
                  <a:cubicBezTo>
                    <a:pt x="1598" y="1"/>
                    <a:pt x="1" y="1598"/>
                    <a:pt x="1" y="3582"/>
                  </a:cubicBezTo>
                  <a:cubicBezTo>
                    <a:pt x="1" y="5541"/>
                    <a:pt x="1598" y="7138"/>
                    <a:pt x="3582" y="7138"/>
                  </a:cubicBezTo>
                  <a:cubicBezTo>
                    <a:pt x="5542" y="7138"/>
                    <a:pt x="7139" y="5541"/>
                    <a:pt x="7139" y="3582"/>
                  </a:cubicBezTo>
                  <a:cubicBezTo>
                    <a:pt x="7139" y="1598"/>
                    <a:pt x="5542" y="1"/>
                    <a:pt x="3582" y="1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2"/>
            <p:cNvSpPr/>
            <p:nvPr/>
          </p:nvSpPr>
          <p:spPr>
            <a:xfrm>
              <a:off x="3329112" y="2833065"/>
              <a:ext cx="119935" cy="120132"/>
            </a:xfrm>
            <a:custGeom>
              <a:avLst/>
              <a:gdLst/>
              <a:ahLst/>
              <a:cxnLst/>
              <a:rect l="l" t="t" r="r" b="b"/>
              <a:pathLst>
                <a:path w="7139" h="7139" fill="none" extrusionOk="0">
                  <a:moveTo>
                    <a:pt x="7139" y="3582"/>
                  </a:moveTo>
                  <a:cubicBezTo>
                    <a:pt x="7139" y="5541"/>
                    <a:pt x="5542" y="7138"/>
                    <a:pt x="3582" y="7138"/>
                  </a:cubicBezTo>
                  <a:cubicBezTo>
                    <a:pt x="1598" y="7138"/>
                    <a:pt x="1" y="5541"/>
                    <a:pt x="1" y="3582"/>
                  </a:cubicBezTo>
                  <a:cubicBezTo>
                    <a:pt x="1" y="1598"/>
                    <a:pt x="1598" y="1"/>
                    <a:pt x="3582" y="1"/>
                  </a:cubicBezTo>
                  <a:cubicBezTo>
                    <a:pt x="5542" y="1"/>
                    <a:pt x="7139" y="1598"/>
                    <a:pt x="7139" y="3582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2"/>
            <p:cNvSpPr/>
            <p:nvPr/>
          </p:nvSpPr>
          <p:spPr>
            <a:xfrm>
              <a:off x="3338469" y="3167936"/>
              <a:ext cx="104076" cy="272622"/>
            </a:xfrm>
            <a:custGeom>
              <a:avLst/>
              <a:gdLst/>
              <a:ahLst/>
              <a:cxnLst/>
              <a:rect l="l" t="t" r="r" b="b"/>
              <a:pathLst>
                <a:path w="6195" h="16201" extrusionOk="0">
                  <a:moveTo>
                    <a:pt x="993" y="0"/>
                  </a:moveTo>
                  <a:cubicBezTo>
                    <a:pt x="581" y="0"/>
                    <a:pt x="218" y="339"/>
                    <a:pt x="218" y="775"/>
                  </a:cubicBezTo>
                  <a:cubicBezTo>
                    <a:pt x="218" y="1984"/>
                    <a:pt x="170" y="3267"/>
                    <a:pt x="121" y="4477"/>
                  </a:cubicBezTo>
                  <a:cubicBezTo>
                    <a:pt x="49" y="6243"/>
                    <a:pt x="0" y="8082"/>
                    <a:pt x="73" y="9848"/>
                  </a:cubicBezTo>
                  <a:cubicBezTo>
                    <a:pt x="121" y="11155"/>
                    <a:pt x="194" y="13090"/>
                    <a:pt x="920" y="14300"/>
                  </a:cubicBezTo>
                  <a:cubicBezTo>
                    <a:pt x="920" y="14323"/>
                    <a:pt x="2068" y="16200"/>
                    <a:pt x="3056" y="16200"/>
                  </a:cubicBezTo>
                  <a:cubicBezTo>
                    <a:pt x="3102" y="16200"/>
                    <a:pt x="3149" y="16196"/>
                    <a:pt x="3194" y="16187"/>
                  </a:cubicBezTo>
                  <a:cubicBezTo>
                    <a:pt x="3557" y="16115"/>
                    <a:pt x="3848" y="15824"/>
                    <a:pt x="3896" y="15437"/>
                  </a:cubicBezTo>
                  <a:cubicBezTo>
                    <a:pt x="4017" y="14590"/>
                    <a:pt x="4428" y="13840"/>
                    <a:pt x="4840" y="13042"/>
                  </a:cubicBezTo>
                  <a:cubicBezTo>
                    <a:pt x="5227" y="12268"/>
                    <a:pt x="5638" y="11469"/>
                    <a:pt x="5832" y="10574"/>
                  </a:cubicBezTo>
                  <a:cubicBezTo>
                    <a:pt x="6195" y="8735"/>
                    <a:pt x="5977" y="6678"/>
                    <a:pt x="5759" y="4670"/>
                  </a:cubicBezTo>
                  <a:cubicBezTo>
                    <a:pt x="5614" y="3509"/>
                    <a:pt x="5493" y="2396"/>
                    <a:pt x="5493" y="1380"/>
                  </a:cubicBezTo>
                  <a:cubicBezTo>
                    <a:pt x="5493" y="968"/>
                    <a:pt x="5154" y="605"/>
                    <a:pt x="4719" y="605"/>
                  </a:cubicBezTo>
                  <a:cubicBezTo>
                    <a:pt x="4307" y="605"/>
                    <a:pt x="3944" y="968"/>
                    <a:pt x="3944" y="1380"/>
                  </a:cubicBezTo>
                  <a:cubicBezTo>
                    <a:pt x="3944" y="2468"/>
                    <a:pt x="4090" y="3678"/>
                    <a:pt x="4211" y="4840"/>
                  </a:cubicBezTo>
                  <a:cubicBezTo>
                    <a:pt x="4331" y="6025"/>
                    <a:pt x="4477" y="7235"/>
                    <a:pt x="4477" y="8348"/>
                  </a:cubicBezTo>
                  <a:cubicBezTo>
                    <a:pt x="4477" y="9025"/>
                    <a:pt x="4428" y="9654"/>
                    <a:pt x="4307" y="10259"/>
                  </a:cubicBezTo>
                  <a:cubicBezTo>
                    <a:pt x="4162" y="10961"/>
                    <a:pt x="3823" y="11614"/>
                    <a:pt x="3460" y="12316"/>
                  </a:cubicBezTo>
                  <a:cubicBezTo>
                    <a:pt x="3170" y="12872"/>
                    <a:pt x="2880" y="13429"/>
                    <a:pt x="2686" y="14034"/>
                  </a:cubicBezTo>
                  <a:cubicBezTo>
                    <a:pt x="2517" y="13840"/>
                    <a:pt x="2347" y="13647"/>
                    <a:pt x="2251" y="13477"/>
                  </a:cubicBezTo>
                  <a:cubicBezTo>
                    <a:pt x="1718" y="12606"/>
                    <a:pt x="1670" y="10864"/>
                    <a:pt x="1622" y="9824"/>
                  </a:cubicBezTo>
                  <a:cubicBezTo>
                    <a:pt x="1597" y="9292"/>
                    <a:pt x="1573" y="8759"/>
                    <a:pt x="1573" y="8251"/>
                  </a:cubicBezTo>
                  <a:cubicBezTo>
                    <a:pt x="1573" y="6993"/>
                    <a:pt x="1622" y="5759"/>
                    <a:pt x="1670" y="4549"/>
                  </a:cubicBezTo>
                  <a:cubicBezTo>
                    <a:pt x="1718" y="3291"/>
                    <a:pt x="1767" y="2033"/>
                    <a:pt x="1767" y="775"/>
                  </a:cubicBezTo>
                  <a:cubicBezTo>
                    <a:pt x="1767" y="339"/>
                    <a:pt x="1428" y="0"/>
                    <a:pt x="993" y="0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2"/>
            <p:cNvSpPr/>
            <p:nvPr/>
          </p:nvSpPr>
          <p:spPr>
            <a:xfrm>
              <a:off x="3338469" y="3167936"/>
              <a:ext cx="104076" cy="275651"/>
            </a:xfrm>
            <a:custGeom>
              <a:avLst/>
              <a:gdLst/>
              <a:ahLst/>
              <a:cxnLst/>
              <a:rect l="l" t="t" r="r" b="b"/>
              <a:pathLst>
                <a:path w="6195" h="16381" fill="none" extrusionOk="0">
                  <a:moveTo>
                    <a:pt x="3194" y="16187"/>
                  </a:moveTo>
                  <a:cubicBezTo>
                    <a:pt x="3557" y="16115"/>
                    <a:pt x="3848" y="15824"/>
                    <a:pt x="3896" y="15437"/>
                  </a:cubicBezTo>
                  <a:cubicBezTo>
                    <a:pt x="4017" y="14590"/>
                    <a:pt x="4428" y="13840"/>
                    <a:pt x="4840" y="13042"/>
                  </a:cubicBezTo>
                  <a:cubicBezTo>
                    <a:pt x="5227" y="12268"/>
                    <a:pt x="5638" y="11469"/>
                    <a:pt x="5832" y="10574"/>
                  </a:cubicBezTo>
                  <a:cubicBezTo>
                    <a:pt x="6195" y="8735"/>
                    <a:pt x="5977" y="6678"/>
                    <a:pt x="5759" y="4670"/>
                  </a:cubicBezTo>
                  <a:cubicBezTo>
                    <a:pt x="5614" y="3509"/>
                    <a:pt x="5493" y="2396"/>
                    <a:pt x="5493" y="1380"/>
                  </a:cubicBezTo>
                  <a:cubicBezTo>
                    <a:pt x="5493" y="968"/>
                    <a:pt x="5154" y="605"/>
                    <a:pt x="4719" y="605"/>
                  </a:cubicBezTo>
                  <a:cubicBezTo>
                    <a:pt x="4307" y="605"/>
                    <a:pt x="3944" y="968"/>
                    <a:pt x="3944" y="1380"/>
                  </a:cubicBezTo>
                  <a:cubicBezTo>
                    <a:pt x="3944" y="2468"/>
                    <a:pt x="4090" y="3678"/>
                    <a:pt x="4211" y="4840"/>
                  </a:cubicBezTo>
                  <a:cubicBezTo>
                    <a:pt x="4331" y="6025"/>
                    <a:pt x="4477" y="7235"/>
                    <a:pt x="4477" y="8348"/>
                  </a:cubicBezTo>
                  <a:cubicBezTo>
                    <a:pt x="4477" y="9025"/>
                    <a:pt x="4428" y="9654"/>
                    <a:pt x="4307" y="10259"/>
                  </a:cubicBezTo>
                  <a:cubicBezTo>
                    <a:pt x="4162" y="10961"/>
                    <a:pt x="3823" y="11614"/>
                    <a:pt x="3460" y="12316"/>
                  </a:cubicBezTo>
                  <a:cubicBezTo>
                    <a:pt x="3170" y="12872"/>
                    <a:pt x="2880" y="13429"/>
                    <a:pt x="2686" y="14034"/>
                  </a:cubicBezTo>
                  <a:cubicBezTo>
                    <a:pt x="2517" y="13840"/>
                    <a:pt x="2347" y="13647"/>
                    <a:pt x="2251" y="13477"/>
                  </a:cubicBezTo>
                  <a:cubicBezTo>
                    <a:pt x="1718" y="12606"/>
                    <a:pt x="1670" y="10864"/>
                    <a:pt x="1622" y="9824"/>
                  </a:cubicBezTo>
                  <a:cubicBezTo>
                    <a:pt x="1597" y="9292"/>
                    <a:pt x="1573" y="8759"/>
                    <a:pt x="1573" y="8251"/>
                  </a:cubicBezTo>
                  <a:cubicBezTo>
                    <a:pt x="1573" y="6993"/>
                    <a:pt x="1622" y="5759"/>
                    <a:pt x="1670" y="4549"/>
                  </a:cubicBezTo>
                  <a:cubicBezTo>
                    <a:pt x="1718" y="3291"/>
                    <a:pt x="1767" y="2033"/>
                    <a:pt x="1767" y="775"/>
                  </a:cubicBezTo>
                  <a:cubicBezTo>
                    <a:pt x="1767" y="339"/>
                    <a:pt x="1428" y="0"/>
                    <a:pt x="993" y="0"/>
                  </a:cubicBezTo>
                  <a:cubicBezTo>
                    <a:pt x="581" y="0"/>
                    <a:pt x="218" y="339"/>
                    <a:pt x="218" y="775"/>
                  </a:cubicBezTo>
                  <a:cubicBezTo>
                    <a:pt x="218" y="1984"/>
                    <a:pt x="170" y="3267"/>
                    <a:pt x="121" y="4477"/>
                  </a:cubicBezTo>
                  <a:cubicBezTo>
                    <a:pt x="49" y="6243"/>
                    <a:pt x="0" y="8082"/>
                    <a:pt x="73" y="9848"/>
                  </a:cubicBezTo>
                  <a:cubicBezTo>
                    <a:pt x="121" y="11155"/>
                    <a:pt x="194" y="13090"/>
                    <a:pt x="920" y="14300"/>
                  </a:cubicBezTo>
                  <a:cubicBezTo>
                    <a:pt x="920" y="14324"/>
                    <a:pt x="2178" y="16381"/>
                    <a:pt x="3194" y="16187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2"/>
            <p:cNvSpPr/>
            <p:nvPr/>
          </p:nvSpPr>
          <p:spPr>
            <a:xfrm>
              <a:off x="3329112" y="3379779"/>
              <a:ext cx="119935" cy="120115"/>
            </a:xfrm>
            <a:custGeom>
              <a:avLst/>
              <a:gdLst/>
              <a:ahLst/>
              <a:cxnLst/>
              <a:rect l="l" t="t" r="r" b="b"/>
              <a:pathLst>
                <a:path w="7139" h="7138" extrusionOk="0">
                  <a:moveTo>
                    <a:pt x="3582" y="0"/>
                  </a:moveTo>
                  <a:cubicBezTo>
                    <a:pt x="1598" y="0"/>
                    <a:pt x="1" y="1597"/>
                    <a:pt x="1" y="3557"/>
                  </a:cubicBezTo>
                  <a:cubicBezTo>
                    <a:pt x="1" y="5541"/>
                    <a:pt x="1598" y="7138"/>
                    <a:pt x="3582" y="7138"/>
                  </a:cubicBezTo>
                  <a:cubicBezTo>
                    <a:pt x="5542" y="7138"/>
                    <a:pt x="7139" y="5541"/>
                    <a:pt x="7139" y="3557"/>
                  </a:cubicBezTo>
                  <a:cubicBezTo>
                    <a:pt x="7139" y="1597"/>
                    <a:pt x="5542" y="0"/>
                    <a:pt x="3582" y="0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2"/>
            <p:cNvSpPr/>
            <p:nvPr/>
          </p:nvSpPr>
          <p:spPr>
            <a:xfrm>
              <a:off x="3329112" y="3379779"/>
              <a:ext cx="119935" cy="120115"/>
            </a:xfrm>
            <a:custGeom>
              <a:avLst/>
              <a:gdLst/>
              <a:ahLst/>
              <a:cxnLst/>
              <a:rect l="l" t="t" r="r" b="b"/>
              <a:pathLst>
                <a:path w="7139" h="7138" fill="none" extrusionOk="0">
                  <a:moveTo>
                    <a:pt x="7139" y="3557"/>
                  </a:moveTo>
                  <a:cubicBezTo>
                    <a:pt x="7139" y="5541"/>
                    <a:pt x="5542" y="7138"/>
                    <a:pt x="3582" y="7138"/>
                  </a:cubicBezTo>
                  <a:cubicBezTo>
                    <a:pt x="1598" y="7138"/>
                    <a:pt x="1" y="5541"/>
                    <a:pt x="1" y="3557"/>
                  </a:cubicBezTo>
                  <a:cubicBezTo>
                    <a:pt x="1" y="1597"/>
                    <a:pt x="1598" y="0"/>
                    <a:pt x="3582" y="0"/>
                  </a:cubicBezTo>
                  <a:cubicBezTo>
                    <a:pt x="5542" y="0"/>
                    <a:pt x="7139" y="1597"/>
                    <a:pt x="7139" y="3557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2"/>
            <p:cNvSpPr/>
            <p:nvPr/>
          </p:nvSpPr>
          <p:spPr>
            <a:xfrm>
              <a:off x="3471391" y="2889486"/>
              <a:ext cx="104479" cy="273009"/>
            </a:xfrm>
            <a:custGeom>
              <a:avLst/>
              <a:gdLst/>
              <a:ahLst/>
              <a:cxnLst/>
              <a:rect l="l" t="t" r="r" b="b"/>
              <a:pathLst>
                <a:path w="6219" h="16224" extrusionOk="0">
                  <a:moveTo>
                    <a:pt x="3137" y="0"/>
                  </a:moveTo>
                  <a:cubicBezTo>
                    <a:pt x="3091" y="0"/>
                    <a:pt x="3046" y="4"/>
                    <a:pt x="3001" y="13"/>
                  </a:cubicBezTo>
                  <a:cubicBezTo>
                    <a:pt x="2638" y="85"/>
                    <a:pt x="2372" y="376"/>
                    <a:pt x="2299" y="763"/>
                  </a:cubicBezTo>
                  <a:cubicBezTo>
                    <a:pt x="2178" y="1610"/>
                    <a:pt x="1791" y="2384"/>
                    <a:pt x="1380" y="3182"/>
                  </a:cubicBezTo>
                  <a:cubicBezTo>
                    <a:pt x="968" y="3933"/>
                    <a:pt x="557" y="4731"/>
                    <a:pt x="388" y="5650"/>
                  </a:cubicBezTo>
                  <a:cubicBezTo>
                    <a:pt x="0" y="7465"/>
                    <a:pt x="242" y="9546"/>
                    <a:pt x="460" y="11554"/>
                  </a:cubicBezTo>
                  <a:cubicBezTo>
                    <a:pt x="581" y="12716"/>
                    <a:pt x="702" y="13829"/>
                    <a:pt x="702" y="14821"/>
                  </a:cubicBezTo>
                  <a:cubicBezTo>
                    <a:pt x="702" y="15256"/>
                    <a:pt x="1041" y="15595"/>
                    <a:pt x="1476" y="15595"/>
                  </a:cubicBezTo>
                  <a:cubicBezTo>
                    <a:pt x="1912" y="15595"/>
                    <a:pt x="2251" y="15256"/>
                    <a:pt x="2251" y="14821"/>
                  </a:cubicBezTo>
                  <a:cubicBezTo>
                    <a:pt x="2251" y="13732"/>
                    <a:pt x="2130" y="12546"/>
                    <a:pt x="2009" y="11385"/>
                  </a:cubicBezTo>
                  <a:cubicBezTo>
                    <a:pt x="1864" y="10199"/>
                    <a:pt x="1743" y="8965"/>
                    <a:pt x="1743" y="7852"/>
                  </a:cubicBezTo>
                  <a:cubicBezTo>
                    <a:pt x="1743" y="7175"/>
                    <a:pt x="1791" y="6546"/>
                    <a:pt x="1912" y="5965"/>
                  </a:cubicBezTo>
                  <a:cubicBezTo>
                    <a:pt x="2057" y="5263"/>
                    <a:pt x="2396" y="4586"/>
                    <a:pt x="2759" y="3884"/>
                  </a:cubicBezTo>
                  <a:cubicBezTo>
                    <a:pt x="3025" y="3328"/>
                    <a:pt x="3315" y="2771"/>
                    <a:pt x="3533" y="2166"/>
                  </a:cubicBezTo>
                  <a:cubicBezTo>
                    <a:pt x="3702" y="2360"/>
                    <a:pt x="3848" y="2553"/>
                    <a:pt x="3969" y="2723"/>
                  </a:cubicBezTo>
                  <a:cubicBezTo>
                    <a:pt x="4477" y="3594"/>
                    <a:pt x="4549" y="5336"/>
                    <a:pt x="4598" y="6400"/>
                  </a:cubicBezTo>
                  <a:cubicBezTo>
                    <a:pt x="4622" y="6909"/>
                    <a:pt x="4622" y="7441"/>
                    <a:pt x="4622" y="7973"/>
                  </a:cubicBezTo>
                  <a:cubicBezTo>
                    <a:pt x="4622" y="9207"/>
                    <a:pt x="4573" y="10441"/>
                    <a:pt x="4525" y="11675"/>
                  </a:cubicBezTo>
                  <a:cubicBezTo>
                    <a:pt x="4477" y="12909"/>
                    <a:pt x="4428" y="14191"/>
                    <a:pt x="4428" y="15450"/>
                  </a:cubicBezTo>
                  <a:cubicBezTo>
                    <a:pt x="4428" y="15861"/>
                    <a:pt x="4767" y="16224"/>
                    <a:pt x="5203" y="16224"/>
                  </a:cubicBezTo>
                  <a:cubicBezTo>
                    <a:pt x="5638" y="16224"/>
                    <a:pt x="5977" y="15861"/>
                    <a:pt x="5977" y="15450"/>
                  </a:cubicBezTo>
                  <a:cubicBezTo>
                    <a:pt x="5977" y="14216"/>
                    <a:pt x="6025" y="12957"/>
                    <a:pt x="6074" y="11724"/>
                  </a:cubicBezTo>
                  <a:cubicBezTo>
                    <a:pt x="6146" y="9957"/>
                    <a:pt x="6219" y="8143"/>
                    <a:pt x="6146" y="6352"/>
                  </a:cubicBezTo>
                  <a:cubicBezTo>
                    <a:pt x="6098" y="5046"/>
                    <a:pt x="6001" y="3110"/>
                    <a:pt x="5299" y="1924"/>
                  </a:cubicBezTo>
                  <a:cubicBezTo>
                    <a:pt x="5276" y="1901"/>
                    <a:pt x="4126" y="0"/>
                    <a:pt x="3137" y="0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2"/>
            <p:cNvSpPr/>
            <p:nvPr/>
          </p:nvSpPr>
          <p:spPr>
            <a:xfrm>
              <a:off x="3471391" y="2886439"/>
              <a:ext cx="104479" cy="276055"/>
            </a:xfrm>
            <a:custGeom>
              <a:avLst/>
              <a:gdLst/>
              <a:ahLst/>
              <a:cxnLst/>
              <a:rect l="l" t="t" r="r" b="b"/>
              <a:pathLst>
                <a:path w="6219" h="16405" fill="none" extrusionOk="0">
                  <a:moveTo>
                    <a:pt x="3001" y="194"/>
                  </a:moveTo>
                  <a:cubicBezTo>
                    <a:pt x="2638" y="266"/>
                    <a:pt x="2372" y="557"/>
                    <a:pt x="2299" y="944"/>
                  </a:cubicBezTo>
                  <a:cubicBezTo>
                    <a:pt x="2178" y="1791"/>
                    <a:pt x="1791" y="2565"/>
                    <a:pt x="1380" y="3363"/>
                  </a:cubicBezTo>
                  <a:cubicBezTo>
                    <a:pt x="968" y="4114"/>
                    <a:pt x="557" y="4912"/>
                    <a:pt x="388" y="5831"/>
                  </a:cubicBezTo>
                  <a:cubicBezTo>
                    <a:pt x="0" y="7646"/>
                    <a:pt x="242" y="9727"/>
                    <a:pt x="460" y="11735"/>
                  </a:cubicBezTo>
                  <a:cubicBezTo>
                    <a:pt x="581" y="12897"/>
                    <a:pt x="702" y="14010"/>
                    <a:pt x="702" y="15002"/>
                  </a:cubicBezTo>
                  <a:cubicBezTo>
                    <a:pt x="702" y="15437"/>
                    <a:pt x="1041" y="15776"/>
                    <a:pt x="1476" y="15776"/>
                  </a:cubicBezTo>
                  <a:cubicBezTo>
                    <a:pt x="1912" y="15776"/>
                    <a:pt x="2251" y="15437"/>
                    <a:pt x="2251" y="15002"/>
                  </a:cubicBezTo>
                  <a:cubicBezTo>
                    <a:pt x="2251" y="13913"/>
                    <a:pt x="2130" y="12727"/>
                    <a:pt x="2009" y="11566"/>
                  </a:cubicBezTo>
                  <a:cubicBezTo>
                    <a:pt x="1864" y="10380"/>
                    <a:pt x="1743" y="9146"/>
                    <a:pt x="1743" y="8033"/>
                  </a:cubicBezTo>
                  <a:cubicBezTo>
                    <a:pt x="1743" y="7356"/>
                    <a:pt x="1791" y="6727"/>
                    <a:pt x="1912" y="6146"/>
                  </a:cubicBezTo>
                  <a:cubicBezTo>
                    <a:pt x="2057" y="5444"/>
                    <a:pt x="2396" y="4767"/>
                    <a:pt x="2759" y="4065"/>
                  </a:cubicBezTo>
                  <a:cubicBezTo>
                    <a:pt x="3025" y="3509"/>
                    <a:pt x="3315" y="2952"/>
                    <a:pt x="3533" y="2347"/>
                  </a:cubicBezTo>
                  <a:cubicBezTo>
                    <a:pt x="3702" y="2541"/>
                    <a:pt x="3848" y="2734"/>
                    <a:pt x="3969" y="2904"/>
                  </a:cubicBezTo>
                  <a:cubicBezTo>
                    <a:pt x="4477" y="3775"/>
                    <a:pt x="4549" y="5517"/>
                    <a:pt x="4598" y="6581"/>
                  </a:cubicBezTo>
                  <a:cubicBezTo>
                    <a:pt x="4622" y="7090"/>
                    <a:pt x="4622" y="7622"/>
                    <a:pt x="4622" y="8154"/>
                  </a:cubicBezTo>
                  <a:cubicBezTo>
                    <a:pt x="4622" y="9388"/>
                    <a:pt x="4573" y="10622"/>
                    <a:pt x="4525" y="11856"/>
                  </a:cubicBezTo>
                  <a:cubicBezTo>
                    <a:pt x="4477" y="13090"/>
                    <a:pt x="4428" y="14372"/>
                    <a:pt x="4428" y="15631"/>
                  </a:cubicBezTo>
                  <a:cubicBezTo>
                    <a:pt x="4428" y="16042"/>
                    <a:pt x="4767" y="16405"/>
                    <a:pt x="5203" y="16405"/>
                  </a:cubicBezTo>
                  <a:cubicBezTo>
                    <a:pt x="5638" y="16405"/>
                    <a:pt x="5977" y="16042"/>
                    <a:pt x="5977" y="15631"/>
                  </a:cubicBezTo>
                  <a:cubicBezTo>
                    <a:pt x="5977" y="14397"/>
                    <a:pt x="6025" y="13138"/>
                    <a:pt x="6074" y="11905"/>
                  </a:cubicBezTo>
                  <a:cubicBezTo>
                    <a:pt x="6146" y="10138"/>
                    <a:pt x="6219" y="8324"/>
                    <a:pt x="6146" y="6533"/>
                  </a:cubicBezTo>
                  <a:cubicBezTo>
                    <a:pt x="6098" y="5227"/>
                    <a:pt x="6001" y="3291"/>
                    <a:pt x="5299" y="2105"/>
                  </a:cubicBezTo>
                  <a:cubicBezTo>
                    <a:pt x="5275" y="2081"/>
                    <a:pt x="4017" y="0"/>
                    <a:pt x="3001" y="194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2"/>
            <p:cNvSpPr/>
            <p:nvPr/>
          </p:nvSpPr>
          <p:spPr>
            <a:xfrm>
              <a:off x="3464889" y="2830220"/>
              <a:ext cx="119935" cy="120535"/>
            </a:xfrm>
            <a:custGeom>
              <a:avLst/>
              <a:gdLst/>
              <a:ahLst/>
              <a:cxnLst/>
              <a:rect l="l" t="t" r="r" b="b"/>
              <a:pathLst>
                <a:path w="7139" h="7163" extrusionOk="0">
                  <a:moveTo>
                    <a:pt x="3581" y="0"/>
                  </a:moveTo>
                  <a:cubicBezTo>
                    <a:pt x="1597" y="0"/>
                    <a:pt x="0" y="1621"/>
                    <a:pt x="0" y="3581"/>
                  </a:cubicBezTo>
                  <a:cubicBezTo>
                    <a:pt x="0" y="5565"/>
                    <a:pt x="1597" y="7162"/>
                    <a:pt x="3581" y="7162"/>
                  </a:cubicBezTo>
                  <a:cubicBezTo>
                    <a:pt x="5541" y="7162"/>
                    <a:pt x="7138" y="5565"/>
                    <a:pt x="7138" y="3581"/>
                  </a:cubicBezTo>
                  <a:cubicBezTo>
                    <a:pt x="7138" y="1621"/>
                    <a:pt x="5541" y="0"/>
                    <a:pt x="3581" y="0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2"/>
            <p:cNvSpPr/>
            <p:nvPr/>
          </p:nvSpPr>
          <p:spPr>
            <a:xfrm>
              <a:off x="3464889" y="2830220"/>
              <a:ext cx="119935" cy="120535"/>
            </a:xfrm>
            <a:custGeom>
              <a:avLst/>
              <a:gdLst/>
              <a:ahLst/>
              <a:cxnLst/>
              <a:rect l="l" t="t" r="r" b="b"/>
              <a:pathLst>
                <a:path w="7139" h="7163" fill="none" extrusionOk="0">
                  <a:moveTo>
                    <a:pt x="7138" y="3581"/>
                  </a:moveTo>
                  <a:cubicBezTo>
                    <a:pt x="7138" y="5565"/>
                    <a:pt x="5541" y="7162"/>
                    <a:pt x="3581" y="7162"/>
                  </a:cubicBezTo>
                  <a:cubicBezTo>
                    <a:pt x="1597" y="7162"/>
                    <a:pt x="0" y="5565"/>
                    <a:pt x="0" y="3581"/>
                  </a:cubicBezTo>
                  <a:cubicBezTo>
                    <a:pt x="0" y="1621"/>
                    <a:pt x="1597" y="0"/>
                    <a:pt x="3581" y="0"/>
                  </a:cubicBezTo>
                  <a:cubicBezTo>
                    <a:pt x="5541" y="0"/>
                    <a:pt x="7138" y="1621"/>
                    <a:pt x="7138" y="3581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2"/>
            <p:cNvSpPr/>
            <p:nvPr/>
          </p:nvSpPr>
          <p:spPr>
            <a:xfrm>
              <a:off x="3473827" y="3165091"/>
              <a:ext cx="104479" cy="273009"/>
            </a:xfrm>
            <a:custGeom>
              <a:avLst/>
              <a:gdLst/>
              <a:ahLst/>
              <a:cxnLst/>
              <a:rect l="l" t="t" r="r" b="b"/>
              <a:pathLst>
                <a:path w="6219" h="16224" extrusionOk="0">
                  <a:moveTo>
                    <a:pt x="1017" y="0"/>
                  </a:moveTo>
                  <a:cubicBezTo>
                    <a:pt x="581" y="0"/>
                    <a:pt x="243" y="363"/>
                    <a:pt x="243" y="774"/>
                  </a:cubicBezTo>
                  <a:cubicBezTo>
                    <a:pt x="243" y="2008"/>
                    <a:pt x="194" y="3266"/>
                    <a:pt x="146" y="4500"/>
                  </a:cubicBezTo>
                  <a:cubicBezTo>
                    <a:pt x="73" y="6267"/>
                    <a:pt x="1" y="8081"/>
                    <a:pt x="73" y="9872"/>
                  </a:cubicBezTo>
                  <a:cubicBezTo>
                    <a:pt x="146" y="11178"/>
                    <a:pt x="218" y="13114"/>
                    <a:pt x="944" y="14300"/>
                  </a:cubicBezTo>
                  <a:cubicBezTo>
                    <a:pt x="944" y="14323"/>
                    <a:pt x="2093" y="16224"/>
                    <a:pt x="3082" y="16224"/>
                  </a:cubicBezTo>
                  <a:cubicBezTo>
                    <a:pt x="3128" y="16224"/>
                    <a:pt x="3173" y="16220"/>
                    <a:pt x="3219" y="16211"/>
                  </a:cubicBezTo>
                  <a:cubicBezTo>
                    <a:pt x="3582" y="16139"/>
                    <a:pt x="3848" y="15848"/>
                    <a:pt x="3920" y="15461"/>
                  </a:cubicBezTo>
                  <a:cubicBezTo>
                    <a:pt x="4041" y="14614"/>
                    <a:pt x="4428" y="13840"/>
                    <a:pt x="4864" y="13041"/>
                  </a:cubicBezTo>
                  <a:cubicBezTo>
                    <a:pt x="5251" y="12291"/>
                    <a:pt x="5662" y="11493"/>
                    <a:pt x="5856" y="10574"/>
                  </a:cubicBezTo>
                  <a:cubicBezTo>
                    <a:pt x="6219" y="8759"/>
                    <a:pt x="6001" y="6678"/>
                    <a:pt x="5759" y="4670"/>
                  </a:cubicBezTo>
                  <a:cubicBezTo>
                    <a:pt x="5638" y="3508"/>
                    <a:pt x="5517" y="2420"/>
                    <a:pt x="5517" y="1403"/>
                  </a:cubicBezTo>
                  <a:cubicBezTo>
                    <a:pt x="5517" y="968"/>
                    <a:pt x="5178" y="629"/>
                    <a:pt x="4743" y="629"/>
                  </a:cubicBezTo>
                  <a:cubicBezTo>
                    <a:pt x="4307" y="629"/>
                    <a:pt x="3969" y="968"/>
                    <a:pt x="3969" y="1403"/>
                  </a:cubicBezTo>
                  <a:cubicBezTo>
                    <a:pt x="3969" y="2492"/>
                    <a:pt x="4090" y="3678"/>
                    <a:pt x="4235" y="4839"/>
                  </a:cubicBezTo>
                  <a:cubicBezTo>
                    <a:pt x="4356" y="6025"/>
                    <a:pt x="4477" y="7235"/>
                    <a:pt x="4477" y="8372"/>
                  </a:cubicBezTo>
                  <a:cubicBezTo>
                    <a:pt x="4477" y="9049"/>
                    <a:pt x="4453" y="9678"/>
                    <a:pt x="4332" y="10259"/>
                  </a:cubicBezTo>
                  <a:cubicBezTo>
                    <a:pt x="4186" y="10961"/>
                    <a:pt x="3824" y="11638"/>
                    <a:pt x="3461" y="12340"/>
                  </a:cubicBezTo>
                  <a:cubicBezTo>
                    <a:pt x="3194" y="12896"/>
                    <a:pt x="2904" y="13453"/>
                    <a:pt x="2686" y="14058"/>
                  </a:cubicBezTo>
                  <a:cubicBezTo>
                    <a:pt x="2541" y="13864"/>
                    <a:pt x="2372" y="13671"/>
                    <a:pt x="2251" y="13501"/>
                  </a:cubicBezTo>
                  <a:cubicBezTo>
                    <a:pt x="1743" y="12630"/>
                    <a:pt x="1670" y="10888"/>
                    <a:pt x="1646" y="9823"/>
                  </a:cubicBezTo>
                  <a:cubicBezTo>
                    <a:pt x="1622" y="9315"/>
                    <a:pt x="1598" y="8783"/>
                    <a:pt x="1598" y="8251"/>
                  </a:cubicBezTo>
                  <a:cubicBezTo>
                    <a:pt x="1598" y="7017"/>
                    <a:pt x="1646" y="5783"/>
                    <a:pt x="1694" y="4549"/>
                  </a:cubicBezTo>
                  <a:cubicBezTo>
                    <a:pt x="1743" y="3315"/>
                    <a:pt x="1791" y="2033"/>
                    <a:pt x="1791" y="774"/>
                  </a:cubicBezTo>
                  <a:cubicBezTo>
                    <a:pt x="1791" y="363"/>
                    <a:pt x="1452" y="0"/>
                    <a:pt x="1017" y="0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2"/>
            <p:cNvSpPr/>
            <p:nvPr/>
          </p:nvSpPr>
          <p:spPr>
            <a:xfrm>
              <a:off x="3473827" y="3165091"/>
              <a:ext cx="104479" cy="276055"/>
            </a:xfrm>
            <a:custGeom>
              <a:avLst/>
              <a:gdLst/>
              <a:ahLst/>
              <a:cxnLst/>
              <a:rect l="l" t="t" r="r" b="b"/>
              <a:pathLst>
                <a:path w="6219" h="16405" fill="none" extrusionOk="0">
                  <a:moveTo>
                    <a:pt x="3219" y="16211"/>
                  </a:moveTo>
                  <a:cubicBezTo>
                    <a:pt x="3582" y="16139"/>
                    <a:pt x="3848" y="15848"/>
                    <a:pt x="3920" y="15461"/>
                  </a:cubicBezTo>
                  <a:cubicBezTo>
                    <a:pt x="4041" y="14614"/>
                    <a:pt x="4428" y="13840"/>
                    <a:pt x="4864" y="13041"/>
                  </a:cubicBezTo>
                  <a:cubicBezTo>
                    <a:pt x="5251" y="12291"/>
                    <a:pt x="5662" y="11493"/>
                    <a:pt x="5856" y="10574"/>
                  </a:cubicBezTo>
                  <a:cubicBezTo>
                    <a:pt x="6219" y="8759"/>
                    <a:pt x="6001" y="6678"/>
                    <a:pt x="5759" y="4670"/>
                  </a:cubicBezTo>
                  <a:cubicBezTo>
                    <a:pt x="5638" y="3508"/>
                    <a:pt x="5517" y="2420"/>
                    <a:pt x="5517" y="1403"/>
                  </a:cubicBezTo>
                  <a:cubicBezTo>
                    <a:pt x="5517" y="968"/>
                    <a:pt x="5178" y="629"/>
                    <a:pt x="4743" y="629"/>
                  </a:cubicBezTo>
                  <a:cubicBezTo>
                    <a:pt x="4307" y="629"/>
                    <a:pt x="3969" y="968"/>
                    <a:pt x="3969" y="1403"/>
                  </a:cubicBezTo>
                  <a:cubicBezTo>
                    <a:pt x="3969" y="2492"/>
                    <a:pt x="4090" y="3678"/>
                    <a:pt x="4235" y="4839"/>
                  </a:cubicBezTo>
                  <a:cubicBezTo>
                    <a:pt x="4356" y="6025"/>
                    <a:pt x="4477" y="7235"/>
                    <a:pt x="4477" y="8372"/>
                  </a:cubicBezTo>
                  <a:cubicBezTo>
                    <a:pt x="4477" y="9049"/>
                    <a:pt x="4453" y="9678"/>
                    <a:pt x="4332" y="10259"/>
                  </a:cubicBezTo>
                  <a:cubicBezTo>
                    <a:pt x="4186" y="10961"/>
                    <a:pt x="3824" y="11638"/>
                    <a:pt x="3461" y="12340"/>
                  </a:cubicBezTo>
                  <a:cubicBezTo>
                    <a:pt x="3194" y="12896"/>
                    <a:pt x="2904" y="13453"/>
                    <a:pt x="2686" y="14058"/>
                  </a:cubicBezTo>
                  <a:cubicBezTo>
                    <a:pt x="2541" y="13864"/>
                    <a:pt x="2372" y="13671"/>
                    <a:pt x="2251" y="13501"/>
                  </a:cubicBezTo>
                  <a:cubicBezTo>
                    <a:pt x="1743" y="12630"/>
                    <a:pt x="1670" y="10888"/>
                    <a:pt x="1646" y="9823"/>
                  </a:cubicBezTo>
                  <a:cubicBezTo>
                    <a:pt x="1622" y="9315"/>
                    <a:pt x="1598" y="8783"/>
                    <a:pt x="1598" y="8251"/>
                  </a:cubicBezTo>
                  <a:cubicBezTo>
                    <a:pt x="1598" y="7017"/>
                    <a:pt x="1646" y="5783"/>
                    <a:pt x="1694" y="4549"/>
                  </a:cubicBezTo>
                  <a:cubicBezTo>
                    <a:pt x="1743" y="3315"/>
                    <a:pt x="1791" y="2033"/>
                    <a:pt x="1791" y="774"/>
                  </a:cubicBezTo>
                  <a:cubicBezTo>
                    <a:pt x="1791" y="363"/>
                    <a:pt x="1452" y="0"/>
                    <a:pt x="1017" y="0"/>
                  </a:cubicBezTo>
                  <a:cubicBezTo>
                    <a:pt x="581" y="0"/>
                    <a:pt x="243" y="363"/>
                    <a:pt x="243" y="774"/>
                  </a:cubicBezTo>
                  <a:cubicBezTo>
                    <a:pt x="243" y="2008"/>
                    <a:pt x="194" y="3266"/>
                    <a:pt x="146" y="4500"/>
                  </a:cubicBezTo>
                  <a:cubicBezTo>
                    <a:pt x="73" y="6267"/>
                    <a:pt x="1" y="8081"/>
                    <a:pt x="73" y="9872"/>
                  </a:cubicBezTo>
                  <a:cubicBezTo>
                    <a:pt x="146" y="11178"/>
                    <a:pt x="218" y="13114"/>
                    <a:pt x="944" y="14300"/>
                  </a:cubicBezTo>
                  <a:cubicBezTo>
                    <a:pt x="944" y="14324"/>
                    <a:pt x="2202" y="16405"/>
                    <a:pt x="3219" y="16211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2"/>
            <p:cNvSpPr/>
            <p:nvPr/>
          </p:nvSpPr>
          <p:spPr>
            <a:xfrm>
              <a:off x="3464889" y="3376917"/>
              <a:ext cx="119935" cy="120535"/>
            </a:xfrm>
            <a:custGeom>
              <a:avLst/>
              <a:gdLst/>
              <a:ahLst/>
              <a:cxnLst/>
              <a:rect l="l" t="t" r="r" b="b"/>
              <a:pathLst>
                <a:path w="7139" h="7163" extrusionOk="0">
                  <a:moveTo>
                    <a:pt x="3581" y="1"/>
                  </a:moveTo>
                  <a:cubicBezTo>
                    <a:pt x="1597" y="1"/>
                    <a:pt x="0" y="1598"/>
                    <a:pt x="0" y="3582"/>
                  </a:cubicBezTo>
                  <a:cubicBezTo>
                    <a:pt x="0" y="5542"/>
                    <a:pt x="1597" y="7163"/>
                    <a:pt x="3581" y="7163"/>
                  </a:cubicBezTo>
                  <a:cubicBezTo>
                    <a:pt x="5541" y="7163"/>
                    <a:pt x="7138" y="5542"/>
                    <a:pt x="7138" y="3582"/>
                  </a:cubicBezTo>
                  <a:cubicBezTo>
                    <a:pt x="7138" y="1598"/>
                    <a:pt x="5541" y="1"/>
                    <a:pt x="3581" y="1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2"/>
            <p:cNvSpPr/>
            <p:nvPr/>
          </p:nvSpPr>
          <p:spPr>
            <a:xfrm>
              <a:off x="3464889" y="3376917"/>
              <a:ext cx="119935" cy="120535"/>
            </a:xfrm>
            <a:custGeom>
              <a:avLst/>
              <a:gdLst/>
              <a:ahLst/>
              <a:cxnLst/>
              <a:rect l="l" t="t" r="r" b="b"/>
              <a:pathLst>
                <a:path w="7139" h="7163" fill="none" extrusionOk="0">
                  <a:moveTo>
                    <a:pt x="7138" y="3582"/>
                  </a:moveTo>
                  <a:cubicBezTo>
                    <a:pt x="7138" y="5542"/>
                    <a:pt x="5541" y="7163"/>
                    <a:pt x="3581" y="7163"/>
                  </a:cubicBezTo>
                  <a:cubicBezTo>
                    <a:pt x="1597" y="7163"/>
                    <a:pt x="0" y="5542"/>
                    <a:pt x="0" y="3582"/>
                  </a:cubicBezTo>
                  <a:cubicBezTo>
                    <a:pt x="0" y="1598"/>
                    <a:pt x="1597" y="1"/>
                    <a:pt x="3581" y="1"/>
                  </a:cubicBezTo>
                  <a:cubicBezTo>
                    <a:pt x="5541" y="1"/>
                    <a:pt x="7138" y="1598"/>
                    <a:pt x="7138" y="3582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2"/>
            <p:cNvSpPr/>
            <p:nvPr/>
          </p:nvSpPr>
          <p:spPr>
            <a:xfrm>
              <a:off x="5103427" y="2884587"/>
              <a:ext cx="104496" cy="273026"/>
            </a:xfrm>
            <a:custGeom>
              <a:avLst/>
              <a:gdLst/>
              <a:ahLst/>
              <a:cxnLst/>
              <a:rect l="l" t="t" r="r" b="b"/>
              <a:pathLst>
                <a:path w="6220" h="16225" extrusionOk="0">
                  <a:moveTo>
                    <a:pt x="3138" y="1"/>
                  </a:moveTo>
                  <a:cubicBezTo>
                    <a:pt x="3092" y="1"/>
                    <a:pt x="3046" y="5"/>
                    <a:pt x="3001" y="14"/>
                  </a:cubicBezTo>
                  <a:cubicBezTo>
                    <a:pt x="2638" y="86"/>
                    <a:pt x="2372" y="376"/>
                    <a:pt x="2299" y="764"/>
                  </a:cubicBezTo>
                  <a:cubicBezTo>
                    <a:pt x="2178" y="1610"/>
                    <a:pt x="1791" y="2360"/>
                    <a:pt x="1380" y="3183"/>
                  </a:cubicBezTo>
                  <a:cubicBezTo>
                    <a:pt x="969" y="3933"/>
                    <a:pt x="557" y="4732"/>
                    <a:pt x="388" y="5651"/>
                  </a:cubicBezTo>
                  <a:cubicBezTo>
                    <a:pt x="1" y="7466"/>
                    <a:pt x="243" y="9547"/>
                    <a:pt x="460" y="11555"/>
                  </a:cubicBezTo>
                  <a:cubicBezTo>
                    <a:pt x="581" y="12716"/>
                    <a:pt x="702" y="13805"/>
                    <a:pt x="702" y="14821"/>
                  </a:cubicBezTo>
                  <a:cubicBezTo>
                    <a:pt x="702" y="15257"/>
                    <a:pt x="1041" y="15595"/>
                    <a:pt x="1477" y="15595"/>
                  </a:cubicBezTo>
                  <a:cubicBezTo>
                    <a:pt x="1912" y="15595"/>
                    <a:pt x="2251" y="15257"/>
                    <a:pt x="2251" y="14821"/>
                  </a:cubicBezTo>
                  <a:cubicBezTo>
                    <a:pt x="2251" y="13732"/>
                    <a:pt x="2130" y="12523"/>
                    <a:pt x="2009" y="11385"/>
                  </a:cubicBezTo>
                  <a:cubicBezTo>
                    <a:pt x="1864" y="10200"/>
                    <a:pt x="1743" y="8990"/>
                    <a:pt x="1743" y="7853"/>
                  </a:cubicBezTo>
                  <a:cubicBezTo>
                    <a:pt x="1743" y="7175"/>
                    <a:pt x="1791" y="6546"/>
                    <a:pt x="1912" y="5966"/>
                  </a:cubicBezTo>
                  <a:cubicBezTo>
                    <a:pt x="2057" y="5264"/>
                    <a:pt x="2396" y="4586"/>
                    <a:pt x="2759" y="3885"/>
                  </a:cubicBezTo>
                  <a:cubicBezTo>
                    <a:pt x="3025" y="3328"/>
                    <a:pt x="3316" y="2772"/>
                    <a:pt x="3533" y="2167"/>
                  </a:cubicBezTo>
                  <a:cubicBezTo>
                    <a:pt x="3703" y="2360"/>
                    <a:pt x="3848" y="2554"/>
                    <a:pt x="3969" y="2723"/>
                  </a:cubicBezTo>
                  <a:cubicBezTo>
                    <a:pt x="4477" y="3594"/>
                    <a:pt x="4550" y="5337"/>
                    <a:pt x="4598" y="6401"/>
                  </a:cubicBezTo>
                  <a:cubicBezTo>
                    <a:pt x="4622" y="6909"/>
                    <a:pt x="4622" y="7442"/>
                    <a:pt x="4622" y="7974"/>
                  </a:cubicBezTo>
                  <a:cubicBezTo>
                    <a:pt x="4622" y="9208"/>
                    <a:pt x="4574" y="10442"/>
                    <a:pt x="4525" y="11676"/>
                  </a:cubicBezTo>
                  <a:cubicBezTo>
                    <a:pt x="4477" y="12910"/>
                    <a:pt x="4429" y="14192"/>
                    <a:pt x="4429" y="15450"/>
                  </a:cubicBezTo>
                  <a:cubicBezTo>
                    <a:pt x="4429" y="15862"/>
                    <a:pt x="4767" y="16225"/>
                    <a:pt x="5203" y="16225"/>
                  </a:cubicBezTo>
                  <a:cubicBezTo>
                    <a:pt x="5638" y="16225"/>
                    <a:pt x="5977" y="15862"/>
                    <a:pt x="5977" y="15450"/>
                  </a:cubicBezTo>
                  <a:cubicBezTo>
                    <a:pt x="5977" y="14216"/>
                    <a:pt x="6025" y="12958"/>
                    <a:pt x="6074" y="11724"/>
                  </a:cubicBezTo>
                  <a:cubicBezTo>
                    <a:pt x="6146" y="9958"/>
                    <a:pt x="6219" y="8119"/>
                    <a:pt x="6146" y="6353"/>
                  </a:cubicBezTo>
                  <a:cubicBezTo>
                    <a:pt x="6098" y="5046"/>
                    <a:pt x="6001" y="3111"/>
                    <a:pt x="5300" y="1925"/>
                  </a:cubicBezTo>
                  <a:cubicBezTo>
                    <a:pt x="5276" y="1902"/>
                    <a:pt x="4127" y="1"/>
                    <a:pt x="3138" y="1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2"/>
            <p:cNvSpPr/>
            <p:nvPr/>
          </p:nvSpPr>
          <p:spPr>
            <a:xfrm>
              <a:off x="5103427" y="2881539"/>
              <a:ext cx="104496" cy="276072"/>
            </a:xfrm>
            <a:custGeom>
              <a:avLst/>
              <a:gdLst/>
              <a:ahLst/>
              <a:cxnLst/>
              <a:rect l="l" t="t" r="r" b="b"/>
              <a:pathLst>
                <a:path w="6220" h="16406" fill="none" extrusionOk="0">
                  <a:moveTo>
                    <a:pt x="3001" y="195"/>
                  </a:moveTo>
                  <a:cubicBezTo>
                    <a:pt x="2638" y="267"/>
                    <a:pt x="2372" y="557"/>
                    <a:pt x="2299" y="945"/>
                  </a:cubicBezTo>
                  <a:cubicBezTo>
                    <a:pt x="2178" y="1791"/>
                    <a:pt x="1791" y="2541"/>
                    <a:pt x="1380" y="3364"/>
                  </a:cubicBezTo>
                  <a:cubicBezTo>
                    <a:pt x="969" y="4114"/>
                    <a:pt x="557" y="4913"/>
                    <a:pt x="388" y="5832"/>
                  </a:cubicBezTo>
                  <a:cubicBezTo>
                    <a:pt x="1" y="7647"/>
                    <a:pt x="243" y="9728"/>
                    <a:pt x="460" y="11736"/>
                  </a:cubicBezTo>
                  <a:cubicBezTo>
                    <a:pt x="581" y="12897"/>
                    <a:pt x="702" y="13986"/>
                    <a:pt x="702" y="15002"/>
                  </a:cubicBezTo>
                  <a:cubicBezTo>
                    <a:pt x="702" y="15438"/>
                    <a:pt x="1041" y="15776"/>
                    <a:pt x="1477" y="15776"/>
                  </a:cubicBezTo>
                  <a:cubicBezTo>
                    <a:pt x="1912" y="15776"/>
                    <a:pt x="2251" y="15438"/>
                    <a:pt x="2251" y="15002"/>
                  </a:cubicBezTo>
                  <a:cubicBezTo>
                    <a:pt x="2251" y="13913"/>
                    <a:pt x="2130" y="12704"/>
                    <a:pt x="2009" y="11566"/>
                  </a:cubicBezTo>
                  <a:cubicBezTo>
                    <a:pt x="1864" y="10381"/>
                    <a:pt x="1743" y="9171"/>
                    <a:pt x="1743" y="8034"/>
                  </a:cubicBezTo>
                  <a:cubicBezTo>
                    <a:pt x="1743" y="7356"/>
                    <a:pt x="1791" y="6727"/>
                    <a:pt x="1912" y="6147"/>
                  </a:cubicBezTo>
                  <a:cubicBezTo>
                    <a:pt x="2057" y="5445"/>
                    <a:pt x="2396" y="4767"/>
                    <a:pt x="2759" y="4066"/>
                  </a:cubicBezTo>
                  <a:cubicBezTo>
                    <a:pt x="3025" y="3509"/>
                    <a:pt x="3316" y="2953"/>
                    <a:pt x="3533" y="2348"/>
                  </a:cubicBezTo>
                  <a:cubicBezTo>
                    <a:pt x="3703" y="2541"/>
                    <a:pt x="3848" y="2735"/>
                    <a:pt x="3969" y="2904"/>
                  </a:cubicBezTo>
                  <a:cubicBezTo>
                    <a:pt x="4477" y="3775"/>
                    <a:pt x="4550" y="5518"/>
                    <a:pt x="4598" y="6582"/>
                  </a:cubicBezTo>
                  <a:cubicBezTo>
                    <a:pt x="4622" y="7090"/>
                    <a:pt x="4622" y="7623"/>
                    <a:pt x="4622" y="8155"/>
                  </a:cubicBezTo>
                  <a:cubicBezTo>
                    <a:pt x="4622" y="9389"/>
                    <a:pt x="4574" y="10623"/>
                    <a:pt x="4525" y="11857"/>
                  </a:cubicBezTo>
                  <a:cubicBezTo>
                    <a:pt x="4477" y="13091"/>
                    <a:pt x="4429" y="14373"/>
                    <a:pt x="4429" y="15631"/>
                  </a:cubicBezTo>
                  <a:cubicBezTo>
                    <a:pt x="4429" y="16043"/>
                    <a:pt x="4767" y="16406"/>
                    <a:pt x="5203" y="16406"/>
                  </a:cubicBezTo>
                  <a:cubicBezTo>
                    <a:pt x="5638" y="16406"/>
                    <a:pt x="5977" y="16043"/>
                    <a:pt x="5977" y="15631"/>
                  </a:cubicBezTo>
                  <a:cubicBezTo>
                    <a:pt x="5977" y="14397"/>
                    <a:pt x="6025" y="13139"/>
                    <a:pt x="6074" y="11905"/>
                  </a:cubicBezTo>
                  <a:cubicBezTo>
                    <a:pt x="6146" y="10139"/>
                    <a:pt x="6219" y="8300"/>
                    <a:pt x="6146" y="6534"/>
                  </a:cubicBezTo>
                  <a:cubicBezTo>
                    <a:pt x="6098" y="5227"/>
                    <a:pt x="6001" y="3292"/>
                    <a:pt x="5300" y="2106"/>
                  </a:cubicBezTo>
                  <a:cubicBezTo>
                    <a:pt x="5275" y="2082"/>
                    <a:pt x="4017" y="1"/>
                    <a:pt x="3001" y="195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2"/>
            <p:cNvSpPr/>
            <p:nvPr/>
          </p:nvSpPr>
          <p:spPr>
            <a:xfrm>
              <a:off x="5096925" y="2825320"/>
              <a:ext cx="119935" cy="120535"/>
            </a:xfrm>
            <a:custGeom>
              <a:avLst/>
              <a:gdLst/>
              <a:ahLst/>
              <a:cxnLst/>
              <a:rect l="l" t="t" r="r" b="b"/>
              <a:pathLst>
                <a:path w="7139" h="7163" extrusionOk="0">
                  <a:moveTo>
                    <a:pt x="3582" y="1"/>
                  </a:moveTo>
                  <a:cubicBezTo>
                    <a:pt x="1598" y="1"/>
                    <a:pt x="1" y="1598"/>
                    <a:pt x="1" y="3582"/>
                  </a:cubicBezTo>
                  <a:cubicBezTo>
                    <a:pt x="1" y="5566"/>
                    <a:pt x="1598" y="7163"/>
                    <a:pt x="3582" y="7163"/>
                  </a:cubicBezTo>
                  <a:cubicBezTo>
                    <a:pt x="5541" y="7163"/>
                    <a:pt x="7138" y="5566"/>
                    <a:pt x="7138" y="3582"/>
                  </a:cubicBezTo>
                  <a:cubicBezTo>
                    <a:pt x="7138" y="1598"/>
                    <a:pt x="5541" y="1"/>
                    <a:pt x="3582" y="1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2"/>
            <p:cNvSpPr/>
            <p:nvPr/>
          </p:nvSpPr>
          <p:spPr>
            <a:xfrm>
              <a:off x="5096925" y="2825320"/>
              <a:ext cx="119935" cy="120535"/>
            </a:xfrm>
            <a:custGeom>
              <a:avLst/>
              <a:gdLst/>
              <a:ahLst/>
              <a:cxnLst/>
              <a:rect l="l" t="t" r="r" b="b"/>
              <a:pathLst>
                <a:path w="7139" h="7163" fill="none" extrusionOk="0">
                  <a:moveTo>
                    <a:pt x="7138" y="3582"/>
                  </a:moveTo>
                  <a:cubicBezTo>
                    <a:pt x="7138" y="5566"/>
                    <a:pt x="5541" y="7163"/>
                    <a:pt x="3582" y="7163"/>
                  </a:cubicBezTo>
                  <a:cubicBezTo>
                    <a:pt x="1598" y="7163"/>
                    <a:pt x="1" y="5566"/>
                    <a:pt x="1" y="3582"/>
                  </a:cubicBezTo>
                  <a:cubicBezTo>
                    <a:pt x="1" y="1598"/>
                    <a:pt x="1598" y="1"/>
                    <a:pt x="3582" y="1"/>
                  </a:cubicBezTo>
                  <a:cubicBezTo>
                    <a:pt x="5541" y="1"/>
                    <a:pt x="7138" y="1598"/>
                    <a:pt x="7138" y="3582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2"/>
            <p:cNvSpPr/>
            <p:nvPr/>
          </p:nvSpPr>
          <p:spPr>
            <a:xfrm>
              <a:off x="5105863" y="3160191"/>
              <a:ext cx="104496" cy="273026"/>
            </a:xfrm>
            <a:custGeom>
              <a:avLst/>
              <a:gdLst/>
              <a:ahLst/>
              <a:cxnLst/>
              <a:rect l="l" t="t" r="r" b="b"/>
              <a:pathLst>
                <a:path w="6220" h="16225" extrusionOk="0">
                  <a:moveTo>
                    <a:pt x="1017" y="1"/>
                  </a:moveTo>
                  <a:cubicBezTo>
                    <a:pt x="606" y="1"/>
                    <a:pt x="243" y="364"/>
                    <a:pt x="243" y="775"/>
                  </a:cubicBezTo>
                  <a:cubicBezTo>
                    <a:pt x="243" y="2009"/>
                    <a:pt x="195" y="3267"/>
                    <a:pt x="146" y="4501"/>
                  </a:cubicBezTo>
                  <a:cubicBezTo>
                    <a:pt x="74" y="6267"/>
                    <a:pt x="1" y="8082"/>
                    <a:pt x="74" y="9873"/>
                  </a:cubicBezTo>
                  <a:cubicBezTo>
                    <a:pt x="146" y="11179"/>
                    <a:pt x="219" y="13115"/>
                    <a:pt x="945" y="14300"/>
                  </a:cubicBezTo>
                  <a:cubicBezTo>
                    <a:pt x="945" y="14323"/>
                    <a:pt x="2093" y="16224"/>
                    <a:pt x="3082" y="16224"/>
                  </a:cubicBezTo>
                  <a:cubicBezTo>
                    <a:pt x="3128" y="16224"/>
                    <a:pt x="3174" y="16220"/>
                    <a:pt x="3219" y="16212"/>
                  </a:cubicBezTo>
                  <a:cubicBezTo>
                    <a:pt x="3582" y="16139"/>
                    <a:pt x="3848" y="15849"/>
                    <a:pt x="3921" y="15462"/>
                  </a:cubicBezTo>
                  <a:cubicBezTo>
                    <a:pt x="4042" y="14615"/>
                    <a:pt x="4453" y="13841"/>
                    <a:pt x="4864" y="13042"/>
                  </a:cubicBezTo>
                  <a:cubicBezTo>
                    <a:pt x="5251" y="12268"/>
                    <a:pt x="5663" y="11494"/>
                    <a:pt x="5856" y="10574"/>
                  </a:cubicBezTo>
                  <a:cubicBezTo>
                    <a:pt x="6219" y="8760"/>
                    <a:pt x="6001" y="6679"/>
                    <a:pt x="5784" y="4670"/>
                  </a:cubicBezTo>
                  <a:cubicBezTo>
                    <a:pt x="5639" y="3509"/>
                    <a:pt x="5518" y="2396"/>
                    <a:pt x="5518" y="1404"/>
                  </a:cubicBezTo>
                  <a:cubicBezTo>
                    <a:pt x="5518" y="969"/>
                    <a:pt x="5179" y="630"/>
                    <a:pt x="4743" y="630"/>
                  </a:cubicBezTo>
                  <a:cubicBezTo>
                    <a:pt x="4332" y="630"/>
                    <a:pt x="3969" y="969"/>
                    <a:pt x="3969" y="1404"/>
                  </a:cubicBezTo>
                  <a:cubicBezTo>
                    <a:pt x="3969" y="2493"/>
                    <a:pt x="4114" y="3678"/>
                    <a:pt x="4235" y="4840"/>
                  </a:cubicBezTo>
                  <a:cubicBezTo>
                    <a:pt x="4356" y="6025"/>
                    <a:pt x="4501" y="7235"/>
                    <a:pt x="4501" y="8372"/>
                  </a:cubicBezTo>
                  <a:cubicBezTo>
                    <a:pt x="4501" y="9050"/>
                    <a:pt x="4453" y="9679"/>
                    <a:pt x="4332" y="10260"/>
                  </a:cubicBezTo>
                  <a:cubicBezTo>
                    <a:pt x="4187" y="10961"/>
                    <a:pt x="3848" y="11639"/>
                    <a:pt x="3485" y="12340"/>
                  </a:cubicBezTo>
                  <a:cubicBezTo>
                    <a:pt x="3195" y="12873"/>
                    <a:pt x="2904" y="13453"/>
                    <a:pt x="2687" y="14058"/>
                  </a:cubicBezTo>
                  <a:cubicBezTo>
                    <a:pt x="2541" y="13865"/>
                    <a:pt x="2372" y="13647"/>
                    <a:pt x="2275" y="13502"/>
                  </a:cubicBezTo>
                  <a:cubicBezTo>
                    <a:pt x="1743" y="12631"/>
                    <a:pt x="1670" y="10889"/>
                    <a:pt x="1646" y="9824"/>
                  </a:cubicBezTo>
                  <a:cubicBezTo>
                    <a:pt x="1622" y="9316"/>
                    <a:pt x="1598" y="8784"/>
                    <a:pt x="1598" y="8251"/>
                  </a:cubicBezTo>
                  <a:cubicBezTo>
                    <a:pt x="1598" y="7017"/>
                    <a:pt x="1646" y="5759"/>
                    <a:pt x="1695" y="4549"/>
                  </a:cubicBezTo>
                  <a:cubicBezTo>
                    <a:pt x="1743" y="3316"/>
                    <a:pt x="1791" y="2033"/>
                    <a:pt x="1791" y="775"/>
                  </a:cubicBezTo>
                  <a:cubicBezTo>
                    <a:pt x="1791" y="364"/>
                    <a:pt x="1453" y="1"/>
                    <a:pt x="1017" y="1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2"/>
            <p:cNvSpPr/>
            <p:nvPr/>
          </p:nvSpPr>
          <p:spPr>
            <a:xfrm>
              <a:off x="5105863" y="3160191"/>
              <a:ext cx="104496" cy="276072"/>
            </a:xfrm>
            <a:custGeom>
              <a:avLst/>
              <a:gdLst/>
              <a:ahLst/>
              <a:cxnLst/>
              <a:rect l="l" t="t" r="r" b="b"/>
              <a:pathLst>
                <a:path w="6220" h="16406" fill="none" extrusionOk="0">
                  <a:moveTo>
                    <a:pt x="3219" y="16212"/>
                  </a:moveTo>
                  <a:cubicBezTo>
                    <a:pt x="3582" y="16139"/>
                    <a:pt x="3848" y="15849"/>
                    <a:pt x="3921" y="15462"/>
                  </a:cubicBezTo>
                  <a:cubicBezTo>
                    <a:pt x="4042" y="14615"/>
                    <a:pt x="4453" y="13841"/>
                    <a:pt x="4864" y="13042"/>
                  </a:cubicBezTo>
                  <a:cubicBezTo>
                    <a:pt x="5251" y="12268"/>
                    <a:pt x="5663" y="11494"/>
                    <a:pt x="5856" y="10574"/>
                  </a:cubicBezTo>
                  <a:cubicBezTo>
                    <a:pt x="6219" y="8760"/>
                    <a:pt x="6001" y="6679"/>
                    <a:pt x="5784" y="4670"/>
                  </a:cubicBezTo>
                  <a:cubicBezTo>
                    <a:pt x="5639" y="3509"/>
                    <a:pt x="5518" y="2396"/>
                    <a:pt x="5518" y="1404"/>
                  </a:cubicBezTo>
                  <a:cubicBezTo>
                    <a:pt x="5518" y="969"/>
                    <a:pt x="5179" y="630"/>
                    <a:pt x="4743" y="630"/>
                  </a:cubicBezTo>
                  <a:cubicBezTo>
                    <a:pt x="4332" y="630"/>
                    <a:pt x="3969" y="969"/>
                    <a:pt x="3969" y="1404"/>
                  </a:cubicBezTo>
                  <a:cubicBezTo>
                    <a:pt x="3969" y="2493"/>
                    <a:pt x="4114" y="3678"/>
                    <a:pt x="4235" y="4840"/>
                  </a:cubicBezTo>
                  <a:cubicBezTo>
                    <a:pt x="4356" y="6025"/>
                    <a:pt x="4501" y="7235"/>
                    <a:pt x="4501" y="8372"/>
                  </a:cubicBezTo>
                  <a:cubicBezTo>
                    <a:pt x="4501" y="9050"/>
                    <a:pt x="4453" y="9679"/>
                    <a:pt x="4332" y="10260"/>
                  </a:cubicBezTo>
                  <a:cubicBezTo>
                    <a:pt x="4187" y="10961"/>
                    <a:pt x="3848" y="11639"/>
                    <a:pt x="3485" y="12340"/>
                  </a:cubicBezTo>
                  <a:cubicBezTo>
                    <a:pt x="3195" y="12873"/>
                    <a:pt x="2904" y="13453"/>
                    <a:pt x="2687" y="14058"/>
                  </a:cubicBezTo>
                  <a:cubicBezTo>
                    <a:pt x="2541" y="13865"/>
                    <a:pt x="2372" y="13647"/>
                    <a:pt x="2275" y="13502"/>
                  </a:cubicBezTo>
                  <a:cubicBezTo>
                    <a:pt x="1743" y="12631"/>
                    <a:pt x="1670" y="10889"/>
                    <a:pt x="1646" y="9824"/>
                  </a:cubicBezTo>
                  <a:cubicBezTo>
                    <a:pt x="1622" y="9316"/>
                    <a:pt x="1598" y="8784"/>
                    <a:pt x="1598" y="8251"/>
                  </a:cubicBezTo>
                  <a:cubicBezTo>
                    <a:pt x="1598" y="7017"/>
                    <a:pt x="1646" y="5759"/>
                    <a:pt x="1695" y="4549"/>
                  </a:cubicBezTo>
                  <a:cubicBezTo>
                    <a:pt x="1743" y="3316"/>
                    <a:pt x="1791" y="2033"/>
                    <a:pt x="1791" y="775"/>
                  </a:cubicBezTo>
                  <a:cubicBezTo>
                    <a:pt x="1791" y="364"/>
                    <a:pt x="1453" y="1"/>
                    <a:pt x="1017" y="1"/>
                  </a:cubicBezTo>
                  <a:cubicBezTo>
                    <a:pt x="606" y="1"/>
                    <a:pt x="243" y="364"/>
                    <a:pt x="243" y="775"/>
                  </a:cubicBezTo>
                  <a:cubicBezTo>
                    <a:pt x="243" y="2009"/>
                    <a:pt x="195" y="3267"/>
                    <a:pt x="146" y="4501"/>
                  </a:cubicBezTo>
                  <a:cubicBezTo>
                    <a:pt x="74" y="6267"/>
                    <a:pt x="1" y="8082"/>
                    <a:pt x="74" y="9873"/>
                  </a:cubicBezTo>
                  <a:cubicBezTo>
                    <a:pt x="146" y="11179"/>
                    <a:pt x="219" y="13115"/>
                    <a:pt x="945" y="14300"/>
                  </a:cubicBezTo>
                  <a:cubicBezTo>
                    <a:pt x="945" y="14325"/>
                    <a:pt x="2203" y="16405"/>
                    <a:pt x="3219" y="16212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2"/>
            <p:cNvSpPr/>
            <p:nvPr/>
          </p:nvSpPr>
          <p:spPr>
            <a:xfrm>
              <a:off x="5096925" y="3372034"/>
              <a:ext cx="119935" cy="120132"/>
            </a:xfrm>
            <a:custGeom>
              <a:avLst/>
              <a:gdLst/>
              <a:ahLst/>
              <a:cxnLst/>
              <a:rect l="l" t="t" r="r" b="b"/>
              <a:pathLst>
                <a:path w="7139" h="7139" extrusionOk="0">
                  <a:moveTo>
                    <a:pt x="3582" y="0"/>
                  </a:moveTo>
                  <a:cubicBezTo>
                    <a:pt x="1598" y="0"/>
                    <a:pt x="1" y="1597"/>
                    <a:pt x="1" y="3581"/>
                  </a:cubicBezTo>
                  <a:cubicBezTo>
                    <a:pt x="1" y="5541"/>
                    <a:pt x="1598" y="7138"/>
                    <a:pt x="3582" y="7138"/>
                  </a:cubicBezTo>
                  <a:cubicBezTo>
                    <a:pt x="5541" y="7138"/>
                    <a:pt x="7138" y="5541"/>
                    <a:pt x="7138" y="3581"/>
                  </a:cubicBezTo>
                  <a:cubicBezTo>
                    <a:pt x="7138" y="1597"/>
                    <a:pt x="5541" y="0"/>
                    <a:pt x="3582" y="0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2"/>
            <p:cNvSpPr/>
            <p:nvPr/>
          </p:nvSpPr>
          <p:spPr>
            <a:xfrm>
              <a:off x="5096925" y="3372034"/>
              <a:ext cx="119935" cy="120132"/>
            </a:xfrm>
            <a:custGeom>
              <a:avLst/>
              <a:gdLst/>
              <a:ahLst/>
              <a:cxnLst/>
              <a:rect l="l" t="t" r="r" b="b"/>
              <a:pathLst>
                <a:path w="7139" h="7139" fill="none" extrusionOk="0">
                  <a:moveTo>
                    <a:pt x="7138" y="3581"/>
                  </a:moveTo>
                  <a:cubicBezTo>
                    <a:pt x="7138" y="5541"/>
                    <a:pt x="5541" y="7138"/>
                    <a:pt x="3582" y="7138"/>
                  </a:cubicBezTo>
                  <a:cubicBezTo>
                    <a:pt x="1598" y="7138"/>
                    <a:pt x="1" y="5541"/>
                    <a:pt x="1" y="3581"/>
                  </a:cubicBezTo>
                  <a:cubicBezTo>
                    <a:pt x="1" y="1597"/>
                    <a:pt x="1598" y="0"/>
                    <a:pt x="3582" y="0"/>
                  </a:cubicBezTo>
                  <a:cubicBezTo>
                    <a:pt x="5541" y="0"/>
                    <a:pt x="7138" y="1597"/>
                    <a:pt x="7138" y="3581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2"/>
            <p:cNvSpPr/>
            <p:nvPr/>
          </p:nvSpPr>
          <p:spPr>
            <a:xfrm>
              <a:off x="5237978" y="2883374"/>
              <a:ext cx="104479" cy="272606"/>
            </a:xfrm>
            <a:custGeom>
              <a:avLst/>
              <a:gdLst/>
              <a:ahLst/>
              <a:cxnLst/>
              <a:rect l="l" t="t" r="r" b="b"/>
              <a:pathLst>
                <a:path w="6219" h="16200" extrusionOk="0">
                  <a:moveTo>
                    <a:pt x="3139" y="0"/>
                  </a:moveTo>
                  <a:cubicBezTo>
                    <a:pt x="3093" y="0"/>
                    <a:pt x="3046" y="4"/>
                    <a:pt x="3001" y="13"/>
                  </a:cubicBezTo>
                  <a:cubicBezTo>
                    <a:pt x="2638" y="86"/>
                    <a:pt x="2372" y="376"/>
                    <a:pt x="2299" y="763"/>
                  </a:cubicBezTo>
                  <a:cubicBezTo>
                    <a:pt x="2178" y="1610"/>
                    <a:pt x="1791" y="2360"/>
                    <a:pt x="1380" y="3158"/>
                  </a:cubicBezTo>
                  <a:cubicBezTo>
                    <a:pt x="968" y="3933"/>
                    <a:pt x="557" y="4731"/>
                    <a:pt x="388" y="5650"/>
                  </a:cubicBezTo>
                  <a:cubicBezTo>
                    <a:pt x="1" y="7465"/>
                    <a:pt x="242" y="9522"/>
                    <a:pt x="460" y="11530"/>
                  </a:cubicBezTo>
                  <a:cubicBezTo>
                    <a:pt x="581" y="12716"/>
                    <a:pt x="702" y="13804"/>
                    <a:pt x="702" y="14821"/>
                  </a:cubicBezTo>
                  <a:cubicBezTo>
                    <a:pt x="702" y="15232"/>
                    <a:pt x="1041" y="15595"/>
                    <a:pt x="1476" y="15595"/>
                  </a:cubicBezTo>
                  <a:cubicBezTo>
                    <a:pt x="1912" y="15595"/>
                    <a:pt x="2251" y="15232"/>
                    <a:pt x="2251" y="14821"/>
                  </a:cubicBezTo>
                  <a:cubicBezTo>
                    <a:pt x="2251" y="13732"/>
                    <a:pt x="2130" y="12522"/>
                    <a:pt x="1985" y="11361"/>
                  </a:cubicBezTo>
                  <a:cubicBezTo>
                    <a:pt x="1864" y="10175"/>
                    <a:pt x="1743" y="8965"/>
                    <a:pt x="1743" y="7852"/>
                  </a:cubicBezTo>
                  <a:cubicBezTo>
                    <a:pt x="1743" y="7175"/>
                    <a:pt x="1791" y="6546"/>
                    <a:pt x="1912" y="5941"/>
                  </a:cubicBezTo>
                  <a:cubicBezTo>
                    <a:pt x="2033" y="5239"/>
                    <a:pt x="2396" y="4586"/>
                    <a:pt x="2759" y="3884"/>
                  </a:cubicBezTo>
                  <a:cubicBezTo>
                    <a:pt x="3025" y="3328"/>
                    <a:pt x="3315" y="2771"/>
                    <a:pt x="3533" y="2166"/>
                  </a:cubicBezTo>
                  <a:cubicBezTo>
                    <a:pt x="3702" y="2360"/>
                    <a:pt x="3848" y="2553"/>
                    <a:pt x="3969" y="2723"/>
                  </a:cubicBezTo>
                  <a:cubicBezTo>
                    <a:pt x="4477" y="3594"/>
                    <a:pt x="4549" y="5336"/>
                    <a:pt x="4598" y="6376"/>
                  </a:cubicBezTo>
                  <a:cubicBezTo>
                    <a:pt x="4598" y="6909"/>
                    <a:pt x="4622" y="7441"/>
                    <a:pt x="4622" y="7973"/>
                  </a:cubicBezTo>
                  <a:cubicBezTo>
                    <a:pt x="4622" y="9207"/>
                    <a:pt x="4573" y="10441"/>
                    <a:pt x="4525" y="11675"/>
                  </a:cubicBezTo>
                  <a:cubicBezTo>
                    <a:pt x="4477" y="12909"/>
                    <a:pt x="4428" y="14167"/>
                    <a:pt x="4428" y="15426"/>
                  </a:cubicBezTo>
                  <a:cubicBezTo>
                    <a:pt x="4428" y="15861"/>
                    <a:pt x="4767" y="16200"/>
                    <a:pt x="5203" y="16200"/>
                  </a:cubicBezTo>
                  <a:cubicBezTo>
                    <a:pt x="5638" y="16200"/>
                    <a:pt x="5977" y="15861"/>
                    <a:pt x="5977" y="15426"/>
                  </a:cubicBezTo>
                  <a:cubicBezTo>
                    <a:pt x="5977" y="14216"/>
                    <a:pt x="6025" y="12933"/>
                    <a:pt x="6074" y="11724"/>
                  </a:cubicBezTo>
                  <a:cubicBezTo>
                    <a:pt x="6146" y="9957"/>
                    <a:pt x="6219" y="8118"/>
                    <a:pt x="6146" y="6352"/>
                  </a:cubicBezTo>
                  <a:cubicBezTo>
                    <a:pt x="6098" y="5046"/>
                    <a:pt x="6001" y="3110"/>
                    <a:pt x="5275" y="1900"/>
                  </a:cubicBezTo>
                  <a:cubicBezTo>
                    <a:pt x="5275" y="1877"/>
                    <a:pt x="4128" y="0"/>
                    <a:pt x="3139" y="0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2"/>
            <p:cNvSpPr/>
            <p:nvPr/>
          </p:nvSpPr>
          <p:spPr>
            <a:xfrm>
              <a:off x="5237978" y="2880327"/>
              <a:ext cx="104479" cy="275651"/>
            </a:xfrm>
            <a:custGeom>
              <a:avLst/>
              <a:gdLst/>
              <a:ahLst/>
              <a:cxnLst/>
              <a:rect l="l" t="t" r="r" b="b"/>
              <a:pathLst>
                <a:path w="6219" h="16381" fill="none" extrusionOk="0">
                  <a:moveTo>
                    <a:pt x="3001" y="194"/>
                  </a:moveTo>
                  <a:cubicBezTo>
                    <a:pt x="2638" y="267"/>
                    <a:pt x="2372" y="557"/>
                    <a:pt x="2299" y="944"/>
                  </a:cubicBezTo>
                  <a:cubicBezTo>
                    <a:pt x="2178" y="1791"/>
                    <a:pt x="1791" y="2541"/>
                    <a:pt x="1380" y="3339"/>
                  </a:cubicBezTo>
                  <a:cubicBezTo>
                    <a:pt x="968" y="4114"/>
                    <a:pt x="557" y="4912"/>
                    <a:pt x="388" y="5831"/>
                  </a:cubicBezTo>
                  <a:cubicBezTo>
                    <a:pt x="1" y="7646"/>
                    <a:pt x="242" y="9703"/>
                    <a:pt x="460" y="11711"/>
                  </a:cubicBezTo>
                  <a:cubicBezTo>
                    <a:pt x="581" y="12897"/>
                    <a:pt x="702" y="13985"/>
                    <a:pt x="702" y="15002"/>
                  </a:cubicBezTo>
                  <a:cubicBezTo>
                    <a:pt x="702" y="15413"/>
                    <a:pt x="1041" y="15776"/>
                    <a:pt x="1476" y="15776"/>
                  </a:cubicBezTo>
                  <a:cubicBezTo>
                    <a:pt x="1912" y="15776"/>
                    <a:pt x="2251" y="15413"/>
                    <a:pt x="2251" y="15002"/>
                  </a:cubicBezTo>
                  <a:cubicBezTo>
                    <a:pt x="2251" y="13913"/>
                    <a:pt x="2130" y="12703"/>
                    <a:pt x="1985" y="11542"/>
                  </a:cubicBezTo>
                  <a:cubicBezTo>
                    <a:pt x="1864" y="10356"/>
                    <a:pt x="1743" y="9146"/>
                    <a:pt x="1743" y="8033"/>
                  </a:cubicBezTo>
                  <a:cubicBezTo>
                    <a:pt x="1743" y="7356"/>
                    <a:pt x="1791" y="6727"/>
                    <a:pt x="1912" y="6122"/>
                  </a:cubicBezTo>
                  <a:cubicBezTo>
                    <a:pt x="2033" y="5420"/>
                    <a:pt x="2396" y="4767"/>
                    <a:pt x="2759" y="4065"/>
                  </a:cubicBezTo>
                  <a:cubicBezTo>
                    <a:pt x="3025" y="3509"/>
                    <a:pt x="3315" y="2952"/>
                    <a:pt x="3533" y="2347"/>
                  </a:cubicBezTo>
                  <a:cubicBezTo>
                    <a:pt x="3702" y="2541"/>
                    <a:pt x="3848" y="2734"/>
                    <a:pt x="3969" y="2904"/>
                  </a:cubicBezTo>
                  <a:cubicBezTo>
                    <a:pt x="4477" y="3775"/>
                    <a:pt x="4549" y="5517"/>
                    <a:pt x="4598" y="6557"/>
                  </a:cubicBezTo>
                  <a:cubicBezTo>
                    <a:pt x="4598" y="7090"/>
                    <a:pt x="4622" y="7622"/>
                    <a:pt x="4622" y="8154"/>
                  </a:cubicBezTo>
                  <a:cubicBezTo>
                    <a:pt x="4622" y="9388"/>
                    <a:pt x="4573" y="10622"/>
                    <a:pt x="4525" y="11856"/>
                  </a:cubicBezTo>
                  <a:cubicBezTo>
                    <a:pt x="4477" y="13090"/>
                    <a:pt x="4428" y="14348"/>
                    <a:pt x="4428" y="15607"/>
                  </a:cubicBezTo>
                  <a:cubicBezTo>
                    <a:pt x="4428" y="16042"/>
                    <a:pt x="4767" y="16381"/>
                    <a:pt x="5203" y="16381"/>
                  </a:cubicBezTo>
                  <a:cubicBezTo>
                    <a:pt x="5638" y="16381"/>
                    <a:pt x="5977" y="16042"/>
                    <a:pt x="5977" y="15607"/>
                  </a:cubicBezTo>
                  <a:cubicBezTo>
                    <a:pt x="5977" y="14397"/>
                    <a:pt x="6025" y="13114"/>
                    <a:pt x="6074" y="11905"/>
                  </a:cubicBezTo>
                  <a:cubicBezTo>
                    <a:pt x="6146" y="10138"/>
                    <a:pt x="6219" y="8299"/>
                    <a:pt x="6146" y="6533"/>
                  </a:cubicBezTo>
                  <a:cubicBezTo>
                    <a:pt x="6098" y="5227"/>
                    <a:pt x="6001" y="3291"/>
                    <a:pt x="5275" y="2081"/>
                  </a:cubicBezTo>
                  <a:cubicBezTo>
                    <a:pt x="5275" y="2057"/>
                    <a:pt x="4017" y="0"/>
                    <a:pt x="3001" y="194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2"/>
            <p:cNvSpPr/>
            <p:nvPr/>
          </p:nvSpPr>
          <p:spPr>
            <a:xfrm>
              <a:off x="5231477" y="2824108"/>
              <a:ext cx="119935" cy="120132"/>
            </a:xfrm>
            <a:custGeom>
              <a:avLst/>
              <a:gdLst/>
              <a:ahLst/>
              <a:cxnLst/>
              <a:rect l="l" t="t" r="r" b="b"/>
              <a:pathLst>
                <a:path w="7139" h="7139" extrusionOk="0">
                  <a:moveTo>
                    <a:pt x="3581" y="0"/>
                  </a:moveTo>
                  <a:cubicBezTo>
                    <a:pt x="1597" y="0"/>
                    <a:pt x="0" y="1597"/>
                    <a:pt x="0" y="3581"/>
                  </a:cubicBezTo>
                  <a:cubicBezTo>
                    <a:pt x="0" y="5541"/>
                    <a:pt x="1597" y="7138"/>
                    <a:pt x="3581" y="7138"/>
                  </a:cubicBezTo>
                  <a:cubicBezTo>
                    <a:pt x="5541" y="7138"/>
                    <a:pt x="7138" y="5541"/>
                    <a:pt x="7138" y="3581"/>
                  </a:cubicBezTo>
                  <a:cubicBezTo>
                    <a:pt x="7138" y="1597"/>
                    <a:pt x="5541" y="0"/>
                    <a:pt x="3581" y="0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2"/>
            <p:cNvSpPr/>
            <p:nvPr/>
          </p:nvSpPr>
          <p:spPr>
            <a:xfrm>
              <a:off x="5231477" y="2824108"/>
              <a:ext cx="119935" cy="120132"/>
            </a:xfrm>
            <a:custGeom>
              <a:avLst/>
              <a:gdLst/>
              <a:ahLst/>
              <a:cxnLst/>
              <a:rect l="l" t="t" r="r" b="b"/>
              <a:pathLst>
                <a:path w="7139" h="7139" fill="none" extrusionOk="0">
                  <a:moveTo>
                    <a:pt x="7138" y="3581"/>
                  </a:moveTo>
                  <a:cubicBezTo>
                    <a:pt x="7138" y="5541"/>
                    <a:pt x="5541" y="7138"/>
                    <a:pt x="3581" y="7138"/>
                  </a:cubicBezTo>
                  <a:cubicBezTo>
                    <a:pt x="1597" y="7138"/>
                    <a:pt x="0" y="5541"/>
                    <a:pt x="0" y="3581"/>
                  </a:cubicBezTo>
                  <a:cubicBezTo>
                    <a:pt x="0" y="1597"/>
                    <a:pt x="1597" y="0"/>
                    <a:pt x="3581" y="0"/>
                  </a:cubicBezTo>
                  <a:cubicBezTo>
                    <a:pt x="5541" y="0"/>
                    <a:pt x="7138" y="1597"/>
                    <a:pt x="7138" y="3581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2"/>
            <p:cNvSpPr/>
            <p:nvPr/>
          </p:nvSpPr>
          <p:spPr>
            <a:xfrm>
              <a:off x="5240414" y="3158979"/>
              <a:ext cx="104479" cy="273009"/>
            </a:xfrm>
            <a:custGeom>
              <a:avLst/>
              <a:gdLst/>
              <a:ahLst/>
              <a:cxnLst/>
              <a:rect l="l" t="t" r="r" b="b"/>
              <a:pathLst>
                <a:path w="6219" h="16224" extrusionOk="0">
                  <a:moveTo>
                    <a:pt x="1017" y="0"/>
                  </a:moveTo>
                  <a:cubicBezTo>
                    <a:pt x="581" y="0"/>
                    <a:pt x="243" y="339"/>
                    <a:pt x="243" y="774"/>
                  </a:cubicBezTo>
                  <a:cubicBezTo>
                    <a:pt x="243" y="2008"/>
                    <a:pt x="194" y="3267"/>
                    <a:pt x="146" y="4476"/>
                  </a:cubicBezTo>
                  <a:cubicBezTo>
                    <a:pt x="73" y="6267"/>
                    <a:pt x="1" y="8081"/>
                    <a:pt x="73" y="9872"/>
                  </a:cubicBezTo>
                  <a:cubicBezTo>
                    <a:pt x="146" y="11154"/>
                    <a:pt x="218" y="13090"/>
                    <a:pt x="944" y="14300"/>
                  </a:cubicBezTo>
                  <a:cubicBezTo>
                    <a:pt x="944" y="14323"/>
                    <a:pt x="2093" y="16224"/>
                    <a:pt x="3082" y="16224"/>
                  </a:cubicBezTo>
                  <a:cubicBezTo>
                    <a:pt x="3128" y="16224"/>
                    <a:pt x="3174" y="16220"/>
                    <a:pt x="3219" y="16211"/>
                  </a:cubicBezTo>
                  <a:cubicBezTo>
                    <a:pt x="3582" y="16139"/>
                    <a:pt x="3848" y="15824"/>
                    <a:pt x="3920" y="15437"/>
                  </a:cubicBezTo>
                  <a:cubicBezTo>
                    <a:pt x="4041" y="14590"/>
                    <a:pt x="4428" y="13840"/>
                    <a:pt x="4840" y="13042"/>
                  </a:cubicBezTo>
                  <a:cubicBezTo>
                    <a:pt x="5251" y="12267"/>
                    <a:pt x="5662" y="11469"/>
                    <a:pt x="5832" y="10574"/>
                  </a:cubicBezTo>
                  <a:cubicBezTo>
                    <a:pt x="6219" y="8759"/>
                    <a:pt x="5977" y="6678"/>
                    <a:pt x="5759" y="4670"/>
                  </a:cubicBezTo>
                  <a:cubicBezTo>
                    <a:pt x="5638" y="3508"/>
                    <a:pt x="5517" y="2396"/>
                    <a:pt x="5517" y="1403"/>
                  </a:cubicBezTo>
                  <a:cubicBezTo>
                    <a:pt x="5517" y="968"/>
                    <a:pt x="5179" y="629"/>
                    <a:pt x="4743" y="629"/>
                  </a:cubicBezTo>
                  <a:cubicBezTo>
                    <a:pt x="4308" y="629"/>
                    <a:pt x="3969" y="968"/>
                    <a:pt x="3969" y="1403"/>
                  </a:cubicBezTo>
                  <a:cubicBezTo>
                    <a:pt x="3969" y="2492"/>
                    <a:pt x="4090" y="3678"/>
                    <a:pt x="4235" y="4839"/>
                  </a:cubicBezTo>
                  <a:cubicBezTo>
                    <a:pt x="4356" y="6025"/>
                    <a:pt x="4477" y="7235"/>
                    <a:pt x="4477" y="8372"/>
                  </a:cubicBezTo>
                  <a:cubicBezTo>
                    <a:pt x="4477" y="9025"/>
                    <a:pt x="4428" y="9678"/>
                    <a:pt x="4332" y="10259"/>
                  </a:cubicBezTo>
                  <a:cubicBezTo>
                    <a:pt x="4187" y="10961"/>
                    <a:pt x="3848" y="11614"/>
                    <a:pt x="3461" y="12340"/>
                  </a:cubicBezTo>
                  <a:cubicBezTo>
                    <a:pt x="3195" y="12872"/>
                    <a:pt x="2904" y="13453"/>
                    <a:pt x="2686" y="14058"/>
                  </a:cubicBezTo>
                  <a:cubicBezTo>
                    <a:pt x="2541" y="13864"/>
                    <a:pt x="2372" y="13646"/>
                    <a:pt x="2251" y="13477"/>
                  </a:cubicBezTo>
                  <a:cubicBezTo>
                    <a:pt x="1743" y="12606"/>
                    <a:pt x="1670" y="10864"/>
                    <a:pt x="1622" y="9824"/>
                  </a:cubicBezTo>
                  <a:cubicBezTo>
                    <a:pt x="1622" y="9291"/>
                    <a:pt x="1598" y="8783"/>
                    <a:pt x="1598" y="8251"/>
                  </a:cubicBezTo>
                  <a:cubicBezTo>
                    <a:pt x="1598" y="7017"/>
                    <a:pt x="1646" y="5759"/>
                    <a:pt x="1694" y="4549"/>
                  </a:cubicBezTo>
                  <a:cubicBezTo>
                    <a:pt x="1743" y="3315"/>
                    <a:pt x="1791" y="2033"/>
                    <a:pt x="1791" y="774"/>
                  </a:cubicBezTo>
                  <a:cubicBezTo>
                    <a:pt x="1791" y="339"/>
                    <a:pt x="1452" y="0"/>
                    <a:pt x="1017" y="0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2"/>
            <p:cNvSpPr/>
            <p:nvPr/>
          </p:nvSpPr>
          <p:spPr>
            <a:xfrm>
              <a:off x="5240414" y="3158979"/>
              <a:ext cx="104479" cy="276055"/>
            </a:xfrm>
            <a:custGeom>
              <a:avLst/>
              <a:gdLst/>
              <a:ahLst/>
              <a:cxnLst/>
              <a:rect l="l" t="t" r="r" b="b"/>
              <a:pathLst>
                <a:path w="6219" h="16405" fill="none" extrusionOk="0">
                  <a:moveTo>
                    <a:pt x="3219" y="16211"/>
                  </a:moveTo>
                  <a:cubicBezTo>
                    <a:pt x="3582" y="16139"/>
                    <a:pt x="3848" y="15824"/>
                    <a:pt x="3920" y="15437"/>
                  </a:cubicBezTo>
                  <a:cubicBezTo>
                    <a:pt x="4041" y="14590"/>
                    <a:pt x="4428" y="13840"/>
                    <a:pt x="4840" y="13042"/>
                  </a:cubicBezTo>
                  <a:cubicBezTo>
                    <a:pt x="5251" y="12267"/>
                    <a:pt x="5662" y="11469"/>
                    <a:pt x="5832" y="10574"/>
                  </a:cubicBezTo>
                  <a:cubicBezTo>
                    <a:pt x="6219" y="8759"/>
                    <a:pt x="5977" y="6678"/>
                    <a:pt x="5759" y="4670"/>
                  </a:cubicBezTo>
                  <a:cubicBezTo>
                    <a:pt x="5638" y="3508"/>
                    <a:pt x="5517" y="2396"/>
                    <a:pt x="5517" y="1403"/>
                  </a:cubicBezTo>
                  <a:cubicBezTo>
                    <a:pt x="5517" y="968"/>
                    <a:pt x="5179" y="629"/>
                    <a:pt x="4743" y="629"/>
                  </a:cubicBezTo>
                  <a:cubicBezTo>
                    <a:pt x="4308" y="629"/>
                    <a:pt x="3969" y="968"/>
                    <a:pt x="3969" y="1403"/>
                  </a:cubicBezTo>
                  <a:cubicBezTo>
                    <a:pt x="3969" y="2492"/>
                    <a:pt x="4090" y="3678"/>
                    <a:pt x="4235" y="4839"/>
                  </a:cubicBezTo>
                  <a:cubicBezTo>
                    <a:pt x="4356" y="6025"/>
                    <a:pt x="4477" y="7235"/>
                    <a:pt x="4477" y="8372"/>
                  </a:cubicBezTo>
                  <a:cubicBezTo>
                    <a:pt x="4477" y="9025"/>
                    <a:pt x="4428" y="9678"/>
                    <a:pt x="4332" y="10259"/>
                  </a:cubicBezTo>
                  <a:cubicBezTo>
                    <a:pt x="4187" y="10961"/>
                    <a:pt x="3848" y="11614"/>
                    <a:pt x="3461" y="12340"/>
                  </a:cubicBezTo>
                  <a:cubicBezTo>
                    <a:pt x="3195" y="12872"/>
                    <a:pt x="2904" y="13453"/>
                    <a:pt x="2686" y="14058"/>
                  </a:cubicBezTo>
                  <a:cubicBezTo>
                    <a:pt x="2541" y="13864"/>
                    <a:pt x="2372" y="13646"/>
                    <a:pt x="2251" y="13477"/>
                  </a:cubicBezTo>
                  <a:cubicBezTo>
                    <a:pt x="1743" y="12606"/>
                    <a:pt x="1670" y="10864"/>
                    <a:pt x="1622" y="9824"/>
                  </a:cubicBezTo>
                  <a:cubicBezTo>
                    <a:pt x="1622" y="9291"/>
                    <a:pt x="1598" y="8783"/>
                    <a:pt x="1598" y="8251"/>
                  </a:cubicBezTo>
                  <a:cubicBezTo>
                    <a:pt x="1598" y="7017"/>
                    <a:pt x="1646" y="5759"/>
                    <a:pt x="1694" y="4549"/>
                  </a:cubicBezTo>
                  <a:cubicBezTo>
                    <a:pt x="1743" y="3315"/>
                    <a:pt x="1791" y="2033"/>
                    <a:pt x="1791" y="774"/>
                  </a:cubicBezTo>
                  <a:cubicBezTo>
                    <a:pt x="1791" y="339"/>
                    <a:pt x="1452" y="0"/>
                    <a:pt x="1017" y="0"/>
                  </a:cubicBezTo>
                  <a:cubicBezTo>
                    <a:pt x="581" y="0"/>
                    <a:pt x="243" y="339"/>
                    <a:pt x="243" y="774"/>
                  </a:cubicBezTo>
                  <a:cubicBezTo>
                    <a:pt x="243" y="2008"/>
                    <a:pt x="194" y="3267"/>
                    <a:pt x="146" y="4476"/>
                  </a:cubicBezTo>
                  <a:cubicBezTo>
                    <a:pt x="73" y="6267"/>
                    <a:pt x="1" y="8081"/>
                    <a:pt x="73" y="9872"/>
                  </a:cubicBezTo>
                  <a:cubicBezTo>
                    <a:pt x="146" y="11154"/>
                    <a:pt x="218" y="13090"/>
                    <a:pt x="944" y="14300"/>
                  </a:cubicBezTo>
                  <a:cubicBezTo>
                    <a:pt x="944" y="14324"/>
                    <a:pt x="2202" y="16405"/>
                    <a:pt x="3219" y="16211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2"/>
            <p:cNvSpPr/>
            <p:nvPr/>
          </p:nvSpPr>
          <p:spPr>
            <a:xfrm>
              <a:off x="5231477" y="3370805"/>
              <a:ext cx="119935" cy="120132"/>
            </a:xfrm>
            <a:custGeom>
              <a:avLst/>
              <a:gdLst/>
              <a:ahLst/>
              <a:cxnLst/>
              <a:rect l="l" t="t" r="r" b="b"/>
              <a:pathLst>
                <a:path w="7139" h="7139" extrusionOk="0">
                  <a:moveTo>
                    <a:pt x="3581" y="1"/>
                  </a:moveTo>
                  <a:cubicBezTo>
                    <a:pt x="1597" y="1"/>
                    <a:pt x="0" y="1598"/>
                    <a:pt x="0" y="3582"/>
                  </a:cubicBezTo>
                  <a:cubicBezTo>
                    <a:pt x="0" y="5542"/>
                    <a:pt x="1597" y="7139"/>
                    <a:pt x="3581" y="7139"/>
                  </a:cubicBezTo>
                  <a:cubicBezTo>
                    <a:pt x="5541" y="7139"/>
                    <a:pt x="7138" y="5542"/>
                    <a:pt x="7138" y="3582"/>
                  </a:cubicBezTo>
                  <a:cubicBezTo>
                    <a:pt x="7138" y="1598"/>
                    <a:pt x="5541" y="1"/>
                    <a:pt x="3581" y="1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2"/>
            <p:cNvSpPr/>
            <p:nvPr/>
          </p:nvSpPr>
          <p:spPr>
            <a:xfrm>
              <a:off x="5231477" y="3370805"/>
              <a:ext cx="119935" cy="120132"/>
            </a:xfrm>
            <a:custGeom>
              <a:avLst/>
              <a:gdLst/>
              <a:ahLst/>
              <a:cxnLst/>
              <a:rect l="l" t="t" r="r" b="b"/>
              <a:pathLst>
                <a:path w="7139" h="7139" fill="none" extrusionOk="0">
                  <a:moveTo>
                    <a:pt x="7138" y="3582"/>
                  </a:moveTo>
                  <a:cubicBezTo>
                    <a:pt x="7138" y="5542"/>
                    <a:pt x="5541" y="7139"/>
                    <a:pt x="3581" y="7139"/>
                  </a:cubicBezTo>
                  <a:cubicBezTo>
                    <a:pt x="1597" y="7139"/>
                    <a:pt x="0" y="5542"/>
                    <a:pt x="0" y="3582"/>
                  </a:cubicBezTo>
                  <a:cubicBezTo>
                    <a:pt x="0" y="1598"/>
                    <a:pt x="1597" y="1"/>
                    <a:pt x="3581" y="1"/>
                  </a:cubicBezTo>
                  <a:cubicBezTo>
                    <a:pt x="5541" y="1"/>
                    <a:pt x="7138" y="1598"/>
                    <a:pt x="7138" y="3582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2"/>
            <p:cNvSpPr/>
            <p:nvPr/>
          </p:nvSpPr>
          <p:spPr>
            <a:xfrm>
              <a:off x="5373739" y="2880512"/>
              <a:ext cx="104496" cy="273026"/>
            </a:xfrm>
            <a:custGeom>
              <a:avLst/>
              <a:gdLst/>
              <a:ahLst/>
              <a:cxnLst/>
              <a:rect l="l" t="t" r="r" b="b"/>
              <a:pathLst>
                <a:path w="6220" h="16225" extrusionOk="0">
                  <a:moveTo>
                    <a:pt x="3138" y="1"/>
                  </a:moveTo>
                  <a:cubicBezTo>
                    <a:pt x="3092" y="1"/>
                    <a:pt x="3046" y="5"/>
                    <a:pt x="3001" y="14"/>
                  </a:cubicBezTo>
                  <a:cubicBezTo>
                    <a:pt x="2638" y="86"/>
                    <a:pt x="2372" y="376"/>
                    <a:pt x="2299" y="764"/>
                  </a:cubicBezTo>
                  <a:cubicBezTo>
                    <a:pt x="2178" y="1635"/>
                    <a:pt x="1791" y="2385"/>
                    <a:pt x="1356" y="3183"/>
                  </a:cubicBezTo>
                  <a:cubicBezTo>
                    <a:pt x="969" y="3957"/>
                    <a:pt x="557" y="4756"/>
                    <a:pt x="388" y="5651"/>
                  </a:cubicBezTo>
                  <a:cubicBezTo>
                    <a:pt x="1" y="7466"/>
                    <a:pt x="243" y="9547"/>
                    <a:pt x="436" y="11555"/>
                  </a:cubicBezTo>
                  <a:cubicBezTo>
                    <a:pt x="582" y="12716"/>
                    <a:pt x="703" y="13829"/>
                    <a:pt x="703" y="14821"/>
                  </a:cubicBezTo>
                  <a:cubicBezTo>
                    <a:pt x="703" y="15257"/>
                    <a:pt x="1041" y="15596"/>
                    <a:pt x="1477" y="15596"/>
                  </a:cubicBezTo>
                  <a:cubicBezTo>
                    <a:pt x="1888" y="15596"/>
                    <a:pt x="2251" y="15257"/>
                    <a:pt x="2251" y="14821"/>
                  </a:cubicBezTo>
                  <a:cubicBezTo>
                    <a:pt x="2251" y="13732"/>
                    <a:pt x="2106" y="12547"/>
                    <a:pt x="1985" y="11385"/>
                  </a:cubicBezTo>
                  <a:cubicBezTo>
                    <a:pt x="1864" y="10200"/>
                    <a:pt x="1743" y="8990"/>
                    <a:pt x="1743" y="7853"/>
                  </a:cubicBezTo>
                  <a:cubicBezTo>
                    <a:pt x="1743" y="7200"/>
                    <a:pt x="1791" y="6546"/>
                    <a:pt x="1888" y="5966"/>
                  </a:cubicBezTo>
                  <a:cubicBezTo>
                    <a:pt x="2033" y="5264"/>
                    <a:pt x="2372" y="4611"/>
                    <a:pt x="2759" y="3885"/>
                  </a:cubicBezTo>
                  <a:cubicBezTo>
                    <a:pt x="3025" y="3353"/>
                    <a:pt x="3316" y="2772"/>
                    <a:pt x="3533" y="2167"/>
                  </a:cubicBezTo>
                  <a:cubicBezTo>
                    <a:pt x="3679" y="2361"/>
                    <a:pt x="3848" y="2578"/>
                    <a:pt x="3969" y="2748"/>
                  </a:cubicBezTo>
                  <a:cubicBezTo>
                    <a:pt x="4477" y="3594"/>
                    <a:pt x="4550" y="5361"/>
                    <a:pt x="4574" y="6401"/>
                  </a:cubicBezTo>
                  <a:cubicBezTo>
                    <a:pt x="4598" y="6909"/>
                    <a:pt x="4622" y="7442"/>
                    <a:pt x="4622" y="7974"/>
                  </a:cubicBezTo>
                  <a:cubicBezTo>
                    <a:pt x="4622" y="9208"/>
                    <a:pt x="4574" y="10466"/>
                    <a:pt x="4525" y="11676"/>
                  </a:cubicBezTo>
                  <a:cubicBezTo>
                    <a:pt x="4477" y="12910"/>
                    <a:pt x="4429" y="14192"/>
                    <a:pt x="4429" y="15450"/>
                  </a:cubicBezTo>
                  <a:cubicBezTo>
                    <a:pt x="4429" y="15886"/>
                    <a:pt x="4767" y="16225"/>
                    <a:pt x="5203" y="16225"/>
                  </a:cubicBezTo>
                  <a:cubicBezTo>
                    <a:pt x="5638" y="16225"/>
                    <a:pt x="5977" y="15886"/>
                    <a:pt x="5977" y="15450"/>
                  </a:cubicBezTo>
                  <a:cubicBezTo>
                    <a:pt x="5977" y="14216"/>
                    <a:pt x="6026" y="12958"/>
                    <a:pt x="6074" y="11748"/>
                  </a:cubicBezTo>
                  <a:cubicBezTo>
                    <a:pt x="6147" y="9958"/>
                    <a:pt x="6219" y="8143"/>
                    <a:pt x="6147" y="6353"/>
                  </a:cubicBezTo>
                  <a:cubicBezTo>
                    <a:pt x="6074" y="5046"/>
                    <a:pt x="6001" y="3135"/>
                    <a:pt x="5275" y="1925"/>
                  </a:cubicBezTo>
                  <a:cubicBezTo>
                    <a:pt x="5275" y="1902"/>
                    <a:pt x="4127" y="1"/>
                    <a:pt x="3138" y="1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2"/>
            <p:cNvSpPr/>
            <p:nvPr/>
          </p:nvSpPr>
          <p:spPr>
            <a:xfrm>
              <a:off x="5373739" y="2877465"/>
              <a:ext cx="104496" cy="276072"/>
            </a:xfrm>
            <a:custGeom>
              <a:avLst/>
              <a:gdLst/>
              <a:ahLst/>
              <a:cxnLst/>
              <a:rect l="l" t="t" r="r" b="b"/>
              <a:pathLst>
                <a:path w="6220" h="16406" fill="none" extrusionOk="0">
                  <a:moveTo>
                    <a:pt x="3001" y="195"/>
                  </a:moveTo>
                  <a:cubicBezTo>
                    <a:pt x="2638" y="267"/>
                    <a:pt x="2372" y="557"/>
                    <a:pt x="2299" y="945"/>
                  </a:cubicBezTo>
                  <a:cubicBezTo>
                    <a:pt x="2178" y="1816"/>
                    <a:pt x="1791" y="2566"/>
                    <a:pt x="1356" y="3364"/>
                  </a:cubicBezTo>
                  <a:cubicBezTo>
                    <a:pt x="969" y="4138"/>
                    <a:pt x="557" y="4937"/>
                    <a:pt x="388" y="5832"/>
                  </a:cubicBezTo>
                  <a:cubicBezTo>
                    <a:pt x="1" y="7647"/>
                    <a:pt x="243" y="9728"/>
                    <a:pt x="436" y="11736"/>
                  </a:cubicBezTo>
                  <a:cubicBezTo>
                    <a:pt x="582" y="12897"/>
                    <a:pt x="703" y="14010"/>
                    <a:pt x="703" y="15002"/>
                  </a:cubicBezTo>
                  <a:cubicBezTo>
                    <a:pt x="703" y="15438"/>
                    <a:pt x="1041" y="15777"/>
                    <a:pt x="1477" y="15777"/>
                  </a:cubicBezTo>
                  <a:cubicBezTo>
                    <a:pt x="1888" y="15777"/>
                    <a:pt x="2251" y="15438"/>
                    <a:pt x="2251" y="15002"/>
                  </a:cubicBezTo>
                  <a:cubicBezTo>
                    <a:pt x="2251" y="13913"/>
                    <a:pt x="2106" y="12728"/>
                    <a:pt x="1985" y="11566"/>
                  </a:cubicBezTo>
                  <a:cubicBezTo>
                    <a:pt x="1864" y="10381"/>
                    <a:pt x="1743" y="9171"/>
                    <a:pt x="1743" y="8034"/>
                  </a:cubicBezTo>
                  <a:cubicBezTo>
                    <a:pt x="1743" y="7381"/>
                    <a:pt x="1791" y="6727"/>
                    <a:pt x="1888" y="6147"/>
                  </a:cubicBezTo>
                  <a:cubicBezTo>
                    <a:pt x="2033" y="5445"/>
                    <a:pt x="2372" y="4792"/>
                    <a:pt x="2759" y="4066"/>
                  </a:cubicBezTo>
                  <a:cubicBezTo>
                    <a:pt x="3025" y="3534"/>
                    <a:pt x="3316" y="2953"/>
                    <a:pt x="3533" y="2348"/>
                  </a:cubicBezTo>
                  <a:cubicBezTo>
                    <a:pt x="3679" y="2542"/>
                    <a:pt x="3848" y="2759"/>
                    <a:pt x="3969" y="2929"/>
                  </a:cubicBezTo>
                  <a:cubicBezTo>
                    <a:pt x="4477" y="3775"/>
                    <a:pt x="4550" y="5542"/>
                    <a:pt x="4574" y="6582"/>
                  </a:cubicBezTo>
                  <a:cubicBezTo>
                    <a:pt x="4598" y="7090"/>
                    <a:pt x="4622" y="7623"/>
                    <a:pt x="4622" y="8155"/>
                  </a:cubicBezTo>
                  <a:cubicBezTo>
                    <a:pt x="4622" y="9389"/>
                    <a:pt x="4574" y="10647"/>
                    <a:pt x="4525" y="11857"/>
                  </a:cubicBezTo>
                  <a:cubicBezTo>
                    <a:pt x="4477" y="13091"/>
                    <a:pt x="4429" y="14373"/>
                    <a:pt x="4429" y="15631"/>
                  </a:cubicBezTo>
                  <a:cubicBezTo>
                    <a:pt x="4429" y="16067"/>
                    <a:pt x="4767" y="16406"/>
                    <a:pt x="5203" y="16406"/>
                  </a:cubicBezTo>
                  <a:cubicBezTo>
                    <a:pt x="5638" y="16406"/>
                    <a:pt x="5977" y="16067"/>
                    <a:pt x="5977" y="15631"/>
                  </a:cubicBezTo>
                  <a:cubicBezTo>
                    <a:pt x="5977" y="14397"/>
                    <a:pt x="6026" y="13139"/>
                    <a:pt x="6074" y="11929"/>
                  </a:cubicBezTo>
                  <a:cubicBezTo>
                    <a:pt x="6147" y="10139"/>
                    <a:pt x="6219" y="8324"/>
                    <a:pt x="6147" y="6534"/>
                  </a:cubicBezTo>
                  <a:cubicBezTo>
                    <a:pt x="6074" y="5227"/>
                    <a:pt x="6001" y="3316"/>
                    <a:pt x="5275" y="2106"/>
                  </a:cubicBezTo>
                  <a:cubicBezTo>
                    <a:pt x="5275" y="2082"/>
                    <a:pt x="4017" y="1"/>
                    <a:pt x="3001" y="195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2"/>
            <p:cNvSpPr/>
            <p:nvPr/>
          </p:nvSpPr>
          <p:spPr>
            <a:xfrm>
              <a:off x="5367237" y="2821667"/>
              <a:ext cx="119935" cy="120115"/>
            </a:xfrm>
            <a:custGeom>
              <a:avLst/>
              <a:gdLst/>
              <a:ahLst/>
              <a:cxnLst/>
              <a:rect l="l" t="t" r="r" b="b"/>
              <a:pathLst>
                <a:path w="7139" h="7138" extrusionOk="0">
                  <a:moveTo>
                    <a:pt x="3557" y="0"/>
                  </a:moveTo>
                  <a:cubicBezTo>
                    <a:pt x="1598" y="0"/>
                    <a:pt x="1" y="1597"/>
                    <a:pt x="1" y="3557"/>
                  </a:cubicBezTo>
                  <a:cubicBezTo>
                    <a:pt x="1" y="5541"/>
                    <a:pt x="1598" y="7138"/>
                    <a:pt x="3557" y="7138"/>
                  </a:cubicBezTo>
                  <a:cubicBezTo>
                    <a:pt x="5542" y="7138"/>
                    <a:pt x="7138" y="5541"/>
                    <a:pt x="7138" y="3557"/>
                  </a:cubicBezTo>
                  <a:cubicBezTo>
                    <a:pt x="7138" y="1597"/>
                    <a:pt x="5542" y="0"/>
                    <a:pt x="3557" y="0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2"/>
            <p:cNvSpPr/>
            <p:nvPr/>
          </p:nvSpPr>
          <p:spPr>
            <a:xfrm>
              <a:off x="5367237" y="2821667"/>
              <a:ext cx="119935" cy="120115"/>
            </a:xfrm>
            <a:custGeom>
              <a:avLst/>
              <a:gdLst/>
              <a:ahLst/>
              <a:cxnLst/>
              <a:rect l="l" t="t" r="r" b="b"/>
              <a:pathLst>
                <a:path w="7139" h="7138" fill="none" extrusionOk="0">
                  <a:moveTo>
                    <a:pt x="7138" y="3557"/>
                  </a:moveTo>
                  <a:cubicBezTo>
                    <a:pt x="7138" y="5541"/>
                    <a:pt x="5542" y="7138"/>
                    <a:pt x="3557" y="7138"/>
                  </a:cubicBezTo>
                  <a:cubicBezTo>
                    <a:pt x="1598" y="7138"/>
                    <a:pt x="1" y="5541"/>
                    <a:pt x="1" y="3557"/>
                  </a:cubicBezTo>
                  <a:cubicBezTo>
                    <a:pt x="1" y="1597"/>
                    <a:pt x="1598" y="0"/>
                    <a:pt x="3557" y="0"/>
                  </a:cubicBezTo>
                  <a:cubicBezTo>
                    <a:pt x="5542" y="0"/>
                    <a:pt x="7138" y="1597"/>
                    <a:pt x="7138" y="3557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2"/>
            <p:cNvSpPr/>
            <p:nvPr/>
          </p:nvSpPr>
          <p:spPr>
            <a:xfrm>
              <a:off x="5376192" y="3156116"/>
              <a:ext cx="104479" cy="273026"/>
            </a:xfrm>
            <a:custGeom>
              <a:avLst/>
              <a:gdLst/>
              <a:ahLst/>
              <a:cxnLst/>
              <a:rect l="l" t="t" r="r" b="b"/>
              <a:pathLst>
                <a:path w="6219" h="16225" extrusionOk="0">
                  <a:moveTo>
                    <a:pt x="1016" y="1"/>
                  </a:moveTo>
                  <a:cubicBezTo>
                    <a:pt x="581" y="1"/>
                    <a:pt x="242" y="364"/>
                    <a:pt x="242" y="799"/>
                  </a:cubicBezTo>
                  <a:cubicBezTo>
                    <a:pt x="242" y="2009"/>
                    <a:pt x="194" y="3267"/>
                    <a:pt x="145" y="4501"/>
                  </a:cubicBezTo>
                  <a:cubicBezTo>
                    <a:pt x="73" y="6267"/>
                    <a:pt x="0" y="8106"/>
                    <a:pt x="73" y="9873"/>
                  </a:cubicBezTo>
                  <a:cubicBezTo>
                    <a:pt x="121" y="11179"/>
                    <a:pt x="218" y="13115"/>
                    <a:pt x="944" y="14325"/>
                  </a:cubicBezTo>
                  <a:cubicBezTo>
                    <a:pt x="944" y="14348"/>
                    <a:pt x="2091" y="16225"/>
                    <a:pt x="3080" y="16225"/>
                  </a:cubicBezTo>
                  <a:cubicBezTo>
                    <a:pt x="3126" y="16225"/>
                    <a:pt x="3172" y="16221"/>
                    <a:pt x="3218" y="16212"/>
                  </a:cubicBezTo>
                  <a:cubicBezTo>
                    <a:pt x="3581" y="16139"/>
                    <a:pt x="3847" y="15849"/>
                    <a:pt x="3920" y="15462"/>
                  </a:cubicBezTo>
                  <a:cubicBezTo>
                    <a:pt x="4041" y="14615"/>
                    <a:pt x="4428" y="13865"/>
                    <a:pt x="4839" y="13066"/>
                  </a:cubicBezTo>
                  <a:cubicBezTo>
                    <a:pt x="5250" y="12292"/>
                    <a:pt x="5662" y="11494"/>
                    <a:pt x="5831" y="10574"/>
                  </a:cubicBezTo>
                  <a:cubicBezTo>
                    <a:pt x="6218" y="8760"/>
                    <a:pt x="5976" y="6703"/>
                    <a:pt x="5759" y="4695"/>
                  </a:cubicBezTo>
                  <a:cubicBezTo>
                    <a:pt x="5638" y="3509"/>
                    <a:pt x="5517" y="2420"/>
                    <a:pt x="5517" y="1404"/>
                  </a:cubicBezTo>
                  <a:cubicBezTo>
                    <a:pt x="5517" y="993"/>
                    <a:pt x="5178" y="630"/>
                    <a:pt x="4742" y="630"/>
                  </a:cubicBezTo>
                  <a:cubicBezTo>
                    <a:pt x="4307" y="630"/>
                    <a:pt x="3968" y="993"/>
                    <a:pt x="3968" y="1404"/>
                  </a:cubicBezTo>
                  <a:cubicBezTo>
                    <a:pt x="3968" y="2493"/>
                    <a:pt x="4089" y="3703"/>
                    <a:pt x="4234" y="4864"/>
                  </a:cubicBezTo>
                  <a:cubicBezTo>
                    <a:pt x="4355" y="6050"/>
                    <a:pt x="4476" y="7259"/>
                    <a:pt x="4476" y="8372"/>
                  </a:cubicBezTo>
                  <a:cubicBezTo>
                    <a:pt x="4476" y="9050"/>
                    <a:pt x="4428" y="9679"/>
                    <a:pt x="4307" y="10260"/>
                  </a:cubicBezTo>
                  <a:cubicBezTo>
                    <a:pt x="4186" y="10961"/>
                    <a:pt x="3823" y="11639"/>
                    <a:pt x="3460" y="12341"/>
                  </a:cubicBezTo>
                  <a:cubicBezTo>
                    <a:pt x="3194" y="12897"/>
                    <a:pt x="2903" y="13454"/>
                    <a:pt x="2686" y="14058"/>
                  </a:cubicBezTo>
                  <a:cubicBezTo>
                    <a:pt x="2541" y="13865"/>
                    <a:pt x="2371" y="13671"/>
                    <a:pt x="2250" y="13502"/>
                  </a:cubicBezTo>
                  <a:cubicBezTo>
                    <a:pt x="1742" y="12631"/>
                    <a:pt x="1670" y="10889"/>
                    <a:pt x="1621" y="9848"/>
                  </a:cubicBezTo>
                  <a:cubicBezTo>
                    <a:pt x="1621" y="9316"/>
                    <a:pt x="1597" y="8784"/>
                    <a:pt x="1597" y="8251"/>
                  </a:cubicBezTo>
                  <a:cubicBezTo>
                    <a:pt x="1597" y="7017"/>
                    <a:pt x="1645" y="5784"/>
                    <a:pt x="1694" y="4550"/>
                  </a:cubicBezTo>
                  <a:cubicBezTo>
                    <a:pt x="1742" y="3316"/>
                    <a:pt x="1790" y="2033"/>
                    <a:pt x="1790" y="799"/>
                  </a:cubicBezTo>
                  <a:cubicBezTo>
                    <a:pt x="1790" y="364"/>
                    <a:pt x="1452" y="1"/>
                    <a:pt x="1016" y="1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2"/>
            <p:cNvSpPr/>
            <p:nvPr/>
          </p:nvSpPr>
          <p:spPr>
            <a:xfrm>
              <a:off x="5376192" y="3156116"/>
              <a:ext cx="104479" cy="276072"/>
            </a:xfrm>
            <a:custGeom>
              <a:avLst/>
              <a:gdLst/>
              <a:ahLst/>
              <a:cxnLst/>
              <a:rect l="l" t="t" r="r" b="b"/>
              <a:pathLst>
                <a:path w="6219" h="16406" fill="none" extrusionOk="0">
                  <a:moveTo>
                    <a:pt x="3218" y="16212"/>
                  </a:moveTo>
                  <a:cubicBezTo>
                    <a:pt x="3581" y="16139"/>
                    <a:pt x="3847" y="15849"/>
                    <a:pt x="3920" y="15462"/>
                  </a:cubicBezTo>
                  <a:cubicBezTo>
                    <a:pt x="4041" y="14615"/>
                    <a:pt x="4428" y="13865"/>
                    <a:pt x="4839" y="13066"/>
                  </a:cubicBezTo>
                  <a:cubicBezTo>
                    <a:pt x="5250" y="12292"/>
                    <a:pt x="5662" y="11494"/>
                    <a:pt x="5831" y="10574"/>
                  </a:cubicBezTo>
                  <a:cubicBezTo>
                    <a:pt x="6218" y="8760"/>
                    <a:pt x="5976" y="6703"/>
                    <a:pt x="5759" y="4695"/>
                  </a:cubicBezTo>
                  <a:cubicBezTo>
                    <a:pt x="5638" y="3509"/>
                    <a:pt x="5517" y="2420"/>
                    <a:pt x="5517" y="1404"/>
                  </a:cubicBezTo>
                  <a:cubicBezTo>
                    <a:pt x="5517" y="993"/>
                    <a:pt x="5178" y="630"/>
                    <a:pt x="4742" y="630"/>
                  </a:cubicBezTo>
                  <a:cubicBezTo>
                    <a:pt x="4307" y="630"/>
                    <a:pt x="3968" y="993"/>
                    <a:pt x="3968" y="1404"/>
                  </a:cubicBezTo>
                  <a:cubicBezTo>
                    <a:pt x="3968" y="2493"/>
                    <a:pt x="4089" y="3703"/>
                    <a:pt x="4234" y="4864"/>
                  </a:cubicBezTo>
                  <a:cubicBezTo>
                    <a:pt x="4355" y="6050"/>
                    <a:pt x="4476" y="7259"/>
                    <a:pt x="4476" y="8372"/>
                  </a:cubicBezTo>
                  <a:cubicBezTo>
                    <a:pt x="4476" y="9050"/>
                    <a:pt x="4428" y="9679"/>
                    <a:pt x="4307" y="10260"/>
                  </a:cubicBezTo>
                  <a:cubicBezTo>
                    <a:pt x="4186" y="10961"/>
                    <a:pt x="3823" y="11639"/>
                    <a:pt x="3460" y="12341"/>
                  </a:cubicBezTo>
                  <a:cubicBezTo>
                    <a:pt x="3194" y="12897"/>
                    <a:pt x="2903" y="13454"/>
                    <a:pt x="2686" y="14058"/>
                  </a:cubicBezTo>
                  <a:cubicBezTo>
                    <a:pt x="2541" y="13865"/>
                    <a:pt x="2371" y="13671"/>
                    <a:pt x="2250" y="13502"/>
                  </a:cubicBezTo>
                  <a:cubicBezTo>
                    <a:pt x="1742" y="12631"/>
                    <a:pt x="1670" y="10889"/>
                    <a:pt x="1621" y="9848"/>
                  </a:cubicBezTo>
                  <a:cubicBezTo>
                    <a:pt x="1621" y="9316"/>
                    <a:pt x="1597" y="8784"/>
                    <a:pt x="1597" y="8251"/>
                  </a:cubicBezTo>
                  <a:cubicBezTo>
                    <a:pt x="1597" y="7017"/>
                    <a:pt x="1645" y="5784"/>
                    <a:pt x="1694" y="4550"/>
                  </a:cubicBezTo>
                  <a:cubicBezTo>
                    <a:pt x="1742" y="3316"/>
                    <a:pt x="1790" y="2033"/>
                    <a:pt x="1790" y="799"/>
                  </a:cubicBezTo>
                  <a:cubicBezTo>
                    <a:pt x="1790" y="364"/>
                    <a:pt x="1452" y="1"/>
                    <a:pt x="1016" y="1"/>
                  </a:cubicBezTo>
                  <a:cubicBezTo>
                    <a:pt x="581" y="1"/>
                    <a:pt x="242" y="364"/>
                    <a:pt x="242" y="799"/>
                  </a:cubicBezTo>
                  <a:cubicBezTo>
                    <a:pt x="242" y="2009"/>
                    <a:pt x="194" y="3267"/>
                    <a:pt x="145" y="4501"/>
                  </a:cubicBezTo>
                  <a:cubicBezTo>
                    <a:pt x="73" y="6267"/>
                    <a:pt x="0" y="8106"/>
                    <a:pt x="73" y="9873"/>
                  </a:cubicBezTo>
                  <a:cubicBezTo>
                    <a:pt x="121" y="11179"/>
                    <a:pt x="218" y="13115"/>
                    <a:pt x="944" y="14325"/>
                  </a:cubicBezTo>
                  <a:cubicBezTo>
                    <a:pt x="944" y="14349"/>
                    <a:pt x="2202" y="16405"/>
                    <a:pt x="3218" y="16212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2"/>
            <p:cNvSpPr/>
            <p:nvPr/>
          </p:nvSpPr>
          <p:spPr>
            <a:xfrm>
              <a:off x="5367237" y="3367959"/>
              <a:ext cx="119935" cy="120535"/>
            </a:xfrm>
            <a:custGeom>
              <a:avLst/>
              <a:gdLst/>
              <a:ahLst/>
              <a:cxnLst/>
              <a:rect l="l" t="t" r="r" b="b"/>
              <a:pathLst>
                <a:path w="7139" h="7163" extrusionOk="0">
                  <a:moveTo>
                    <a:pt x="3557" y="0"/>
                  </a:moveTo>
                  <a:cubicBezTo>
                    <a:pt x="1598" y="0"/>
                    <a:pt x="1" y="1622"/>
                    <a:pt x="1" y="3581"/>
                  </a:cubicBezTo>
                  <a:cubicBezTo>
                    <a:pt x="1" y="5565"/>
                    <a:pt x="1598" y="7162"/>
                    <a:pt x="3557" y="7162"/>
                  </a:cubicBezTo>
                  <a:cubicBezTo>
                    <a:pt x="5542" y="7162"/>
                    <a:pt x="7138" y="5565"/>
                    <a:pt x="7138" y="3581"/>
                  </a:cubicBezTo>
                  <a:cubicBezTo>
                    <a:pt x="7138" y="1622"/>
                    <a:pt x="5542" y="0"/>
                    <a:pt x="3557" y="0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2"/>
            <p:cNvSpPr/>
            <p:nvPr/>
          </p:nvSpPr>
          <p:spPr>
            <a:xfrm>
              <a:off x="5367237" y="3367959"/>
              <a:ext cx="119935" cy="120535"/>
            </a:xfrm>
            <a:custGeom>
              <a:avLst/>
              <a:gdLst/>
              <a:ahLst/>
              <a:cxnLst/>
              <a:rect l="l" t="t" r="r" b="b"/>
              <a:pathLst>
                <a:path w="7139" h="7163" fill="none" extrusionOk="0">
                  <a:moveTo>
                    <a:pt x="7138" y="3581"/>
                  </a:moveTo>
                  <a:cubicBezTo>
                    <a:pt x="7138" y="5565"/>
                    <a:pt x="5542" y="7162"/>
                    <a:pt x="3557" y="7162"/>
                  </a:cubicBezTo>
                  <a:cubicBezTo>
                    <a:pt x="1598" y="7162"/>
                    <a:pt x="1" y="5565"/>
                    <a:pt x="1" y="3581"/>
                  </a:cubicBezTo>
                  <a:cubicBezTo>
                    <a:pt x="1" y="1622"/>
                    <a:pt x="1598" y="0"/>
                    <a:pt x="3557" y="0"/>
                  </a:cubicBezTo>
                  <a:cubicBezTo>
                    <a:pt x="5542" y="0"/>
                    <a:pt x="7138" y="1622"/>
                    <a:pt x="7138" y="3581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2"/>
            <p:cNvSpPr/>
            <p:nvPr/>
          </p:nvSpPr>
          <p:spPr>
            <a:xfrm>
              <a:off x="5506661" y="2884940"/>
              <a:ext cx="104076" cy="272673"/>
            </a:xfrm>
            <a:custGeom>
              <a:avLst/>
              <a:gdLst/>
              <a:ahLst/>
              <a:cxnLst/>
              <a:rect l="l" t="t" r="r" b="b"/>
              <a:pathLst>
                <a:path w="6195" h="16204" extrusionOk="0">
                  <a:moveTo>
                    <a:pt x="3130" y="1"/>
                  </a:moveTo>
                  <a:cubicBezTo>
                    <a:pt x="3078" y="1"/>
                    <a:pt x="3027" y="6"/>
                    <a:pt x="2977" y="17"/>
                  </a:cubicBezTo>
                  <a:cubicBezTo>
                    <a:pt x="2614" y="65"/>
                    <a:pt x="2348" y="380"/>
                    <a:pt x="2299" y="767"/>
                  </a:cubicBezTo>
                  <a:cubicBezTo>
                    <a:pt x="2154" y="1614"/>
                    <a:pt x="1767" y="2364"/>
                    <a:pt x="1356" y="3162"/>
                  </a:cubicBezTo>
                  <a:cubicBezTo>
                    <a:pt x="969" y="3936"/>
                    <a:pt x="557" y="4735"/>
                    <a:pt x="364" y="5630"/>
                  </a:cubicBezTo>
                  <a:cubicBezTo>
                    <a:pt x="1" y="7445"/>
                    <a:pt x="219" y="9526"/>
                    <a:pt x="436" y="11534"/>
                  </a:cubicBezTo>
                  <a:cubicBezTo>
                    <a:pt x="557" y="12695"/>
                    <a:pt x="678" y="13808"/>
                    <a:pt x="678" y="14824"/>
                  </a:cubicBezTo>
                  <a:cubicBezTo>
                    <a:pt x="678" y="15236"/>
                    <a:pt x="1041" y="15599"/>
                    <a:pt x="1453" y="15599"/>
                  </a:cubicBezTo>
                  <a:cubicBezTo>
                    <a:pt x="1888" y="15599"/>
                    <a:pt x="2227" y="15236"/>
                    <a:pt x="2227" y="14824"/>
                  </a:cubicBezTo>
                  <a:cubicBezTo>
                    <a:pt x="2227" y="13736"/>
                    <a:pt x="2106" y="12526"/>
                    <a:pt x="1985" y="11364"/>
                  </a:cubicBezTo>
                  <a:cubicBezTo>
                    <a:pt x="1864" y="10179"/>
                    <a:pt x="1719" y="8969"/>
                    <a:pt x="1719" y="7832"/>
                  </a:cubicBezTo>
                  <a:cubicBezTo>
                    <a:pt x="1719" y="7179"/>
                    <a:pt x="1767" y="6525"/>
                    <a:pt x="1888" y="5945"/>
                  </a:cubicBezTo>
                  <a:cubicBezTo>
                    <a:pt x="2033" y="5243"/>
                    <a:pt x="2372" y="4590"/>
                    <a:pt x="2735" y="3864"/>
                  </a:cubicBezTo>
                  <a:cubicBezTo>
                    <a:pt x="3025" y="3331"/>
                    <a:pt x="3291" y="2775"/>
                    <a:pt x="3509" y="2146"/>
                  </a:cubicBezTo>
                  <a:cubicBezTo>
                    <a:pt x="3679" y="2364"/>
                    <a:pt x="3824" y="2557"/>
                    <a:pt x="3945" y="2727"/>
                  </a:cubicBezTo>
                  <a:cubicBezTo>
                    <a:pt x="4453" y="3598"/>
                    <a:pt x="4525" y="5340"/>
                    <a:pt x="4574" y="6380"/>
                  </a:cubicBezTo>
                  <a:cubicBezTo>
                    <a:pt x="4598" y="6912"/>
                    <a:pt x="4598" y="7445"/>
                    <a:pt x="4598" y="7953"/>
                  </a:cubicBezTo>
                  <a:cubicBezTo>
                    <a:pt x="4598" y="9187"/>
                    <a:pt x="4550" y="10445"/>
                    <a:pt x="4501" y="11655"/>
                  </a:cubicBezTo>
                  <a:cubicBezTo>
                    <a:pt x="4453" y="12889"/>
                    <a:pt x="4404" y="14171"/>
                    <a:pt x="4404" y="15429"/>
                  </a:cubicBezTo>
                  <a:cubicBezTo>
                    <a:pt x="4404" y="15865"/>
                    <a:pt x="4767" y="16204"/>
                    <a:pt x="5179" y="16204"/>
                  </a:cubicBezTo>
                  <a:cubicBezTo>
                    <a:pt x="5614" y="16204"/>
                    <a:pt x="5953" y="15865"/>
                    <a:pt x="5953" y="15429"/>
                  </a:cubicBezTo>
                  <a:cubicBezTo>
                    <a:pt x="5953" y="14220"/>
                    <a:pt x="6026" y="12937"/>
                    <a:pt x="6050" y="11727"/>
                  </a:cubicBezTo>
                  <a:cubicBezTo>
                    <a:pt x="6122" y="9961"/>
                    <a:pt x="6195" y="8122"/>
                    <a:pt x="6122" y="6332"/>
                  </a:cubicBezTo>
                  <a:cubicBezTo>
                    <a:pt x="6074" y="5049"/>
                    <a:pt x="6001" y="3114"/>
                    <a:pt x="5275" y="1904"/>
                  </a:cubicBezTo>
                  <a:cubicBezTo>
                    <a:pt x="5252" y="1881"/>
                    <a:pt x="4115" y="1"/>
                    <a:pt x="3130" y="1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2"/>
            <p:cNvSpPr/>
            <p:nvPr/>
          </p:nvSpPr>
          <p:spPr>
            <a:xfrm>
              <a:off x="5506661" y="2881539"/>
              <a:ext cx="104076" cy="276072"/>
            </a:xfrm>
            <a:custGeom>
              <a:avLst/>
              <a:gdLst/>
              <a:ahLst/>
              <a:cxnLst/>
              <a:rect l="l" t="t" r="r" b="b"/>
              <a:pathLst>
                <a:path w="6195" h="16406" fill="none" extrusionOk="0">
                  <a:moveTo>
                    <a:pt x="2977" y="219"/>
                  </a:moveTo>
                  <a:cubicBezTo>
                    <a:pt x="2614" y="267"/>
                    <a:pt x="2348" y="582"/>
                    <a:pt x="2299" y="969"/>
                  </a:cubicBezTo>
                  <a:cubicBezTo>
                    <a:pt x="2154" y="1816"/>
                    <a:pt x="1767" y="2566"/>
                    <a:pt x="1356" y="3364"/>
                  </a:cubicBezTo>
                  <a:cubicBezTo>
                    <a:pt x="969" y="4138"/>
                    <a:pt x="557" y="4937"/>
                    <a:pt x="364" y="5832"/>
                  </a:cubicBezTo>
                  <a:cubicBezTo>
                    <a:pt x="1" y="7647"/>
                    <a:pt x="219" y="9728"/>
                    <a:pt x="436" y="11736"/>
                  </a:cubicBezTo>
                  <a:cubicBezTo>
                    <a:pt x="557" y="12897"/>
                    <a:pt x="678" y="14010"/>
                    <a:pt x="678" y="15026"/>
                  </a:cubicBezTo>
                  <a:cubicBezTo>
                    <a:pt x="678" y="15438"/>
                    <a:pt x="1041" y="15801"/>
                    <a:pt x="1453" y="15801"/>
                  </a:cubicBezTo>
                  <a:cubicBezTo>
                    <a:pt x="1888" y="15801"/>
                    <a:pt x="2227" y="15438"/>
                    <a:pt x="2227" y="15026"/>
                  </a:cubicBezTo>
                  <a:cubicBezTo>
                    <a:pt x="2227" y="13938"/>
                    <a:pt x="2106" y="12728"/>
                    <a:pt x="1985" y="11566"/>
                  </a:cubicBezTo>
                  <a:cubicBezTo>
                    <a:pt x="1864" y="10381"/>
                    <a:pt x="1719" y="9171"/>
                    <a:pt x="1719" y="8034"/>
                  </a:cubicBezTo>
                  <a:cubicBezTo>
                    <a:pt x="1719" y="7381"/>
                    <a:pt x="1767" y="6727"/>
                    <a:pt x="1888" y="6147"/>
                  </a:cubicBezTo>
                  <a:cubicBezTo>
                    <a:pt x="2033" y="5445"/>
                    <a:pt x="2372" y="4792"/>
                    <a:pt x="2735" y="4066"/>
                  </a:cubicBezTo>
                  <a:cubicBezTo>
                    <a:pt x="3025" y="3533"/>
                    <a:pt x="3291" y="2977"/>
                    <a:pt x="3509" y="2348"/>
                  </a:cubicBezTo>
                  <a:cubicBezTo>
                    <a:pt x="3679" y="2566"/>
                    <a:pt x="3824" y="2759"/>
                    <a:pt x="3945" y="2929"/>
                  </a:cubicBezTo>
                  <a:cubicBezTo>
                    <a:pt x="4453" y="3800"/>
                    <a:pt x="4525" y="5542"/>
                    <a:pt x="4574" y="6582"/>
                  </a:cubicBezTo>
                  <a:cubicBezTo>
                    <a:pt x="4598" y="7114"/>
                    <a:pt x="4598" y="7647"/>
                    <a:pt x="4598" y="8155"/>
                  </a:cubicBezTo>
                  <a:cubicBezTo>
                    <a:pt x="4598" y="9389"/>
                    <a:pt x="4550" y="10647"/>
                    <a:pt x="4501" y="11857"/>
                  </a:cubicBezTo>
                  <a:cubicBezTo>
                    <a:pt x="4453" y="13091"/>
                    <a:pt x="4404" y="14373"/>
                    <a:pt x="4404" y="15631"/>
                  </a:cubicBezTo>
                  <a:cubicBezTo>
                    <a:pt x="4404" y="16067"/>
                    <a:pt x="4767" y="16406"/>
                    <a:pt x="5179" y="16406"/>
                  </a:cubicBezTo>
                  <a:cubicBezTo>
                    <a:pt x="5614" y="16406"/>
                    <a:pt x="5953" y="16067"/>
                    <a:pt x="5953" y="15631"/>
                  </a:cubicBezTo>
                  <a:cubicBezTo>
                    <a:pt x="5953" y="14422"/>
                    <a:pt x="6026" y="13139"/>
                    <a:pt x="6050" y="11929"/>
                  </a:cubicBezTo>
                  <a:cubicBezTo>
                    <a:pt x="6122" y="10163"/>
                    <a:pt x="6195" y="8324"/>
                    <a:pt x="6122" y="6534"/>
                  </a:cubicBezTo>
                  <a:cubicBezTo>
                    <a:pt x="6074" y="5251"/>
                    <a:pt x="6001" y="3316"/>
                    <a:pt x="5275" y="2106"/>
                  </a:cubicBezTo>
                  <a:cubicBezTo>
                    <a:pt x="5251" y="2082"/>
                    <a:pt x="3993" y="1"/>
                    <a:pt x="2977" y="219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2"/>
            <p:cNvSpPr/>
            <p:nvPr/>
          </p:nvSpPr>
          <p:spPr>
            <a:xfrm>
              <a:off x="5499756" y="2825741"/>
              <a:ext cx="120338" cy="120115"/>
            </a:xfrm>
            <a:custGeom>
              <a:avLst/>
              <a:gdLst/>
              <a:ahLst/>
              <a:cxnLst/>
              <a:rect l="l" t="t" r="r" b="b"/>
              <a:pathLst>
                <a:path w="7163" h="7138" extrusionOk="0">
                  <a:moveTo>
                    <a:pt x="3581" y="0"/>
                  </a:moveTo>
                  <a:cubicBezTo>
                    <a:pt x="1597" y="0"/>
                    <a:pt x="0" y="1597"/>
                    <a:pt x="0" y="3581"/>
                  </a:cubicBezTo>
                  <a:cubicBezTo>
                    <a:pt x="0" y="5541"/>
                    <a:pt x="1597" y="7138"/>
                    <a:pt x="3581" y="7138"/>
                  </a:cubicBezTo>
                  <a:cubicBezTo>
                    <a:pt x="5541" y="7138"/>
                    <a:pt x="7162" y="5541"/>
                    <a:pt x="7162" y="3581"/>
                  </a:cubicBezTo>
                  <a:cubicBezTo>
                    <a:pt x="7162" y="1597"/>
                    <a:pt x="5541" y="0"/>
                    <a:pt x="3581" y="0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2"/>
            <p:cNvSpPr/>
            <p:nvPr/>
          </p:nvSpPr>
          <p:spPr>
            <a:xfrm>
              <a:off x="5499756" y="2825741"/>
              <a:ext cx="120338" cy="120115"/>
            </a:xfrm>
            <a:custGeom>
              <a:avLst/>
              <a:gdLst/>
              <a:ahLst/>
              <a:cxnLst/>
              <a:rect l="l" t="t" r="r" b="b"/>
              <a:pathLst>
                <a:path w="7163" h="7138" fill="none" extrusionOk="0">
                  <a:moveTo>
                    <a:pt x="7162" y="3581"/>
                  </a:moveTo>
                  <a:cubicBezTo>
                    <a:pt x="7162" y="5541"/>
                    <a:pt x="5541" y="7138"/>
                    <a:pt x="3581" y="7138"/>
                  </a:cubicBezTo>
                  <a:cubicBezTo>
                    <a:pt x="1597" y="7138"/>
                    <a:pt x="0" y="5541"/>
                    <a:pt x="0" y="3581"/>
                  </a:cubicBezTo>
                  <a:cubicBezTo>
                    <a:pt x="0" y="1597"/>
                    <a:pt x="1597" y="0"/>
                    <a:pt x="3581" y="0"/>
                  </a:cubicBezTo>
                  <a:cubicBezTo>
                    <a:pt x="5541" y="0"/>
                    <a:pt x="7162" y="1597"/>
                    <a:pt x="7162" y="3581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2"/>
            <p:cNvSpPr/>
            <p:nvPr/>
          </p:nvSpPr>
          <p:spPr>
            <a:xfrm>
              <a:off x="5509097" y="3160595"/>
              <a:ext cx="104093" cy="272673"/>
            </a:xfrm>
            <a:custGeom>
              <a:avLst/>
              <a:gdLst/>
              <a:ahLst/>
              <a:cxnLst/>
              <a:rect l="l" t="t" r="r" b="b"/>
              <a:pathLst>
                <a:path w="6196" h="16204" extrusionOk="0">
                  <a:moveTo>
                    <a:pt x="993" y="1"/>
                  </a:moveTo>
                  <a:cubicBezTo>
                    <a:pt x="582" y="1"/>
                    <a:pt x="219" y="340"/>
                    <a:pt x="219" y="775"/>
                  </a:cubicBezTo>
                  <a:cubicBezTo>
                    <a:pt x="219" y="1985"/>
                    <a:pt x="170" y="3267"/>
                    <a:pt x="122" y="4477"/>
                  </a:cubicBezTo>
                  <a:cubicBezTo>
                    <a:pt x="74" y="6243"/>
                    <a:pt x="1" y="8082"/>
                    <a:pt x="74" y="9873"/>
                  </a:cubicBezTo>
                  <a:cubicBezTo>
                    <a:pt x="122" y="11155"/>
                    <a:pt x="195" y="13091"/>
                    <a:pt x="920" y="14301"/>
                  </a:cubicBezTo>
                  <a:cubicBezTo>
                    <a:pt x="943" y="14324"/>
                    <a:pt x="2081" y="16204"/>
                    <a:pt x="3045" y="16204"/>
                  </a:cubicBezTo>
                  <a:cubicBezTo>
                    <a:pt x="3096" y="16204"/>
                    <a:pt x="3145" y="16199"/>
                    <a:pt x="3195" y="16188"/>
                  </a:cubicBezTo>
                  <a:cubicBezTo>
                    <a:pt x="3558" y="16115"/>
                    <a:pt x="3848" y="15825"/>
                    <a:pt x="3896" y="15438"/>
                  </a:cubicBezTo>
                  <a:cubicBezTo>
                    <a:pt x="4042" y="14591"/>
                    <a:pt x="4429" y="13841"/>
                    <a:pt x="4840" y="13042"/>
                  </a:cubicBezTo>
                  <a:cubicBezTo>
                    <a:pt x="5227" y="12268"/>
                    <a:pt x="5639" y="11470"/>
                    <a:pt x="5832" y="10574"/>
                  </a:cubicBezTo>
                  <a:cubicBezTo>
                    <a:pt x="6195" y="8760"/>
                    <a:pt x="5977" y="6679"/>
                    <a:pt x="5760" y="4671"/>
                  </a:cubicBezTo>
                  <a:cubicBezTo>
                    <a:pt x="5639" y="3509"/>
                    <a:pt x="5518" y="2396"/>
                    <a:pt x="5518" y="1404"/>
                  </a:cubicBezTo>
                  <a:cubicBezTo>
                    <a:pt x="5518" y="969"/>
                    <a:pt x="5155" y="606"/>
                    <a:pt x="4743" y="606"/>
                  </a:cubicBezTo>
                  <a:cubicBezTo>
                    <a:pt x="4308" y="606"/>
                    <a:pt x="3969" y="969"/>
                    <a:pt x="3969" y="1404"/>
                  </a:cubicBezTo>
                  <a:cubicBezTo>
                    <a:pt x="3969" y="2469"/>
                    <a:pt x="4090" y="3679"/>
                    <a:pt x="4211" y="4840"/>
                  </a:cubicBezTo>
                  <a:cubicBezTo>
                    <a:pt x="4332" y="6026"/>
                    <a:pt x="4477" y="7235"/>
                    <a:pt x="4477" y="8373"/>
                  </a:cubicBezTo>
                  <a:cubicBezTo>
                    <a:pt x="4477" y="9026"/>
                    <a:pt x="4429" y="9679"/>
                    <a:pt x="4308" y="10260"/>
                  </a:cubicBezTo>
                  <a:cubicBezTo>
                    <a:pt x="4163" y="10962"/>
                    <a:pt x="3824" y="11615"/>
                    <a:pt x="3461" y="12316"/>
                  </a:cubicBezTo>
                  <a:cubicBezTo>
                    <a:pt x="3171" y="12873"/>
                    <a:pt x="2904" y="13429"/>
                    <a:pt x="2687" y="14059"/>
                  </a:cubicBezTo>
                  <a:cubicBezTo>
                    <a:pt x="2517" y="13841"/>
                    <a:pt x="2372" y="13647"/>
                    <a:pt x="2251" y="13478"/>
                  </a:cubicBezTo>
                  <a:cubicBezTo>
                    <a:pt x="1743" y="12607"/>
                    <a:pt x="1670" y="10865"/>
                    <a:pt x="1622" y="9824"/>
                  </a:cubicBezTo>
                  <a:cubicBezTo>
                    <a:pt x="1598" y="9292"/>
                    <a:pt x="1598" y="8760"/>
                    <a:pt x="1598" y="8252"/>
                  </a:cubicBezTo>
                  <a:cubicBezTo>
                    <a:pt x="1598" y="7018"/>
                    <a:pt x="1646" y="5759"/>
                    <a:pt x="1695" y="4550"/>
                  </a:cubicBezTo>
                  <a:cubicBezTo>
                    <a:pt x="1743" y="3316"/>
                    <a:pt x="1791" y="2033"/>
                    <a:pt x="1791" y="775"/>
                  </a:cubicBezTo>
                  <a:cubicBezTo>
                    <a:pt x="1791" y="340"/>
                    <a:pt x="1429" y="1"/>
                    <a:pt x="993" y="1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2"/>
            <p:cNvSpPr/>
            <p:nvPr/>
          </p:nvSpPr>
          <p:spPr>
            <a:xfrm>
              <a:off x="5509097" y="3160595"/>
              <a:ext cx="104093" cy="276072"/>
            </a:xfrm>
            <a:custGeom>
              <a:avLst/>
              <a:gdLst/>
              <a:ahLst/>
              <a:cxnLst/>
              <a:rect l="l" t="t" r="r" b="b"/>
              <a:pathLst>
                <a:path w="6196" h="16406" fill="none" extrusionOk="0">
                  <a:moveTo>
                    <a:pt x="3195" y="16188"/>
                  </a:moveTo>
                  <a:cubicBezTo>
                    <a:pt x="3558" y="16115"/>
                    <a:pt x="3848" y="15825"/>
                    <a:pt x="3896" y="15438"/>
                  </a:cubicBezTo>
                  <a:cubicBezTo>
                    <a:pt x="4042" y="14591"/>
                    <a:pt x="4429" y="13841"/>
                    <a:pt x="4840" y="13042"/>
                  </a:cubicBezTo>
                  <a:cubicBezTo>
                    <a:pt x="5227" y="12268"/>
                    <a:pt x="5639" y="11470"/>
                    <a:pt x="5832" y="10574"/>
                  </a:cubicBezTo>
                  <a:cubicBezTo>
                    <a:pt x="6195" y="8760"/>
                    <a:pt x="5977" y="6679"/>
                    <a:pt x="5760" y="4671"/>
                  </a:cubicBezTo>
                  <a:cubicBezTo>
                    <a:pt x="5639" y="3509"/>
                    <a:pt x="5518" y="2396"/>
                    <a:pt x="5518" y="1404"/>
                  </a:cubicBezTo>
                  <a:cubicBezTo>
                    <a:pt x="5518" y="969"/>
                    <a:pt x="5155" y="606"/>
                    <a:pt x="4743" y="606"/>
                  </a:cubicBezTo>
                  <a:cubicBezTo>
                    <a:pt x="4308" y="606"/>
                    <a:pt x="3969" y="969"/>
                    <a:pt x="3969" y="1404"/>
                  </a:cubicBezTo>
                  <a:cubicBezTo>
                    <a:pt x="3969" y="2469"/>
                    <a:pt x="4090" y="3679"/>
                    <a:pt x="4211" y="4840"/>
                  </a:cubicBezTo>
                  <a:cubicBezTo>
                    <a:pt x="4332" y="6026"/>
                    <a:pt x="4477" y="7235"/>
                    <a:pt x="4477" y="8373"/>
                  </a:cubicBezTo>
                  <a:cubicBezTo>
                    <a:pt x="4477" y="9026"/>
                    <a:pt x="4429" y="9679"/>
                    <a:pt x="4308" y="10260"/>
                  </a:cubicBezTo>
                  <a:cubicBezTo>
                    <a:pt x="4163" y="10962"/>
                    <a:pt x="3824" y="11615"/>
                    <a:pt x="3461" y="12316"/>
                  </a:cubicBezTo>
                  <a:cubicBezTo>
                    <a:pt x="3171" y="12873"/>
                    <a:pt x="2904" y="13429"/>
                    <a:pt x="2687" y="14059"/>
                  </a:cubicBezTo>
                  <a:cubicBezTo>
                    <a:pt x="2517" y="13841"/>
                    <a:pt x="2372" y="13647"/>
                    <a:pt x="2251" y="13478"/>
                  </a:cubicBezTo>
                  <a:cubicBezTo>
                    <a:pt x="1743" y="12607"/>
                    <a:pt x="1670" y="10865"/>
                    <a:pt x="1622" y="9824"/>
                  </a:cubicBezTo>
                  <a:cubicBezTo>
                    <a:pt x="1598" y="9292"/>
                    <a:pt x="1598" y="8760"/>
                    <a:pt x="1598" y="8252"/>
                  </a:cubicBezTo>
                  <a:cubicBezTo>
                    <a:pt x="1598" y="7018"/>
                    <a:pt x="1646" y="5759"/>
                    <a:pt x="1695" y="4550"/>
                  </a:cubicBezTo>
                  <a:cubicBezTo>
                    <a:pt x="1743" y="3316"/>
                    <a:pt x="1791" y="2033"/>
                    <a:pt x="1791" y="775"/>
                  </a:cubicBezTo>
                  <a:cubicBezTo>
                    <a:pt x="1791" y="340"/>
                    <a:pt x="1429" y="1"/>
                    <a:pt x="993" y="1"/>
                  </a:cubicBezTo>
                  <a:cubicBezTo>
                    <a:pt x="582" y="1"/>
                    <a:pt x="219" y="340"/>
                    <a:pt x="219" y="775"/>
                  </a:cubicBezTo>
                  <a:cubicBezTo>
                    <a:pt x="219" y="1985"/>
                    <a:pt x="170" y="3267"/>
                    <a:pt x="122" y="4477"/>
                  </a:cubicBezTo>
                  <a:cubicBezTo>
                    <a:pt x="74" y="6243"/>
                    <a:pt x="1" y="8082"/>
                    <a:pt x="74" y="9873"/>
                  </a:cubicBezTo>
                  <a:cubicBezTo>
                    <a:pt x="122" y="11155"/>
                    <a:pt x="195" y="13091"/>
                    <a:pt x="920" y="14301"/>
                  </a:cubicBezTo>
                  <a:cubicBezTo>
                    <a:pt x="945" y="14325"/>
                    <a:pt x="2203" y="16406"/>
                    <a:pt x="3195" y="16188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2"/>
            <p:cNvSpPr/>
            <p:nvPr/>
          </p:nvSpPr>
          <p:spPr>
            <a:xfrm>
              <a:off x="5499756" y="3372438"/>
              <a:ext cx="120338" cy="120132"/>
            </a:xfrm>
            <a:custGeom>
              <a:avLst/>
              <a:gdLst/>
              <a:ahLst/>
              <a:cxnLst/>
              <a:rect l="l" t="t" r="r" b="b"/>
              <a:pathLst>
                <a:path w="7163" h="7139" extrusionOk="0">
                  <a:moveTo>
                    <a:pt x="3581" y="1"/>
                  </a:moveTo>
                  <a:cubicBezTo>
                    <a:pt x="1597" y="1"/>
                    <a:pt x="0" y="1598"/>
                    <a:pt x="0" y="3557"/>
                  </a:cubicBezTo>
                  <a:cubicBezTo>
                    <a:pt x="0" y="5541"/>
                    <a:pt x="1597" y="7138"/>
                    <a:pt x="3581" y="7138"/>
                  </a:cubicBezTo>
                  <a:cubicBezTo>
                    <a:pt x="5541" y="7138"/>
                    <a:pt x="7162" y="5541"/>
                    <a:pt x="7162" y="3557"/>
                  </a:cubicBezTo>
                  <a:cubicBezTo>
                    <a:pt x="7162" y="1598"/>
                    <a:pt x="5541" y="1"/>
                    <a:pt x="3581" y="1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2"/>
            <p:cNvSpPr/>
            <p:nvPr/>
          </p:nvSpPr>
          <p:spPr>
            <a:xfrm>
              <a:off x="5499756" y="3372438"/>
              <a:ext cx="120338" cy="120132"/>
            </a:xfrm>
            <a:custGeom>
              <a:avLst/>
              <a:gdLst/>
              <a:ahLst/>
              <a:cxnLst/>
              <a:rect l="l" t="t" r="r" b="b"/>
              <a:pathLst>
                <a:path w="7163" h="7139" fill="none" extrusionOk="0">
                  <a:moveTo>
                    <a:pt x="7162" y="3557"/>
                  </a:moveTo>
                  <a:cubicBezTo>
                    <a:pt x="7162" y="5541"/>
                    <a:pt x="5541" y="7138"/>
                    <a:pt x="3581" y="7138"/>
                  </a:cubicBezTo>
                  <a:cubicBezTo>
                    <a:pt x="1597" y="7138"/>
                    <a:pt x="0" y="5541"/>
                    <a:pt x="0" y="3557"/>
                  </a:cubicBezTo>
                  <a:cubicBezTo>
                    <a:pt x="0" y="1598"/>
                    <a:pt x="1597" y="1"/>
                    <a:pt x="3581" y="1"/>
                  </a:cubicBezTo>
                  <a:cubicBezTo>
                    <a:pt x="5541" y="1"/>
                    <a:pt x="7162" y="1598"/>
                    <a:pt x="7162" y="3557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2"/>
            <p:cNvSpPr/>
            <p:nvPr/>
          </p:nvSpPr>
          <p:spPr>
            <a:xfrm>
              <a:off x="5642438" y="2882145"/>
              <a:ext cx="104076" cy="273026"/>
            </a:xfrm>
            <a:custGeom>
              <a:avLst/>
              <a:gdLst/>
              <a:ahLst/>
              <a:cxnLst/>
              <a:rect l="l" t="t" r="r" b="b"/>
              <a:pathLst>
                <a:path w="6195" h="16225" extrusionOk="0">
                  <a:moveTo>
                    <a:pt x="3113" y="1"/>
                  </a:moveTo>
                  <a:cubicBezTo>
                    <a:pt x="3067" y="1"/>
                    <a:pt x="3021" y="5"/>
                    <a:pt x="2976" y="13"/>
                  </a:cubicBezTo>
                  <a:cubicBezTo>
                    <a:pt x="2613" y="86"/>
                    <a:pt x="2347" y="376"/>
                    <a:pt x="2299" y="763"/>
                  </a:cubicBezTo>
                  <a:cubicBezTo>
                    <a:pt x="2154" y="1610"/>
                    <a:pt x="1766" y="2385"/>
                    <a:pt x="1355" y="3183"/>
                  </a:cubicBezTo>
                  <a:cubicBezTo>
                    <a:pt x="944" y="3957"/>
                    <a:pt x="557" y="4731"/>
                    <a:pt x="363" y="5651"/>
                  </a:cubicBezTo>
                  <a:cubicBezTo>
                    <a:pt x="0" y="7466"/>
                    <a:pt x="218" y="9546"/>
                    <a:pt x="436" y="11555"/>
                  </a:cubicBezTo>
                  <a:cubicBezTo>
                    <a:pt x="557" y="12716"/>
                    <a:pt x="678" y="13829"/>
                    <a:pt x="678" y="14821"/>
                  </a:cubicBezTo>
                  <a:cubicBezTo>
                    <a:pt x="678" y="15257"/>
                    <a:pt x="1016" y="15595"/>
                    <a:pt x="1452" y="15595"/>
                  </a:cubicBezTo>
                  <a:cubicBezTo>
                    <a:pt x="1887" y="15595"/>
                    <a:pt x="2226" y="15257"/>
                    <a:pt x="2226" y="14821"/>
                  </a:cubicBezTo>
                  <a:cubicBezTo>
                    <a:pt x="2226" y="13732"/>
                    <a:pt x="2105" y="12547"/>
                    <a:pt x="1984" y="11385"/>
                  </a:cubicBezTo>
                  <a:cubicBezTo>
                    <a:pt x="1839" y="10200"/>
                    <a:pt x="1718" y="8990"/>
                    <a:pt x="1718" y="7853"/>
                  </a:cubicBezTo>
                  <a:cubicBezTo>
                    <a:pt x="1718" y="7175"/>
                    <a:pt x="1766" y="6546"/>
                    <a:pt x="1887" y="5965"/>
                  </a:cubicBezTo>
                  <a:cubicBezTo>
                    <a:pt x="2033" y="5264"/>
                    <a:pt x="2371" y="4586"/>
                    <a:pt x="2734" y="3885"/>
                  </a:cubicBezTo>
                  <a:cubicBezTo>
                    <a:pt x="3025" y="3352"/>
                    <a:pt x="3291" y="2772"/>
                    <a:pt x="3509" y="2167"/>
                  </a:cubicBezTo>
                  <a:cubicBezTo>
                    <a:pt x="3678" y="2360"/>
                    <a:pt x="3823" y="2554"/>
                    <a:pt x="3944" y="2723"/>
                  </a:cubicBezTo>
                  <a:cubicBezTo>
                    <a:pt x="4452" y="3594"/>
                    <a:pt x="4525" y="5361"/>
                    <a:pt x="4573" y="6401"/>
                  </a:cubicBezTo>
                  <a:cubicBezTo>
                    <a:pt x="4597" y="6909"/>
                    <a:pt x="4597" y="7441"/>
                    <a:pt x="4597" y="7974"/>
                  </a:cubicBezTo>
                  <a:cubicBezTo>
                    <a:pt x="4597" y="9208"/>
                    <a:pt x="4549" y="10466"/>
                    <a:pt x="4501" y="11676"/>
                  </a:cubicBezTo>
                  <a:cubicBezTo>
                    <a:pt x="4452" y="12910"/>
                    <a:pt x="4404" y="14192"/>
                    <a:pt x="4404" y="15450"/>
                  </a:cubicBezTo>
                  <a:cubicBezTo>
                    <a:pt x="4404" y="15886"/>
                    <a:pt x="4767" y="16224"/>
                    <a:pt x="5178" y="16224"/>
                  </a:cubicBezTo>
                  <a:cubicBezTo>
                    <a:pt x="5614" y="16224"/>
                    <a:pt x="5952" y="15886"/>
                    <a:pt x="5952" y="15450"/>
                  </a:cubicBezTo>
                  <a:cubicBezTo>
                    <a:pt x="5952" y="14216"/>
                    <a:pt x="6001" y="12958"/>
                    <a:pt x="6049" y="11724"/>
                  </a:cubicBezTo>
                  <a:cubicBezTo>
                    <a:pt x="6122" y="9958"/>
                    <a:pt x="6194" y="8143"/>
                    <a:pt x="6122" y="6353"/>
                  </a:cubicBezTo>
                  <a:cubicBezTo>
                    <a:pt x="6073" y="5046"/>
                    <a:pt x="6001" y="3135"/>
                    <a:pt x="5275" y="1925"/>
                  </a:cubicBezTo>
                  <a:cubicBezTo>
                    <a:pt x="5252" y="1902"/>
                    <a:pt x="4102" y="1"/>
                    <a:pt x="3113" y="1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2"/>
            <p:cNvSpPr/>
            <p:nvPr/>
          </p:nvSpPr>
          <p:spPr>
            <a:xfrm>
              <a:off x="5642438" y="2879098"/>
              <a:ext cx="104076" cy="276072"/>
            </a:xfrm>
            <a:custGeom>
              <a:avLst/>
              <a:gdLst/>
              <a:ahLst/>
              <a:cxnLst/>
              <a:rect l="l" t="t" r="r" b="b"/>
              <a:pathLst>
                <a:path w="6195" h="16406" fill="none" extrusionOk="0">
                  <a:moveTo>
                    <a:pt x="2976" y="194"/>
                  </a:moveTo>
                  <a:cubicBezTo>
                    <a:pt x="2613" y="267"/>
                    <a:pt x="2347" y="557"/>
                    <a:pt x="2299" y="944"/>
                  </a:cubicBezTo>
                  <a:cubicBezTo>
                    <a:pt x="2154" y="1791"/>
                    <a:pt x="1766" y="2566"/>
                    <a:pt x="1355" y="3364"/>
                  </a:cubicBezTo>
                  <a:cubicBezTo>
                    <a:pt x="944" y="4138"/>
                    <a:pt x="557" y="4912"/>
                    <a:pt x="363" y="5832"/>
                  </a:cubicBezTo>
                  <a:cubicBezTo>
                    <a:pt x="0" y="7647"/>
                    <a:pt x="218" y="9727"/>
                    <a:pt x="436" y="11736"/>
                  </a:cubicBezTo>
                  <a:cubicBezTo>
                    <a:pt x="557" y="12897"/>
                    <a:pt x="678" y="14010"/>
                    <a:pt x="678" y="15002"/>
                  </a:cubicBezTo>
                  <a:cubicBezTo>
                    <a:pt x="678" y="15438"/>
                    <a:pt x="1016" y="15776"/>
                    <a:pt x="1452" y="15776"/>
                  </a:cubicBezTo>
                  <a:cubicBezTo>
                    <a:pt x="1887" y="15776"/>
                    <a:pt x="2226" y="15438"/>
                    <a:pt x="2226" y="15002"/>
                  </a:cubicBezTo>
                  <a:cubicBezTo>
                    <a:pt x="2226" y="13913"/>
                    <a:pt x="2105" y="12728"/>
                    <a:pt x="1984" y="11566"/>
                  </a:cubicBezTo>
                  <a:cubicBezTo>
                    <a:pt x="1839" y="10381"/>
                    <a:pt x="1718" y="9171"/>
                    <a:pt x="1718" y="8034"/>
                  </a:cubicBezTo>
                  <a:cubicBezTo>
                    <a:pt x="1718" y="7356"/>
                    <a:pt x="1766" y="6727"/>
                    <a:pt x="1887" y="6146"/>
                  </a:cubicBezTo>
                  <a:cubicBezTo>
                    <a:pt x="2033" y="5445"/>
                    <a:pt x="2371" y="4767"/>
                    <a:pt x="2734" y="4066"/>
                  </a:cubicBezTo>
                  <a:cubicBezTo>
                    <a:pt x="3025" y="3533"/>
                    <a:pt x="3291" y="2953"/>
                    <a:pt x="3509" y="2348"/>
                  </a:cubicBezTo>
                  <a:cubicBezTo>
                    <a:pt x="3678" y="2541"/>
                    <a:pt x="3823" y="2735"/>
                    <a:pt x="3944" y="2904"/>
                  </a:cubicBezTo>
                  <a:cubicBezTo>
                    <a:pt x="4452" y="3775"/>
                    <a:pt x="4525" y="5542"/>
                    <a:pt x="4573" y="6582"/>
                  </a:cubicBezTo>
                  <a:cubicBezTo>
                    <a:pt x="4597" y="7090"/>
                    <a:pt x="4597" y="7622"/>
                    <a:pt x="4597" y="8155"/>
                  </a:cubicBezTo>
                  <a:cubicBezTo>
                    <a:pt x="4597" y="9389"/>
                    <a:pt x="4549" y="10647"/>
                    <a:pt x="4501" y="11857"/>
                  </a:cubicBezTo>
                  <a:cubicBezTo>
                    <a:pt x="4452" y="13091"/>
                    <a:pt x="4404" y="14373"/>
                    <a:pt x="4404" y="15631"/>
                  </a:cubicBezTo>
                  <a:cubicBezTo>
                    <a:pt x="4404" y="16067"/>
                    <a:pt x="4767" y="16405"/>
                    <a:pt x="5178" y="16405"/>
                  </a:cubicBezTo>
                  <a:cubicBezTo>
                    <a:pt x="5614" y="16405"/>
                    <a:pt x="5952" y="16067"/>
                    <a:pt x="5952" y="15631"/>
                  </a:cubicBezTo>
                  <a:cubicBezTo>
                    <a:pt x="5952" y="14397"/>
                    <a:pt x="6001" y="13139"/>
                    <a:pt x="6049" y="11905"/>
                  </a:cubicBezTo>
                  <a:cubicBezTo>
                    <a:pt x="6122" y="10139"/>
                    <a:pt x="6194" y="8324"/>
                    <a:pt x="6122" y="6534"/>
                  </a:cubicBezTo>
                  <a:cubicBezTo>
                    <a:pt x="6073" y="5227"/>
                    <a:pt x="6001" y="3316"/>
                    <a:pt x="5275" y="2106"/>
                  </a:cubicBezTo>
                  <a:cubicBezTo>
                    <a:pt x="5251" y="2082"/>
                    <a:pt x="3992" y="1"/>
                    <a:pt x="2976" y="194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2"/>
            <p:cNvSpPr/>
            <p:nvPr/>
          </p:nvSpPr>
          <p:spPr>
            <a:xfrm>
              <a:off x="5635517" y="2822879"/>
              <a:ext cx="120338" cy="120535"/>
            </a:xfrm>
            <a:custGeom>
              <a:avLst/>
              <a:gdLst/>
              <a:ahLst/>
              <a:cxnLst/>
              <a:rect l="l" t="t" r="r" b="b"/>
              <a:pathLst>
                <a:path w="7163" h="7163" extrusionOk="0">
                  <a:moveTo>
                    <a:pt x="3582" y="1"/>
                  </a:moveTo>
                  <a:cubicBezTo>
                    <a:pt x="1598" y="1"/>
                    <a:pt x="1" y="1622"/>
                    <a:pt x="1" y="3582"/>
                  </a:cubicBezTo>
                  <a:cubicBezTo>
                    <a:pt x="1" y="5566"/>
                    <a:pt x="1598" y="7163"/>
                    <a:pt x="3582" y="7163"/>
                  </a:cubicBezTo>
                  <a:cubicBezTo>
                    <a:pt x="5542" y="7163"/>
                    <a:pt x="7163" y="5566"/>
                    <a:pt x="7163" y="3582"/>
                  </a:cubicBezTo>
                  <a:cubicBezTo>
                    <a:pt x="7163" y="1622"/>
                    <a:pt x="5542" y="1"/>
                    <a:pt x="3582" y="1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2"/>
            <p:cNvSpPr/>
            <p:nvPr/>
          </p:nvSpPr>
          <p:spPr>
            <a:xfrm>
              <a:off x="5635517" y="2822879"/>
              <a:ext cx="120338" cy="120535"/>
            </a:xfrm>
            <a:custGeom>
              <a:avLst/>
              <a:gdLst/>
              <a:ahLst/>
              <a:cxnLst/>
              <a:rect l="l" t="t" r="r" b="b"/>
              <a:pathLst>
                <a:path w="7163" h="7163" fill="none" extrusionOk="0">
                  <a:moveTo>
                    <a:pt x="7163" y="3582"/>
                  </a:moveTo>
                  <a:cubicBezTo>
                    <a:pt x="7163" y="5566"/>
                    <a:pt x="5542" y="7163"/>
                    <a:pt x="3582" y="7163"/>
                  </a:cubicBezTo>
                  <a:cubicBezTo>
                    <a:pt x="1598" y="7163"/>
                    <a:pt x="1" y="5566"/>
                    <a:pt x="1" y="3582"/>
                  </a:cubicBezTo>
                  <a:cubicBezTo>
                    <a:pt x="1" y="1622"/>
                    <a:pt x="1598" y="1"/>
                    <a:pt x="3582" y="1"/>
                  </a:cubicBezTo>
                  <a:cubicBezTo>
                    <a:pt x="5542" y="1"/>
                    <a:pt x="7163" y="1622"/>
                    <a:pt x="7163" y="3582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2"/>
            <p:cNvSpPr/>
            <p:nvPr/>
          </p:nvSpPr>
          <p:spPr>
            <a:xfrm>
              <a:off x="5644874" y="3157750"/>
              <a:ext cx="104076" cy="273026"/>
            </a:xfrm>
            <a:custGeom>
              <a:avLst/>
              <a:gdLst/>
              <a:ahLst/>
              <a:cxnLst/>
              <a:rect l="l" t="t" r="r" b="b"/>
              <a:pathLst>
                <a:path w="6195" h="16225" extrusionOk="0">
                  <a:moveTo>
                    <a:pt x="992" y="1"/>
                  </a:moveTo>
                  <a:cubicBezTo>
                    <a:pt x="581" y="1"/>
                    <a:pt x="218" y="363"/>
                    <a:pt x="218" y="775"/>
                  </a:cubicBezTo>
                  <a:cubicBezTo>
                    <a:pt x="218" y="2009"/>
                    <a:pt x="170" y="3267"/>
                    <a:pt x="121" y="4501"/>
                  </a:cubicBezTo>
                  <a:cubicBezTo>
                    <a:pt x="49" y="6267"/>
                    <a:pt x="0" y="8082"/>
                    <a:pt x="73" y="9872"/>
                  </a:cubicBezTo>
                  <a:cubicBezTo>
                    <a:pt x="121" y="11179"/>
                    <a:pt x="194" y="13115"/>
                    <a:pt x="920" y="14300"/>
                  </a:cubicBezTo>
                  <a:cubicBezTo>
                    <a:pt x="920" y="14323"/>
                    <a:pt x="2069" y="16224"/>
                    <a:pt x="3057" y="16224"/>
                  </a:cubicBezTo>
                  <a:cubicBezTo>
                    <a:pt x="3103" y="16224"/>
                    <a:pt x="3149" y="16220"/>
                    <a:pt x="3194" y="16212"/>
                  </a:cubicBezTo>
                  <a:cubicBezTo>
                    <a:pt x="3557" y="16139"/>
                    <a:pt x="3847" y="15849"/>
                    <a:pt x="3896" y="15462"/>
                  </a:cubicBezTo>
                  <a:cubicBezTo>
                    <a:pt x="4041" y="14615"/>
                    <a:pt x="4428" y="13865"/>
                    <a:pt x="4839" y="13042"/>
                  </a:cubicBezTo>
                  <a:cubicBezTo>
                    <a:pt x="5227" y="12292"/>
                    <a:pt x="5638" y="11493"/>
                    <a:pt x="5831" y="10574"/>
                  </a:cubicBezTo>
                  <a:cubicBezTo>
                    <a:pt x="6194" y="8759"/>
                    <a:pt x="5977" y="6679"/>
                    <a:pt x="5759" y="4694"/>
                  </a:cubicBezTo>
                  <a:cubicBezTo>
                    <a:pt x="5614" y="3509"/>
                    <a:pt x="5517" y="2420"/>
                    <a:pt x="5517" y="1404"/>
                  </a:cubicBezTo>
                  <a:cubicBezTo>
                    <a:pt x="5517" y="968"/>
                    <a:pt x="5154" y="630"/>
                    <a:pt x="4718" y="630"/>
                  </a:cubicBezTo>
                  <a:cubicBezTo>
                    <a:pt x="4307" y="630"/>
                    <a:pt x="3944" y="968"/>
                    <a:pt x="3944" y="1404"/>
                  </a:cubicBezTo>
                  <a:cubicBezTo>
                    <a:pt x="3944" y="2493"/>
                    <a:pt x="4089" y="3678"/>
                    <a:pt x="4210" y="4840"/>
                  </a:cubicBezTo>
                  <a:cubicBezTo>
                    <a:pt x="4331" y="6025"/>
                    <a:pt x="4476" y="7259"/>
                    <a:pt x="4476" y="8372"/>
                  </a:cubicBezTo>
                  <a:cubicBezTo>
                    <a:pt x="4476" y="9050"/>
                    <a:pt x="4428" y="9679"/>
                    <a:pt x="4307" y="10259"/>
                  </a:cubicBezTo>
                  <a:cubicBezTo>
                    <a:pt x="4162" y="10961"/>
                    <a:pt x="3823" y="11639"/>
                    <a:pt x="3460" y="12340"/>
                  </a:cubicBezTo>
                  <a:cubicBezTo>
                    <a:pt x="3170" y="12897"/>
                    <a:pt x="2904" y="13453"/>
                    <a:pt x="2686" y="14058"/>
                  </a:cubicBezTo>
                  <a:cubicBezTo>
                    <a:pt x="2517" y="13865"/>
                    <a:pt x="2347" y="13671"/>
                    <a:pt x="2251" y="13502"/>
                  </a:cubicBezTo>
                  <a:cubicBezTo>
                    <a:pt x="1742" y="12631"/>
                    <a:pt x="1670" y="10889"/>
                    <a:pt x="1621" y="9824"/>
                  </a:cubicBezTo>
                  <a:cubicBezTo>
                    <a:pt x="1597" y="9316"/>
                    <a:pt x="1597" y="8784"/>
                    <a:pt x="1597" y="8251"/>
                  </a:cubicBezTo>
                  <a:cubicBezTo>
                    <a:pt x="1597" y="7017"/>
                    <a:pt x="1621" y="5783"/>
                    <a:pt x="1670" y="4549"/>
                  </a:cubicBezTo>
                  <a:cubicBezTo>
                    <a:pt x="1718" y="3315"/>
                    <a:pt x="1767" y="2033"/>
                    <a:pt x="1767" y="775"/>
                  </a:cubicBezTo>
                  <a:cubicBezTo>
                    <a:pt x="1767" y="363"/>
                    <a:pt x="1428" y="1"/>
                    <a:pt x="992" y="1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2"/>
            <p:cNvSpPr/>
            <p:nvPr/>
          </p:nvSpPr>
          <p:spPr>
            <a:xfrm>
              <a:off x="5644874" y="3157750"/>
              <a:ext cx="104076" cy="276072"/>
            </a:xfrm>
            <a:custGeom>
              <a:avLst/>
              <a:gdLst/>
              <a:ahLst/>
              <a:cxnLst/>
              <a:rect l="l" t="t" r="r" b="b"/>
              <a:pathLst>
                <a:path w="6195" h="16406" fill="none" extrusionOk="0">
                  <a:moveTo>
                    <a:pt x="3194" y="16212"/>
                  </a:moveTo>
                  <a:cubicBezTo>
                    <a:pt x="3557" y="16139"/>
                    <a:pt x="3847" y="15849"/>
                    <a:pt x="3896" y="15462"/>
                  </a:cubicBezTo>
                  <a:cubicBezTo>
                    <a:pt x="4041" y="14615"/>
                    <a:pt x="4428" y="13865"/>
                    <a:pt x="4839" y="13042"/>
                  </a:cubicBezTo>
                  <a:cubicBezTo>
                    <a:pt x="5227" y="12292"/>
                    <a:pt x="5638" y="11493"/>
                    <a:pt x="5831" y="10574"/>
                  </a:cubicBezTo>
                  <a:cubicBezTo>
                    <a:pt x="6194" y="8759"/>
                    <a:pt x="5977" y="6679"/>
                    <a:pt x="5759" y="4694"/>
                  </a:cubicBezTo>
                  <a:cubicBezTo>
                    <a:pt x="5614" y="3509"/>
                    <a:pt x="5517" y="2420"/>
                    <a:pt x="5517" y="1404"/>
                  </a:cubicBezTo>
                  <a:cubicBezTo>
                    <a:pt x="5517" y="968"/>
                    <a:pt x="5154" y="630"/>
                    <a:pt x="4718" y="630"/>
                  </a:cubicBezTo>
                  <a:cubicBezTo>
                    <a:pt x="4307" y="630"/>
                    <a:pt x="3944" y="968"/>
                    <a:pt x="3944" y="1404"/>
                  </a:cubicBezTo>
                  <a:cubicBezTo>
                    <a:pt x="3944" y="2493"/>
                    <a:pt x="4089" y="3678"/>
                    <a:pt x="4210" y="4840"/>
                  </a:cubicBezTo>
                  <a:cubicBezTo>
                    <a:pt x="4331" y="6025"/>
                    <a:pt x="4476" y="7259"/>
                    <a:pt x="4476" y="8372"/>
                  </a:cubicBezTo>
                  <a:cubicBezTo>
                    <a:pt x="4476" y="9050"/>
                    <a:pt x="4428" y="9679"/>
                    <a:pt x="4307" y="10259"/>
                  </a:cubicBezTo>
                  <a:cubicBezTo>
                    <a:pt x="4162" y="10961"/>
                    <a:pt x="3823" y="11639"/>
                    <a:pt x="3460" y="12340"/>
                  </a:cubicBezTo>
                  <a:cubicBezTo>
                    <a:pt x="3170" y="12897"/>
                    <a:pt x="2904" y="13453"/>
                    <a:pt x="2686" y="14058"/>
                  </a:cubicBezTo>
                  <a:cubicBezTo>
                    <a:pt x="2517" y="13865"/>
                    <a:pt x="2347" y="13671"/>
                    <a:pt x="2251" y="13502"/>
                  </a:cubicBezTo>
                  <a:cubicBezTo>
                    <a:pt x="1742" y="12631"/>
                    <a:pt x="1670" y="10889"/>
                    <a:pt x="1621" y="9824"/>
                  </a:cubicBezTo>
                  <a:cubicBezTo>
                    <a:pt x="1597" y="9316"/>
                    <a:pt x="1597" y="8784"/>
                    <a:pt x="1597" y="8251"/>
                  </a:cubicBezTo>
                  <a:cubicBezTo>
                    <a:pt x="1597" y="7017"/>
                    <a:pt x="1621" y="5783"/>
                    <a:pt x="1670" y="4549"/>
                  </a:cubicBezTo>
                  <a:cubicBezTo>
                    <a:pt x="1718" y="3315"/>
                    <a:pt x="1767" y="2033"/>
                    <a:pt x="1767" y="775"/>
                  </a:cubicBezTo>
                  <a:cubicBezTo>
                    <a:pt x="1767" y="363"/>
                    <a:pt x="1428" y="1"/>
                    <a:pt x="992" y="1"/>
                  </a:cubicBezTo>
                  <a:cubicBezTo>
                    <a:pt x="581" y="1"/>
                    <a:pt x="218" y="363"/>
                    <a:pt x="218" y="775"/>
                  </a:cubicBezTo>
                  <a:cubicBezTo>
                    <a:pt x="218" y="2009"/>
                    <a:pt x="170" y="3267"/>
                    <a:pt x="121" y="4501"/>
                  </a:cubicBezTo>
                  <a:cubicBezTo>
                    <a:pt x="49" y="6267"/>
                    <a:pt x="0" y="8082"/>
                    <a:pt x="73" y="9872"/>
                  </a:cubicBezTo>
                  <a:cubicBezTo>
                    <a:pt x="121" y="11179"/>
                    <a:pt x="194" y="13115"/>
                    <a:pt x="920" y="14300"/>
                  </a:cubicBezTo>
                  <a:cubicBezTo>
                    <a:pt x="920" y="14324"/>
                    <a:pt x="2178" y="16405"/>
                    <a:pt x="3194" y="16212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2"/>
            <p:cNvSpPr/>
            <p:nvPr/>
          </p:nvSpPr>
          <p:spPr>
            <a:xfrm>
              <a:off x="5635517" y="3369592"/>
              <a:ext cx="120338" cy="120535"/>
            </a:xfrm>
            <a:custGeom>
              <a:avLst/>
              <a:gdLst/>
              <a:ahLst/>
              <a:cxnLst/>
              <a:rect l="l" t="t" r="r" b="b"/>
              <a:pathLst>
                <a:path w="7163" h="7163" extrusionOk="0">
                  <a:moveTo>
                    <a:pt x="3582" y="0"/>
                  </a:moveTo>
                  <a:cubicBezTo>
                    <a:pt x="1598" y="0"/>
                    <a:pt x="1" y="1597"/>
                    <a:pt x="1" y="3581"/>
                  </a:cubicBezTo>
                  <a:cubicBezTo>
                    <a:pt x="1" y="5565"/>
                    <a:pt x="1598" y="7162"/>
                    <a:pt x="3582" y="7162"/>
                  </a:cubicBezTo>
                  <a:cubicBezTo>
                    <a:pt x="5542" y="7162"/>
                    <a:pt x="7163" y="5565"/>
                    <a:pt x="7163" y="3581"/>
                  </a:cubicBezTo>
                  <a:cubicBezTo>
                    <a:pt x="7163" y="1597"/>
                    <a:pt x="5542" y="0"/>
                    <a:pt x="3582" y="0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2"/>
            <p:cNvSpPr/>
            <p:nvPr/>
          </p:nvSpPr>
          <p:spPr>
            <a:xfrm>
              <a:off x="5635517" y="3369592"/>
              <a:ext cx="120338" cy="120535"/>
            </a:xfrm>
            <a:custGeom>
              <a:avLst/>
              <a:gdLst/>
              <a:ahLst/>
              <a:cxnLst/>
              <a:rect l="l" t="t" r="r" b="b"/>
              <a:pathLst>
                <a:path w="7163" h="7163" fill="none" extrusionOk="0">
                  <a:moveTo>
                    <a:pt x="7163" y="3581"/>
                  </a:moveTo>
                  <a:cubicBezTo>
                    <a:pt x="7163" y="5565"/>
                    <a:pt x="5542" y="7162"/>
                    <a:pt x="3582" y="7162"/>
                  </a:cubicBezTo>
                  <a:cubicBezTo>
                    <a:pt x="1598" y="7162"/>
                    <a:pt x="1" y="5565"/>
                    <a:pt x="1" y="3581"/>
                  </a:cubicBezTo>
                  <a:cubicBezTo>
                    <a:pt x="1" y="1597"/>
                    <a:pt x="1598" y="0"/>
                    <a:pt x="3582" y="0"/>
                  </a:cubicBezTo>
                  <a:cubicBezTo>
                    <a:pt x="5542" y="0"/>
                    <a:pt x="7163" y="1597"/>
                    <a:pt x="7163" y="3581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2"/>
            <p:cNvSpPr/>
            <p:nvPr/>
          </p:nvSpPr>
          <p:spPr>
            <a:xfrm>
              <a:off x="4021776" y="2893965"/>
              <a:ext cx="104076" cy="273026"/>
            </a:xfrm>
            <a:custGeom>
              <a:avLst/>
              <a:gdLst/>
              <a:ahLst/>
              <a:cxnLst/>
              <a:rect l="l" t="t" r="r" b="b"/>
              <a:pathLst>
                <a:path w="6195" h="16225" extrusionOk="0">
                  <a:moveTo>
                    <a:pt x="3113" y="0"/>
                  </a:moveTo>
                  <a:cubicBezTo>
                    <a:pt x="3067" y="0"/>
                    <a:pt x="3021" y="4"/>
                    <a:pt x="2976" y="13"/>
                  </a:cubicBezTo>
                  <a:cubicBezTo>
                    <a:pt x="2613" y="86"/>
                    <a:pt x="2347" y="376"/>
                    <a:pt x="2299" y="763"/>
                  </a:cubicBezTo>
                  <a:cubicBezTo>
                    <a:pt x="2154" y="1634"/>
                    <a:pt x="1767" y="2384"/>
                    <a:pt x="1355" y="3183"/>
                  </a:cubicBezTo>
                  <a:cubicBezTo>
                    <a:pt x="968" y="3957"/>
                    <a:pt x="557" y="4755"/>
                    <a:pt x="363" y="5651"/>
                  </a:cubicBezTo>
                  <a:cubicBezTo>
                    <a:pt x="0" y="7465"/>
                    <a:pt x="218" y="9546"/>
                    <a:pt x="436" y="11554"/>
                  </a:cubicBezTo>
                  <a:cubicBezTo>
                    <a:pt x="557" y="12716"/>
                    <a:pt x="678" y="13829"/>
                    <a:pt x="678" y="14821"/>
                  </a:cubicBezTo>
                  <a:cubicBezTo>
                    <a:pt x="678" y="15256"/>
                    <a:pt x="1041" y="15595"/>
                    <a:pt x="1452" y="15595"/>
                  </a:cubicBezTo>
                  <a:cubicBezTo>
                    <a:pt x="1888" y="15595"/>
                    <a:pt x="2226" y="15256"/>
                    <a:pt x="2226" y="14821"/>
                  </a:cubicBezTo>
                  <a:cubicBezTo>
                    <a:pt x="2226" y="13732"/>
                    <a:pt x="2105" y="12546"/>
                    <a:pt x="1984" y="11385"/>
                  </a:cubicBezTo>
                  <a:cubicBezTo>
                    <a:pt x="1863" y="10199"/>
                    <a:pt x="1718" y="8990"/>
                    <a:pt x="1718" y="7852"/>
                  </a:cubicBezTo>
                  <a:cubicBezTo>
                    <a:pt x="1718" y="7199"/>
                    <a:pt x="1767" y="6546"/>
                    <a:pt x="1888" y="5965"/>
                  </a:cubicBezTo>
                  <a:cubicBezTo>
                    <a:pt x="2033" y="5263"/>
                    <a:pt x="2371" y="4586"/>
                    <a:pt x="2734" y="3884"/>
                  </a:cubicBezTo>
                  <a:cubicBezTo>
                    <a:pt x="3025" y="3352"/>
                    <a:pt x="3291" y="2771"/>
                    <a:pt x="3509" y="2166"/>
                  </a:cubicBezTo>
                  <a:cubicBezTo>
                    <a:pt x="3678" y="2360"/>
                    <a:pt x="3823" y="2578"/>
                    <a:pt x="3944" y="2723"/>
                  </a:cubicBezTo>
                  <a:cubicBezTo>
                    <a:pt x="4452" y="3594"/>
                    <a:pt x="4525" y="5360"/>
                    <a:pt x="4573" y="6401"/>
                  </a:cubicBezTo>
                  <a:cubicBezTo>
                    <a:pt x="4597" y="6909"/>
                    <a:pt x="4597" y="7441"/>
                    <a:pt x="4597" y="7973"/>
                  </a:cubicBezTo>
                  <a:cubicBezTo>
                    <a:pt x="4597" y="9207"/>
                    <a:pt x="4549" y="10466"/>
                    <a:pt x="4501" y="11675"/>
                  </a:cubicBezTo>
                  <a:cubicBezTo>
                    <a:pt x="4452" y="12909"/>
                    <a:pt x="4404" y="14192"/>
                    <a:pt x="4404" y="15450"/>
                  </a:cubicBezTo>
                  <a:cubicBezTo>
                    <a:pt x="4404" y="15885"/>
                    <a:pt x="4767" y="16224"/>
                    <a:pt x="5178" y="16224"/>
                  </a:cubicBezTo>
                  <a:cubicBezTo>
                    <a:pt x="5614" y="16224"/>
                    <a:pt x="5952" y="15885"/>
                    <a:pt x="5952" y="15450"/>
                  </a:cubicBezTo>
                  <a:cubicBezTo>
                    <a:pt x="5952" y="14216"/>
                    <a:pt x="6025" y="12958"/>
                    <a:pt x="6049" y="11748"/>
                  </a:cubicBezTo>
                  <a:cubicBezTo>
                    <a:pt x="6122" y="9957"/>
                    <a:pt x="6194" y="8143"/>
                    <a:pt x="6122" y="6352"/>
                  </a:cubicBezTo>
                  <a:cubicBezTo>
                    <a:pt x="6073" y="5046"/>
                    <a:pt x="6001" y="3134"/>
                    <a:pt x="5275" y="1924"/>
                  </a:cubicBezTo>
                  <a:cubicBezTo>
                    <a:pt x="5252" y="1901"/>
                    <a:pt x="4102" y="0"/>
                    <a:pt x="3113" y="0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2"/>
            <p:cNvSpPr/>
            <p:nvPr/>
          </p:nvSpPr>
          <p:spPr>
            <a:xfrm>
              <a:off x="4021776" y="2890917"/>
              <a:ext cx="104076" cy="276072"/>
            </a:xfrm>
            <a:custGeom>
              <a:avLst/>
              <a:gdLst/>
              <a:ahLst/>
              <a:cxnLst/>
              <a:rect l="l" t="t" r="r" b="b"/>
              <a:pathLst>
                <a:path w="6195" h="16406" fill="none" extrusionOk="0">
                  <a:moveTo>
                    <a:pt x="2976" y="194"/>
                  </a:moveTo>
                  <a:cubicBezTo>
                    <a:pt x="2613" y="267"/>
                    <a:pt x="2347" y="557"/>
                    <a:pt x="2299" y="944"/>
                  </a:cubicBezTo>
                  <a:cubicBezTo>
                    <a:pt x="2154" y="1815"/>
                    <a:pt x="1767" y="2565"/>
                    <a:pt x="1355" y="3364"/>
                  </a:cubicBezTo>
                  <a:cubicBezTo>
                    <a:pt x="968" y="4138"/>
                    <a:pt x="557" y="4936"/>
                    <a:pt x="363" y="5832"/>
                  </a:cubicBezTo>
                  <a:cubicBezTo>
                    <a:pt x="0" y="7646"/>
                    <a:pt x="218" y="9727"/>
                    <a:pt x="436" y="11735"/>
                  </a:cubicBezTo>
                  <a:cubicBezTo>
                    <a:pt x="557" y="12897"/>
                    <a:pt x="678" y="14010"/>
                    <a:pt x="678" y="15002"/>
                  </a:cubicBezTo>
                  <a:cubicBezTo>
                    <a:pt x="678" y="15437"/>
                    <a:pt x="1041" y="15776"/>
                    <a:pt x="1452" y="15776"/>
                  </a:cubicBezTo>
                  <a:cubicBezTo>
                    <a:pt x="1888" y="15776"/>
                    <a:pt x="2226" y="15437"/>
                    <a:pt x="2226" y="15002"/>
                  </a:cubicBezTo>
                  <a:cubicBezTo>
                    <a:pt x="2226" y="13913"/>
                    <a:pt x="2105" y="12727"/>
                    <a:pt x="1984" y="11566"/>
                  </a:cubicBezTo>
                  <a:cubicBezTo>
                    <a:pt x="1863" y="10380"/>
                    <a:pt x="1718" y="9171"/>
                    <a:pt x="1718" y="8033"/>
                  </a:cubicBezTo>
                  <a:cubicBezTo>
                    <a:pt x="1718" y="7380"/>
                    <a:pt x="1767" y="6727"/>
                    <a:pt x="1888" y="6146"/>
                  </a:cubicBezTo>
                  <a:cubicBezTo>
                    <a:pt x="2033" y="5444"/>
                    <a:pt x="2371" y="4767"/>
                    <a:pt x="2734" y="4065"/>
                  </a:cubicBezTo>
                  <a:cubicBezTo>
                    <a:pt x="3025" y="3533"/>
                    <a:pt x="3291" y="2952"/>
                    <a:pt x="3509" y="2347"/>
                  </a:cubicBezTo>
                  <a:cubicBezTo>
                    <a:pt x="3678" y="2541"/>
                    <a:pt x="3823" y="2759"/>
                    <a:pt x="3944" y="2904"/>
                  </a:cubicBezTo>
                  <a:cubicBezTo>
                    <a:pt x="4452" y="3775"/>
                    <a:pt x="4525" y="5541"/>
                    <a:pt x="4573" y="6582"/>
                  </a:cubicBezTo>
                  <a:cubicBezTo>
                    <a:pt x="4597" y="7090"/>
                    <a:pt x="4597" y="7622"/>
                    <a:pt x="4597" y="8154"/>
                  </a:cubicBezTo>
                  <a:cubicBezTo>
                    <a:pt x="4597" y="9388"/>
                    <a:pt x="4549" y="10647"/>
                    <a:pt x="4501" y="11856"/>
                  </a:cubicBezTo>
                  <a:cubicBezTo>
                    <a:pt x="4452" y="13090"/>
                    <a:pt x="4404" y="14373"/>
                    <a:pt x="4404" y="15631"/>
                  </a:cubicBezTo>
                  <a:cubicBezTo>
                    <a:pt x="4404" y="16066"/>
                    <a:pt x="4767" y="16405"/>
                    <a:pt x="5178" y="16405"/>
                  </a:cubicBezTo>
                  <a:cubicBezTo>
                    <a:pt x="5614" y="16405"/>
                    <a:pt x="5952" y="16066"/>
                    <a:pt x="5952" y="15631"/>
                  </a:cubicBezTo>
                  <a:cubicBezTo>
                    <a:pt x="5952" y="14397"/>
                    <a:pt x="6025" y="13139"/>
                    <a:pt x="6049" y="11929"/>
                  </a:cubicBezTo>
                  <a:cubicBezTo>
                    <a:pt x="6122" y="10138"/>
                    <a:pt x="6194" y="8324"/>
                    <a:pt x="6122" y="6533"/>
                  </a:cubicBezTo>
                  <a:cubicBezTo>
                    <a:pt x="6073" y="5227"/>
                    <a:pt x="6001" y="3315"/>
                    <a:pt x="5275" y="2105"/>
                  </a:cubicBezTo>
                  <a:cubicBezTo>
                    <a:pt x="5251" y="2081"/>
                    <a:pt x="3993" y="0"/>
                    <a:pt x="2976" y="194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2"/>
            <p:cNvSpPr/>
            <p:nvPr/>
          </p:nvSpPr>
          <p:spPr>
            <a:xfrm>
              <a:off x="4014854" y="2835103"/>
              <a:ext cx="120338" cy="120132"/>
            </a:xfrm>
            <a:custGeom>
              <a:avLst/>
              <a:gdLst/>
              <a:ahLst/>
              <a:cxnLst/>
              <a:rect l="l" t="t" r="r" b="b"/>
              <a:pathLst>
                <a:path w="7163" h="7139" extrusionOk="0">
                  <a:moveTo>
                    <a:pt x="3582" y="1"/>
                  </a:moveTo>
                  <a:cubicBezTo>
                    <a:pt x="1598" y="1"/>
                    <a:pt x="1" y="1598"/>
                    <a:pt x="1" y="3557"/>
                  </a:cubicBezTo>
                  <a:cubicBezTo>
                    <a:pt x="1" y="5541"/>
                    <a:pt x="1598" y="7138"/>
                    <a:pt x="3582" y="7138"/>
                  </a:cubicBezTo>
                  <a:cubicBezTo>
                    <a:pt x="5542" y="7138"/>
                    <a:pt x="7163" y="5541"/>
                    <a:pt x="7163" y="3557"/>
                  </a:cubicBezTo>
                  <a:cubicBezTo>
                    <a:pt x="7163" y="1598"/>
                    <a:pt x="5542" y="1"/>
                    <a:pt x="3582" y="1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2"/>
            <p:cNvSpPr/>
            <p:nvPr/>
          </p:nvSpPr>
          <p:spPr>
            <a:xfrm>
              <a:off x="4014854" y="2835103"/>
              <a:ext cx="120338" cy="120132"/>
            </a:xfrm>
            <a:custGeom>
              <a:avLst/>
              <a:gdLst/>
              <a:ahLst/>
              <a:cxnLst/>
              <a:rect l="l" t="t" r="r" b="b"/>
              <a:pathLst>
                <a:path w="7163" h="7139" fill="none" extrusionOk="0">
                  <a:moveTo>
                    <a:pt x="7163" y="3557"/>
                  </a:moveTo>
                  <a:cubicBezTo>
                    <a:pt x="7163" y="5541"/>
                    <a:pt x="5542" y="7138"/>
                    <a:pt x="3582" y="7138"/>
                  </a:cubicBezTo>
                  <a:cubicBezTo>
                    <a:pt x="1598" y="7138"/>
                    <a:pt x="1" y="5541"/>
                    <a:pt x="1" y="3557"/>
                  </a:cubicBezTo>
                  <a:cubicBezTo>
                    <a:pt x="1" y="1598"/>
                    <a:pt x="1598" y="1"/>
                    <a:pt x="3582" y="1"/>
                  </a:cubicBezTo>
                  <a:cubicBezTo>
                    <a:pt x="5542" y="1"/>
                    <a:pt x="7163" y="1598"/>
                    <a:pt x="7163" y="3557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2"/>
            <p:cNvSpPr/>
            <p:nvPr/>
          </p:nvSpPr>
          <p:spPr>
            <a:xfrm>
              <a:off x="4024212" y="3169569"/>
              <a:ext cx="104076" cy="273026"/>
            </a:xfrm>
            <a:custGeom>
              <a:avLst/>
              <a:gdLst/>
              <a:ahLst/>
              <a:cxnLst/>
              <a:rect l="l" t="t" r="r" b="b"/>
              <a:pathLst>
                <a:path w="6195" h="16225" extrusionOk="0">
                  <a:moveTo>
                    <a:pt x="992" y="0"/>
                  </a:moveTo>
                  <a:cubicBezTo>
                    <a:pt x="581" y="0"/>
                    <a:pt x="218" y="363"/>
                    <a:pt x="218" y="799"/>
                  </a:cubicBezTo>
                  <a:cubicBezTo>
                    <a:pt x="218" y="2008"/>
                    <a:pt x="170" y="3267"/>
                    <a:pt x="121" y="4501"/>
                  </a:cubicBezTo>
                  <a:cubicBezTo>
                    <a:pt x="73" y="6267"/>
                    <a:pt x="0" y="8106"/>
                    <a:pt x="73" y="9872"/>
                  </a:cubicBezTo>
                  <a:cubicBezTo>
                    <a:pt x="121" y="11179"/>
                    <a:pt x="194" y="13114"/>
                    <a:pt x="920" y="14324"/>
                  </a:cubicBezTo>
                  <a:cubicBezTo>
                    <a:pt x="920" y="14347"/>
                    <a:pt x="2068" y="16224"/>
                    <a:pt x="3056" y="16224"/>
                  </a:cubicBezTo>
                  <a:cubicBezTo>
                    <a:pt x="3102" y="16224"/>
                    <a:pt x="3149" y="16220"/>
                    <a:pt x="3194" y="16211"/>
                  </a:cubicBezTo>
                  <a:cubicBezTo>
                    <a:pt x="3557" y="16139"/>
                    <a:pt x="3848" y="15848"/>
                    <a:pt x="3896" y="15461"/>
                  </a:cubicBezTo>
                  <a:cubicBezTo>
                    <a:pt x="4041" y="14614"/>
                    <a:pt x="4428" y="13864"/>
                    <a:pt x="4840" y="13066"/>
                  </a:cubicBezTo>
                  <a:cubicBezTo>
                    <a:pt x="5227" y="12292"/>
                    <a:pt x="5638" y="11493"/>
                    <a:pt x="5832" y="10574"/>
                  </a:cubicBezTo>
                  <a:cubicBezTo>
                    <a:pt x="6195" y="8759"/>
                    <a:pt x="5977" y="6678"/>
                    <a:pt x="5759" y="4694"/>
                  </a:cubicBezTo>
                  <a:cubicBezTo>
                    <a:pt x="5638" y="3509"/>
                    <a:pt x="5517" y="2420"/>
                    <a:pt x="5517" y="1404"/>
                  </a:cubicBezTo>
                  <a:cubicBezTo>
                    <a:pt x="5517" y="968"/>
                    <a:pt x="5154" y="629"/>
                    <a:pt x="4743" y="629"/>
                  </a:cubicBezTo>
                  <a:cubicBezTo>
                    <a:pt x="4307" y="629"/>
                    <a:pt x="3944" y="968"/>
                    <a:pt x="3944" y="1404"/>
                  </a:cubicBezTo>
                  <a:cubicBezTo>
                    <a:pt x="3944" y="2492"/>
                    <a:pt x="4090" y="3702"/>
                    <a:pt x="4210" y="4864"/>
                  </a:cubicBezTo>
                  <a:cubicBezTo>
                    <a:pt x="4331" y="6049"/>
                    <a:pt x="4477" y="7259"/>
                    <a:pt x="4477" y="8372"/>
                  </a:cubicBezTo>
                  <a:cubicBezTo>
                    <a:pt x="4477" y="9049"/>
                    <a:pt x="4428" y="9678"/>
                    <a:pt x="4307" y="10259"/>
                  </a:cubicBezTo>
                  <a:cubicBezTo>
                    <a:pt x="4162" y="10961"/>
                    <a:pt x="3823" y="11638"/>
                    <a:pt x="3460" y="12340"/>
                  </a:cubicBezTo>
                  <a:cubicBezTo>
                    <a:pt x="3170" y="12896"/>
                    <a:pt x="2904" y="13453"/>
                    <a:pt x="2686" y="14058"/>
                  </a:cubicBezTo>
                  <a:cubicBezTo>
                    <a:pt x="2517" y="13864"/>
                    <a:pt x="2372" y="13671"/>
                    <a:pt x="2251" y="13501"/>
                  </a:cubicBezTo>
                  <a:cubicBezTo>
                    <a:pt x="1743" y="12630"/>
                    <a:pt x="1670" y="10888"/>
                    <a:pt x="1622" y="9848"/>
                  </a:cubicBezTo>
                  <a:cubicBezTo>
                    <a:pt x="1597" y="9316"/>
                    <a:pt x="1597" y="8783"/>
                    <a:pt x="1597" y="8251"/>
                  </a:cubicBezTo>
                  <a:cubicBezTo>
                    <a:pt x="1597" y="7017"/>
                    <a:pt x="1646" y="5783"/>
                    <a:pt x="1694" y="4549"/>
                  </a:cubicBezTo>
                  <a:cubicBezTo>
                    <a:pt x="1718" y="3315"/>
                    <a:pt x="1791" y="2033"/>
                    <a:pt x="1791" y="799"/>
                  </a:cubicBezTo>
                  <a:cubicBezTo>
                    <a:pt x="1791" y="363"/>
                    <a:pt x="1428" y="0"/>
                    <a:pt x="992" y="0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2"/>
            <p:cNvSpPr/>
            <p:nvPr/>
          </p:nvSpPr>
          <p:spPr>
            <a:xfrm>
              <a:off x="4024212" y="3169569"/>
              <a:ext cx="104076" cy="276055"/>
            </a:xfrm>
            <a:custGeom>
              <a:avLst/>
              <a:gdLst/>
              <a:ahLst/>
              <a:cxnLst/>
              <a:rect l="l" t="t" r="r" b="b"/>
              <a:pathLst>
                <a:path w="6195" h="16405" fill="none" extrusionOk="0">
                  <a:moveTo>
                    <a:pt x="3194" y="16211"/>
                  </a:moveTo>
                  <a:cubicBezTo>
                    <a:pt x="3557" y="16139"/>
                    <a:pt x="3848" y="15848"/>
                    <a:pt x="3896" y="15461"/>
                  </a:cubicBezTo>
                  <a:cubicBezTo>
                    <a:pt x="4041" y="14614"/>
                    <a:pt x="4428" y="13864"/>
                    <a:pt x="4840" y="13066"/>
                  </a:cubicBezTo>
                  <a:cubicBezTo>
                    <a:pt x="5227" y="12292"/>
                    <a:pt x="5638" y="11493"/>
                    <a:pt x="5832" y="10574"/>
                  </a:cubicBezTo>
                  <a:cubicBezTo>
                    <a:pt x="6195" y="8759"/>
                    <a:pt x="5977" y="6678"/>
                    <a:pt x="5759" y="4694"/>
                  </a:cubicBezTo>
                  <a:cubicBezTo>
                    <a:pt x="5638" y="3509"/>
                    <a:pt x="5517" y="2420"/>
                    <a:pt x="5517" y="1404"/>
                  </a:cubicBezTo>
                  <a:cubicBezTo>
                    <a:pt x="5517" y="968"/>
                    <a:pt x="5154" y="629"/>
                    <a:pt x="4743" y="629"/>
                  </a:cubicBezTo>
                  <a:cubicBezTo>
                    <a:pt x="4307" y="629"/>
                    <a:pt x="3944" y="968"/>
                    <a:pt x="3944" y="1404"/>
                  </a:cubicBezTo>
                  <a:cubicBezTo>
                    <a:pt x="3944" y="2492"/>
                    <a:pt x="4090" y="3702"/>
                    <a:pt x="4210" y="4864"/>
                  </a:cubicBezTo>
                  <a:cubicBezTo>
                    <a:pt x="4331" y="6049"/>
                    <a:pt x="4477" y="7259"/>
                    <a:pt x="4477" y="8372"/>
                  </a:cubicBezTo>
                  <a:cubicBezTo>
                    <a:pt x="4477" y="9049"/>
                    <a:pt x="4428" y="9678"/>
                    <a:pt x="4307" y="10259"/>
                  </a:cubicBezTo>
                  <a:cubicBezTo>
                    <a:pt x="4162" y="10961"/>
                    <a:pt x="3823" y="11638"/>
                    <a:pt x="3460" y="12340"/>
                  </a:cubicBezTo>
                  <a:cubicBezTo>
                    <a:pt x="3170" y="12896"/>
                    <a:pt x="2904" y="13453"/>
                    <a:pt x="2686" y="14058"/>
                  </a:cubicBezTo>
                  <a:cubicBezTo>
                    <a:pt x="2517" y="13864"/>
                    <a:pt x="2372" y="13671"/>
                    <a:pt x="2251" y="13501"/>
                  </a:cubicBezTo>
                  <a:cubicBezTo>
                    <a:pt x="1743" y="12630"/>
                    <a:pt x="1670" y="10888"/>
                    <a:pt x="1622" y="9848"/>
                  </a:cubicBezTo>
                  <a:cubicBezTo>
                    <a:pt x="1597" y="9316"/>
                    <a:pt x="1597" y="8783"/>
                    <a:pt x="1597" y="8251"/>
                  </a:cubicBezTo>
                  <a:cubicBezTo>
                    <a:pt x="1597" y="7017"/>
                    <a:pt x="1646" y="5783"/>
                    <a:pt x="1694" y="4549"/>
                  </a:cubicBezTo>
                  <a:cubicBezTo>
                    <a:pt x="1718" y="3315"/>
                    <a:pt x="1791" y="2033"/>
                    <a:pt x="1791" y="799"/>
                  </a:cubicBezTo>
                  <a:cubicBezTo>
                    <a:pt x="1791" y="363"/>
                    <a:pt x="1428" y="0"/>
                    <a:pt x="992" y="0"/>
                  </a:cubicBezTo>
                  <a:cubicBezTo>
                    <a:pt x="581" y="0"/>
                    <a:pt x="218" y="363"/>
                    <a:pt x="218" y="799"/>
                  </a:cubicBezTo>
                  <a:cubicBezTo>
                    <a:pt x="218" y="2008"/>
                    <a:pt x="170" y="3267"/>
                    <a:pt x="121" y="4501"/>
                  </a:cubicBezTo>
                  <a:cubicBezTo>
                    <a:pt x="73" y="6267"/>
                    <a:pt x="0" y="8106"/>
                    <a:pt x="73" y="9872"/>
                  </a:cubicBezTo>
                  <a:cubicBezTo>
                    <a:pt x="121" y="11179"/>
                    <a:pt x="194" y="13114"/>
                    <a:pt x="920" y="14324"/>
                  </a:cubicBezTo>
                  <a:cubicBezTo>
                    <a:pt x="920" y="14348"/>
                    <a:pt x="2178" y="16405"/>
                    <a:pt x="3194" y="16211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2"/>
            <p:cNvSpPr/>
            <p:nvPr/>
          </p:nvSpPr>
          <p:spPr>
            <a:xfrm>
              <a:off x="4014854" y="3381395"/>
              <a:ext cx="120338" cy="120535"/>
            </a:xfrm>
            <a:custGeom>
              <a:avLst/>
              <a:gdLst/>
              <a:ahLst/>
              <a:cxnLst/>
              <a:rect l="l" t="t" r="r" b="b"/>
              <a:pathLst>
                <a:path w="7163" h="7163" extrusionOk="0">
                  <a:moveTo>
                    <a:pt x="3582" y="1"/>
                  </a:moveTo>
                  <a:cubicBezTo>
                    <a:pt x="1598" y="1"/>
                    <a:pt x="1" y="1622"/>
                    <a:pt x="1" y="3582"/>
                  </a:cubicBezTo>
                  <a:cubicBezTo>
                    <a:pt x="1" y="5566"/>
                    <a:pt x="1598" y="7163"/>
                    <a:pt x="3582" y="7163"/>
                  </a:cubicBezTo>
                  <a:cubicBezTo>
                    <a:pt x="5542" y="7163"/>
                    <a:pt x="7163" y="5566"/>
                    <a:pt x="7163" y="3582"/>
                  </a:cubicBezTo>
                  <a:cubicBezTo>
                    <a:pt x="7163" y="1622"/>
                    <a:pt x="5542" y="1"/>
                    <a:pt x="3582" y="1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2"/>
            <p:cNvSpPr/>
            <p:nvPr/>
          </p:nvSpPr>
          <p:spPr>
            <a:xfrm>
              <a:off x="4014854" y="3381395"/>
              <a:ext cx="120338" cy="120535"/>
            </a:xfrm>
            <a:custGeom>
              <a:avLst/>
              <a:gdLst/>
              <a:ahLst/>
              <a:cxnLst/>
              <a:rect l="l" t="t" r="r" b="b"/>
              <a:pathLst>
                <a:path w="7163" h="7163" fill="none" extrusionOk="0">
                  <a:moveTo>
                    <a:pt x="7163" y="3582"/>
                  </a:moveTo>
                  <a:cubicBezTo>
                    <a:pt x="7163" y="5566"/>
                    <a:pt x="5542" y="7163"/>
                    <a:pt x="3582" y="7163"/>
                  </a:cubicBezTo>
                  <a:cubicBezTo>
                    <a:pt x="1598" y="7163"/>
                    <a:pt x="1" y="5566"/>
                    <a:pt x="1" y="3582"/>
                  </a:cubicBezTo>
                  <a:cubicBezTo>
                    <a:pt x="1" y="1622"/>
                    <a:pt x="1598" y="1"/>
                    <a:pt x="3582" y="1"/>
                  </a:cubicBezTo>
                  <a:cubicBezTo>
                    <a:pt x="5542" y="1"/>
                    <a:pt x="7163" y="1622"/>
                    <a:pt x="7163" y="3582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2"/>
            <p:cNvSpPr/>
            <p:nvPr/>
          </p:nvSpPr>
          <p:spPr>
            <a:xfrm>
              <a:off x="4157940" y="2893561"/>
              <a:ext cx="104496" cy="273009"/>
            </a:xfrm>
            <a:custGeom>
              <a:avLst/>
              <a:gdLst/>
              <a:ahLst/>
              <a:cxnLst/>
              <a:rect l="l" t="t" r="r" b="b"/>
              <a:pathLst>
                <a:path w="6220" h="16224" extrusionOk="0">
                  <a:moveTo>
                    <a:pt x="3138" y="0"/>
                  </a:moveTo>
                  <a:cubicBezTo>
                    <a:pt x="3092" y="0"/>
                    <a:pt x="3046" y="4"/>
                    <a:pt x="3001" y="13"/>
                  </a:cubicBezTo>
                  <a:cubicBezTo>
                    <a:pt x="2638" y="85"/>
                    <a:pt x="2372" y="376"/>
                    <a:pt x="2299" y="763"/>
                  </a:cubicBezTo>
                  <a:cubicBezTo>
                    <a:pt x="2178" y="1610"/>
                    <a:pt x="1791" y="2384"/>
                    <a:pt x="1380" y="3182"/>
                  </a:cubicBezTo>
                  <a:cubicBezTo>
                    <a:pt x="969" y="3957"/>
                    <a:pt x="557" y="4755"/>
                    <a:pt x="388" y="5650"/>
                  </a:cubicBezTo>
                  <a:cubicBezTo>
                    <a:pt x="1" y="7465"/>
                    <a:pt x="219" y="9546"/>
                    <a:pt x="436" y="11554"/>
                  </a:cubicBezTo>
                  <a:cubicBezTo>
                    <a:pt x="582" y="12715"/>
                    <a:pt x="702" y="13828"/>
                    <a:pt x="702" y="14821"/>
                  </a:cubicBezTo>
                  <a:cubicBezTo>
                    <a:pt x="702" y="15256"/>
                    <a:pt x="1041" y="15595"/>
                    <a:pt x="1477" y="15595"/>
                  </a:cubicBezTo>
                  <a:cubicBezTo>
                    <a:pt x="1912" y="15595"/>
                    <a:pt x="2251" y="15256"/>
                    <a:pt x="2251" y="14821"/>
                  </a:cubicBezTo>
                  <a:cubicBezTo>
                    <a:pt x="2251" y="13732"/>
                    <a:pt x="2106" y="12546"/>
                    <a:pt x="1985" y="11385"/>
                  </a:cubicBezTo>
                  <a:cubicBezTo>
                    <a:pt x="1864" y="10199"/>
                    <a:pt x="1743" y="8989"/>
                    <a:pt x="1743" y="7852"/>
                  </a:cubicBezTo>
                  <a:cubicBezTo>
                    <a:pt x="1743" y="7175"/>
                    <a:pt x="1767" y="6546"/>
                    <a:pt x="1888" y="5965"/>
                  </a:cubicBezTo>
                  <a:cubicBezTo>
                    <a:pt x="2033" y="5263"/>
                    <a:pt x="2372" y="4610"/>
                    <a:pt x="2735" y="3884"/>
                  </a:cubicBezTo>
                  <a:cubicBezTo>
                    <a:pt x="3025" y="3352"/>
                    <a:pt x="3316" y="2771"/>
                    <a:pt x="3533" y="2166"/>
                  </a:cubicBezTo>
                  <a:cubicBezTo>
                    <a:pt x="3679" y="2360"/>
                    <a:pt x="3848" y="2578"/>
                    <a:pt x="3969" y="2723"/>
                  </a:cubicBezTo>
                  <a:cubicBezTo>
                    <a:pt x="4477" y="3594"/>
                    <a:pt x="4550" y="5360"/>
                    <a:pt x="4574" y="6400"/>
                  </a:cubicBezTo>
                  <a:cubicBezTo>
                    <a:pt x="4598" y="6909"/>
                    <a:pt x="4622" y="7441"/>
                    <a:pt x="4622" y="7973"/>
                  </a:cubicBezTo>
                  <a:cubicBezTo>
                    <a:pt x="4622" y="9207"/>
                    <a:pt x="4574" y="10465"/>
                    <a:pt x="4525" y="11675"/>
                  </a:cubicBezTo>
                  <a:cubicBezTo>
                    <a:pt x="4477" y="12909"/>
                    <a:pt x="4429" y="14191"/>
                    <a:pt x="4429" y="15450"/>
                  </a:cubicBezTo>
                  <a:cubicBezTo>
                    <a:pt x="4429" y="15885"/>
                    <a:pt x="4767" y="16224"/>
                    <a:pt x="5203" y="16224"/>
                  </a:cubicBezTo>
                  <a:cubicBezTo>
                    <a:pt x="5638" y="16224"/>
                    <a:pt x="5977" y="15885"/>
                    <a:pt x="5977" y="15450"/>
                  </a:cubicBezTo>
                  <a:cubicBezTo>
                    <a:pt x="5977" y="14216"/>
                    <a:pt x="6026" y="12957"/>
                    <a:pt x="6074" y="11723"/>
                  </a:cubicBezTo>
                  <a:cubicBezTo>
                    <a:pt x="6146" y="9957"/>
                    <a:pt x="6219" y="8143"/>
                    <a:pt x="6146" y="6352"/>
                  </a:cubicBezTo>
                  <a:cubicBezTo>
                    <a:pt x="6074" y="5045"/>
                    <a:pt x="6001" y="3134"/>
                    <a:pt x="5275" y="1924"/>
                  </a:cubicBezTo>
                  <a:cubicBezTo>
                    <a:pt x="5275" y="1901"/>
                    <a:pt x="4127" y="0"/>
                    <a:pt x="3138" y="0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2"/>
            <p:cNvSpPr/>
            <p:nvPr/>
          </p:nvSpPr>
          <p:spPr>
            <a:xfrm>
              <a:off x="4157940" y="2890513"/>
              <a:ext cx="104496" cy="276055"/>
            </a:xfrm>
            <a:custGeom>
              <a:avLst/>
              <a:gdLst/>
              <a:ahLst/>
              <a:cxnLst/>
              <a:rect l="l" t="t" r="r" b="b"/>
              <a:pathLst>
                <a:path w="6220" h="16405" fill="none" extrusionOk="0">
                  <a:moveTo>
                    <a:pt x="3001" y="194"/>
                  </a:moveTo>
                  <a:cubicBezTo>
                    <a:pt x="2638" y="266"/>
                    <a:pt x="2372" y="557"/>
                    <a:pt x="2299" y="944"/>
                  </a:cubicBezTo>
                  <a:cubicBezTo>
                    <a:pt x="2178" y="1791"/>
                    <a:pt x="1791" y="2565"/>
                    <a:pt x="1380" y="3363"/>
                  </a:cubicBezTo>
                  <a:cubicBezTo>
                    <a:pt x="969" y="4138"/>
                    <a:pt x="557" y="4936"/>
                    <a:pt x="388" y="5831"/>
                  </a:cubicBezTo>
                  <a:cubicBezTo>
                    <a:pt x="1" y="7646"/>
                    <a:pt x="219" y="9727"/>
                    <a:pt x="436" y="11735"/>
                  </a:cubicBezTo>
                  <a:cubicBezTo>
                    <a:pt x="582" y="12896"/>
                    <a:pt x="702" y="14009"/>
                    <a:pt x="702" y="15002"/>
                  </a:cubicBezTo>
                  <a:cubicBezTo>
                    <a:pt x="702" y="15437"/>
                    <a:pt x="1041" y="15776"/>
                    <a:pt x="1477" y="15776"/>
                  </a:cubicBezTo>
                  <a:cubicBezTo>
                    <a:pt x="1912" y="15776"/>
                    <a:pt x="2251" y="15437"/>
                    <a:pt x="2251" y="15002"/>
                  </a:cubicBezTo>
                  <a:cubicBezTo>
                    <a:pt x="2251" y="13913"/>
                    <a:pt x="2106" y="12727"/>
                    <a:pt x="1985" y="11566"/>
                  </a:cubicBezTo>
                  <a:cubicBezTo>
                    <a:pt x="1864" y="10380"/>
                    <a:pt x="1743" y="9170"/>
                    <a:pt x="1743" y="8033"/>
                  </a:cubicBezTo>
                  <a:cubicBezTo>
                    <a:pt x="1743" y="7356"/>
                    <a:pt x="1767" y="6727"/>
                    <a:pt x="1888" y="6146"/>
                  </a:cubicBezTo>
                  <a:cubicBezTo>
                    <a:pt x="2033" y="5444"/>
                    <a:pt x="2372" y="4791"/>
                    <a:pt x="2735" y="4065"/>
                  </a:cubicBezTo>
                  <a:cubicBezTo>
                    <a:pt x="3025" y="3533"/>
                    <a:pt x="3316" y="2952"/>
                    <a:pt x="3533" y="2347"/>
                  </a:cubicBezTo>
                  <a:cubicBezTo>
                    <a:pt x="3679" y="2541"/>
                    <a:pt x="3848" y="2759"/>
                    <a:pt x="3969" y="2904"/>
                  </a:cubicBezTo>
                  <a:cubicBezTo>
                    <a:pt x="4477" y="3775"/>
                    <a:pt x="4550" y="5541"/>
                    <a:pt x="4574" y="6581"/>
                  </a:cubicBezTo>
                  <a:cubicBezTo>
                    <a:pt x="4598" y="7090"/>
                    <a:pt x="4622" y="7622"/>
                    <a:pt x="4622" y="8154"/>
                  </a:cubicBezTo>
                  <a:cubicBezTo>
                    <a:pt x="4622" y="9388"/>
                    <a:pt x="4574" y="10646"/>
                    <a:pt x="4525" y="11856"/>
                  </a:cubicBezTo>
                  <a:cubicBezTo>
                    <a:pt x="4477" y="13090"/>
                    <a:pt x="4429" y="14372"/>
                    <a:pt x="4429" y="15631"/>
                  </a:cubicBezTo>
                  <a:cubicBezTo>
                    <a:pt x="4429" y="16066"/>
                    <a:pt x="4767" y="16405"/>
                    <a:pt x="5203" y="16405"/>
                  </a:cubicBezTo>
                  <a:cubicBezTo>
                    <a:pt x="5638" y="16405"/>
                    <a:pt x="5977" y="16066"/>
                    <a:pt x="5977" y="15631"/>
                  </a:cubicBezTo>
                  <a:cubicBezTo>
                    <a:pt x="5977" y="14397"/>
                    <a:pt x="6026" y="13138"/>
                    <a:pt x="6074" y="11904"/>
                  </a:cubicBezTo>
                  <a:cubicBezTo>
                    <a:pt x="6146" y="10138"/>
                    <a:pt x="6219" y="8324"/>
                    <a:pt x="6146" y="6533"/>
                  </a:cubicBezTo>
                  <a:cubicBezTo>
                    <a:pt x="6074" y="5226"/>
                    <a:pt x="6001" y="3315"/>
                    <a:pt x="5275" y="2105"/>
                  </a:cubicBezTo>
                  <a:cubicBezTo>
                    <a:pt x="5275" y="2081"/>
                    <a:pt x="4017" y="0"/>
                    <a:pt x="3001" y="194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2"/>
            <p:cNvSpPr/>
            <p:nvPr/>
          </p:nvSpPr>
          <p:spPr>
            <a:xfrm>
              <a:off x="4151438" y="2834699"/>
              <a:ext cx="119935" cy="120132"/>
            </a:xfrm>
            <a:custGeom>
              <a:avLst/>
              <a:gdLst/>
              <a:ahLst/>
              <a:cxnLst/>
              <a:rect l="l" t="t" r="r" b="b"/>
              <a:pathLst>
                <a:path w="7139" h="7139" extrusionOk="0">
                  <a:moveTo>
                    <a:pt x="3557" y="0"/>
                  </a:moveTo>
                  <a:cubicBezTo>
                    <a:pt x="1598" y="0"/>
                    <a:pt x="1" y="1597"/>
                    <a:pt x="1" y="3557"/>
                  </a:cubicBezTo>
                  <a:cubicBezTo>
                    <a:pt x="1" y="5541"/>
                    <a:pt x="1598" y="7138"/>
                    <a:pt x="3557" y="7138"/>
                  </a:cubicBezTo>
                  <a:cubicBezTo>
                    <a:pt x="5541" y="7138"/>
                    <a:pt x="7138" y="5541"/>
                    <a:pt x="7138" y="3557"/>
                  </a:cubicBezTo>
                  <a:cubicBezTo>
                    <a:pt x="7138" y="1597"/>
                    <a:pt x="5541" y="0"/>
                    <a:pt x="3557" y="0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2"/>
            <p:cNvSpPr/>
            <p:nvPr/>
          </p:nvSpPr>
          <p:spPr>
            <a:xfrm>
              <a:off x="4151438" y="2834699"/>
              <a:ext cx="119935" cy="120132"/>
            </a:xfrm>
            <a:custGeom>
              <a:avLst/>
              <a:gdLst/>
              <a:ahLst/>
              <a:cxnLst/>
              <a:rect l="l" t="t" r="r" b="b"/>
              <a:pathLst>
                <a:path w="7139" h="7139" fill="none" extrusionOk="0">
                  <a:moveTo>
                    <a:pt x="7138" y="3557"/>
                  </a:moveTo>
                  <a:cubicBezTo>
                    <a:pt x="7138" y="5541"/>
                    <a:pt x="5541" y="7138"/>
                    <a:pt x="3557" y="7138"/>
                  </a:cubicBezTo>
                  <a:cubicBezTo>
                    <a:pt x="1598" y="7138"/>
                    <a:pt x="1" y="5541"/>
                    <a:pt x="1" y="3557"/>
                  </a:cubicBezTo>
                  <a:cubicBezTo>
                    <a:pt x="1" y="1597"/>
                    <a:pt x="1598" y="0"/>
                    <a:pt x="3557" y="0"/>
                  </a:cubicBezTo>
                  <a:cubicBezTo>
                    <a:pt x="5541" y="0"/>
                    <a:pt x="7138" y="1597"/>
                    <a:pt x="7138" y="3557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2"/>
            <p:cNvSpPr/>
            <p:nvPr/>
          </p:nvSpPr>
          <p:spPr>
            <a:xfrm>
              <a:off x="4160376" y="3169165"/>
              <a:ext cx="104496" cy="273009"/>
            </a:xfrm>
            <a:custGeom>
              <a:avLst/>
              <a:gdLst/>
              <a:ahLst/>
              <a:cxnLst/>
              <a:rect l="l" t="t" r="r" b="b"/>
              <a:pathLst>
                <a:path w="6220" h="16224" extrusionOk="0">
                  <a:moveTo>
                    <a:pt x="1017" y="0"/>
                  </a:moveTo>
                  <a:cubicBezTo>
                    <a:pt x="582" y="0"/>
                    <a:pt x="243" y="363"/>
                    <a:pt x="243" y="798"/>
                  </a:cubicBezTo>
                  <a:cubicBezTo>
                    <a:pt x="243" y="2008"/>
                    <a:pt x="195" y="3266"/>
                    <a:pt x="146" y="4500"/>
                  </a:cubicBezTo>
                  <a:cubicBezTo>
                    <a:pt x="74" y="6267"/>
                    <a:pt x="1" y="8106"/>
                    <a:pt x="74" y="9872"/>
                  </a:cubicBezTo>
                  <a:cubicBezTo>
                    <a:pt x="122" y="11178"/>
                    <a:pt x="219" y="13114"/>
                    <a:pt x="920" y="14300"/>
                  </a:cubicBezTo>
                  <a:cubicBezTo>
                    <a:pt x="944" y="14323"/>
                    <a:pt x="2093" y="16224"/>
                    <a:pt x="3082" y="16224"/>
                  </a:cubicBezTo>
                  <a:cubicBezTo>
                    <a:pt x="3128" y="16224"/>
                    <a:pt x="3174" y="16220"/>
                    <a:pt x="3219" y="16211"/>
                  </a:cubicBezTo>
                  <a:cubicBezTo>
                    <a:pt x="3582" y="16138"/>
                    <a:pt x="3848" y="15848"/>
                    <a:pt x="3921" y="15461"/>
                  </a:cubicBezTo>
                  <a:cubicBezTo>
                    <a:pt x="4042" y="14614"/>
                    <a:pt x="4429" y="13864"/>
                    <a:pt x="4840" y="13041"/>
                  </a:cubicBezTo>
                  <a:cubicBezTo>
                    <a:pt x="5251" y="12291"/>
                    <a:pt x="5663" y="11493"/>
                    <a:pt x="5832" y="10573"/>
                  </a:cubicBezTo>
                  <a:cubicBezTo>
                    <a:pt x="6219" y="8759"/>
                    <a:pt x="5977" y="6678"/>
                    <a:pt x="5760" y="4694"/>
                  </a:cubicBezTo>
                  <a:cubicBezTo>
                    <a:pt x="5639" y="3508"/>
                    <a:pt x="5518" y="2420"/>
                    <a:pt x="5518" y="1403"/>
                  </a:cubicBezTo>
                  <a:cubicBezTo>
                    <a:pt x="5518" y="968"/>
                    <a:pt x="5179" y="629"/>
                    <a:pt x="4743" y="629"/>
                  </a:cubicBezTo>
                  <a:cubicBezTo>
                    <a:pt x="4308" y="629"/>
                    <a:pt x="3969" y="968"/>
                    <a:pt x="3969" y="1403"/>
                  </a:cubicBezTo>
                  <a:cubicBezTo>
                    <a:pt x="3969" y="2492"/>
                    <a:pt x="4090" y="3702"/>
                    <a:pt x="4235" y="4839"/>
                  </a:cubicBezTo>
                  <a:cubicBezTo>
                    <a:pt x="4356" y="6049"/>
                    <a:pt x="4477" y="7259"/>
                    <a:pt x="4477" y="8372"/>
                  </a:cubicBezTo>
                  <a:cubicBezTo>
                    <a:pt x="4477" y="9049"/>
                    <a:pt x="4429" y="9678"/>
                    <a:pt x="4308" y="10283"/>
                  </a:cubicBezTo>
                  <a:cubicBezTo>
                    <a:pt x="4163" y="10961"/>
                    <a:pt x="3824" y="11638"/>
                    <a:pt x="3461" y="12340"/>
                  </a:cubicBezTo>
                  <a:cubicBezTo>
                    <a:pt x="3195" y="12896"/>
                    <a:pt x="2904" y="13453"/>
                    <a:pt x="2687" y="14058"/>
                  </a:cubicBezTo>
                  <a:cubicBezTo>
                    <a:pt x="2517" y="13864"/>
                    <a:pt x="2372" y="13671"/>
                    <a:pt x="2251" y="13501"/>
                  </a:cubicBezTo>
                  <a:cubicBezTo>
                    <a:pt x="1743" y="12630"/>
                    <a:pt x="1670" y="10888"/>
                    <a:pt x="1622" y="9823"/>
                  </a:cubicBezTo>
                  <a:cubicBezTo>
                    <a:pt x="1622" y="9315"/>
                    <a:pt x="1598" y="8783"/>
                    <a:pt x="1598" y="8251"/>
                  </a:cubicBezTo>
                  <a:cubicBezTo>
                    <a:pt x="1598" y="7017"/>
                    <a:pt x="1646" y="5783"/>
                    <a:pt x="1695" y="4549"/>
                  </a:cubicBezTo>
                  <a:cubicBezTo>
                    <a:pt x="1743" y="3315"/>
                    <a:pt x="1791" y="2032"/>
                    <a:pt x="1791" y="798"/>
                  </a:cubicBezTo>
                  <a:cubicBezTo>
                    <a:pt x="1791" y="363"/>
                    <a:pt x="1453" y="0"/>
                    <a:pt x="1017" y="0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2"/>
            <p:cNvSpPr/>
            <p:nvPr/>
          </p:nvSpPr>
          <p:spPr>
            <a:xfrm>
              <a:off x="4160376" y="3169165"/>
              <a:ext cx="104496" cy="276055"/>
            </a:xfrm>
            <a:custGeom>
              <a:avLst/>
              <a:gdLst/>
              <a:ahLst/>
              <a:cxnLst/>
              <a:rect l="l" t="t" r="r" b="b"/>
              <a:pathLst>
                <a:path w="6220" h="16405" fill="none" extrusionOk="0">
                  <a:moveTo>
                    <a:pt x="3219" y="16211"/>
                  </a:moveTo>
                  <a:cubicBezTo>
                    <a:pt x="3582" y="16138"/>
                    <a:pt x="3848" y="15848"/>
                    <a:pt x="3921" y="15461"/>
                  </a:cubicBezTo>
                  <a:cubicBezTo>
                    <a:pt x="4042" y="14614"/>
                    <a:pt x="4429" y="13864"/>
                    <a:pt x="4840" y="13041"/>
                  </a:cubicBezTo>
                  <a:cubicBezTo>
                    <a:pt x="5251" y="12291"/>
                    <a:pt x="5663" y="11493"/>
                    <a:pt x="5832" y="10573"/>
                  </a:cubicBezTo>
                  <a:cubicBezTo>
                    <a:pt x="6219" y="8759"/>
                    <a:pt x="5977" y="6678"/>
                    <a:pt x="5760" y="4694"/>
                  </a:cubicBezTo>
                  <a:cubicBezTo>
                    <a:pt x="5639" y="3508"/>
                    <a:pt x="5518" y="2420"/>
                    <a:pt x="5518" y="1403"/>
                  </a:cubicBezTo>
                  <a:cubicBezTo>
                    <a:pt x="5518" y="968"/>
                    <a:pt x="5179" y="629"/>
                    <a:pt x="4743" y="629"/>
                  </a:cubicBezTo>
                  <a:cubicBezTo>
                    <a:pt x="4308" y="629"/>
                    <a:pt x="3969" y="968"/>
                    <a:pt x="3969" y="1403"/>
                  </a:cubicBezTo>
                  <a:cubicBezTo>
                    <a:pt x="3969" y="2492"/>
                    <a:pt x="4090" y="3702"/>
                    <a:pt x="4235" y="4839"/>
                  </a:cubicBezTo>
                  <a:cubicBezTo>
                    <a:pt x="4356" y="6049"/>
                    <a:pt x="4477" y="7259"/>
                    <a:pt x="4477" y="8372"/>
                  </a:cubicBezTo>
                  <a:cubicBezTo>
                    <a:pt x="4477" y="9049"/>
                    <a:pt x="4429" y="9678"/>
                    <a:pt x="4308" y="10283"/>
                  </a:cubicBezTo>
                  <a:cubicBezTo>
                    <a:pt x="4163" y="10961"/>
                    <a:pt x="3824" y="11638"/>
                    <a:pt x="3461" y="12340"/>
                  </a:cubicBezTo>
                  <a:cubicBezTo>
                    <a:pt x="3195" y="12896"/>
                    <a:pt x="2904" y="13453"/>
                    <a:pt x="2687" y="14058"/>
                  </a:cubicBezTo>
                  <a:cubicBezTo>
                    <a:pt x="2517" y="13864"/>
                    <a:pt x="2372" y="13671"/>
                    <a:pt x="2251" y="13501"/>
                  </a:cubicBezTo>
                  <a:cubicBezTo>
                    <a:pt x="1743" y="12630"/>
                    <a:pt x="1670" y="10888"/>
                    <a:pt x="1622" y="9823"/>
                  </a:cubicBezTo>
                  <a:cubicBezTo>
                    <a:pt x="1622" y="9315"/>
                    <a:pt x="1598" y="8783"/>
                    <a:pt x="1598" y="8251"/>
                  </a:cubicBezTo>
                  <a:cubicBezTo>
                    <a:pt x="1598" y="7017"/>
                    <a:pt x="1646" y="5783"/>
                    <a:pt x="1695" y="4549"/>
                  </a:cubicBezTo>
                  <a:cubicBezTo>
                    <a:pt x="1743" y="3315"/>
                    <a:pt x="1791" y="2032"/>
                    <a:pt x="1791" y="798"/>
                  </a:cubicBezTo>
                  <a:cubicBezTo>
                    <a:pt x="1791" y="363"/>
                    <a:pt x="1453" y="0"/>
                    <a:pt x="1017" y="0"/>
                  </a:cubicBezTo>
                  <a:cubicBezTo>
                    <a:pt x="582" y="0"/>
                    <a:pt x="243" y="363"/>
                    <a:pt x="243" y="798"/>
                  </a:cubicBezTo>
                  <a:cubicBezTo>
                    <a:pt x="243" y="2008"/>
                    <a:pt x="195" y="3266"/>
                    <a:pt x="146" y="4500"/>
                  </a:cubicBezTo>
                  <a:cubicBezTo>
                    <a:pt x="74" y="6267"/>
                    <a:pt x="1" y="8106"/>
                    <a:pt x="74" y="9872"/>
                  </a:cubicBezTo>
                  <a:cubicBezTo>
                    <a:pt x="122" y="11178"/>
                    <a:pt x="219" y="13114"/>
                    <a:pt x="920" y="14300"/>
                  </a:cubicBezTo>
                  <a:cubicBezTo>
                    <a:pt x="945" y="14324"/>
                    <a:pt x="2203" y="16405"/>
                    <a:pt x="3219" y="16211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2"/>
            <p:cNvSpPr/>
            <p:nvPr/>
          </p:nvSpPr>
          <p:spPr>
            <a:xfrm>
              <a:off x="4151438" y="3380991"/>
              <a:ext cx="119935" cy="120535"/>
            </a:xfrm>
            <a:custGeom>
              <a:avLst/>
              <a:gdLst/>
              <a:ahLst/>
              <a:cxnLst/>
              <a:rect l="l" t="t" r="r" b="b"/>
              <a:pathLst>
                <a:path w="7139" h="7163" extrusionOk="0">
                  <a:moveTo>
                    <a:pt x="3557" y="1"/>
                  </a:moveTo>
                  <a:cubicBezTo>
                    <a:pt x="1598" y="1"/>
                    <a:pt x="1" y="1622"/>
                    <a:pt x="1" y="3582"/>
                  </a:cubicBezTo>
                  <a:cubicBezTo>
                    <a:pt x="1" y="5566"/>
                    <a:pt x="1598" y="7163"/>
                    <a:pt x="3557" y="7163"/>
                  </a:cubicBezTo>
                  <a:cubicBezTo>
                    <a:pt x="5541" y="7163"/>
                    <a:pt x="7138" y="5566"/>
                    <a:pt x="7138" y="3582"/>
                  </a:cubicBezTo>
                  <a:cubicBezTo>
                    <a:pt x="7138" y="1622"/>
                    <a:pt x="5541" y="1"/>
                    <a:pt x="3557" y="1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2"/>
            <p:cNvSpPr/>
            <p:nvPr/>
          </p:nvSpPr>
          <p:spPr>
            <a:xfrm>
              <a:off x="4151438" y="3380991"/>
              <a:ext cx="119935" cy="120535"/>
            </a:xfrm>
            <a:custGeom>
              <a:avLst/>
              <a:gdLst/>
              <a:ahLst/>
              <a:cxnLst/>
              <a:rect l="l" t="t" r="r" b="b"/>
              <a:pathLst>
                <a:path w="7139" h="7163" fill="none" extrusionOk="0">
                  <a:moveTo>
                    <a:pt x="7138" y="3582"/>
                  </a:moveTo>
                  <a:cubicBezTo>
                    <a:pt x="7138" y="5566"/>
                    <a:pt x="5541" y="7163"/>
                    <a:pt x="3557" y="7163"/>
                  </a:cubicBezTo>
                  <a:cubicBezTo>
                    <a:pt x="1598" y="7163"/>
                    <a:pt x="1" y="5566"/>
                    <a:pt x="1" y="3582"/>
                  </a:cubicBezTo>
                  <a:cubicBezTo>
                    <a:pt x="1" y="1622"/>
                    <a:pt x="1598" y="1"/>
                    <a:pt x="3557" y="1"/>
                  </a:cubicBezTo>
                  <a:cubicBezTo>
                    <a:pt x="5541" y="1"/>
                    <a:pt x="7138" y="1622"/>
                    <a:pt x="7138" y="3582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2"/>
            <p:cNvSpPr/>
            <p:nvPr/>
          </p:nvSpPr>
          <p:spPr>
            <a:xfrm>
              <a:off x="4293717" y="2891103"/>
              <a:ext cx="104479" cy="273026"/>
            </a:xfrm>
            <a:custGeom>
              <a:avLst/>
              <a:gdLst/>
              <a:ahLst/>
              <a:cxnLst/>
              <a:rect l="l" t="t" r="r" b="b"/>
              <a:pathLst>
                <a:path w="6219" h="16225" extrusionOk="0">
                  <a:moveTo>
                    <a:pt x="3137" y="1"/>
                  </a:moveTo>
                  <a:cubicBezTo>
                    <a:pt x="3091" y="1"/>
                    <a:pt x="3046" y="5"/>
                    <a:pt x="3000" y="14"/>
                  </a:cubicBezTo>
                  <a:cubicBezTo>
                    <a:pt x="2637" y="86"/>
                    <a:pt x="2347" y="377"/>
                    <a:pt x="2299" y="764"/>
                  </a:cubicBezTo>
                  <a:cubicBezTo>
                    <a:pt x="2178" y="1611"/>
                    <a:pt x="1766" y="2361"/>
                    <a:pt x="1355" y="3159"/>
                  </a:cubicBezTo>
                  <a:cubicBezTo>
                    <a:pt x="968" y="3933"/>
                    <a:pt x="557" y="4732"/>
                    <a:pt x="363" y="5651"/>
                  </a:cubicBezTo>
                  <a:cubicBezTo>
                    <a:pt x="0" y="7466"/>
                    <a:pt x="218" y="9523"/>
                    <a:pt x="436" y="11531"/>
                  </a:cubicBezTo>
                  <a:cubicBezTo>
                    <a:pt x="581" y="12716"/>
                    <a:pt x="702" y="13805"/>
                    <a:pt x="702" y="14821"/>
                  </a:cubicBezTo>
                  <a:cubicBezTo>
                    <a:pt x="702" y="15257"/>
                    <a:pt x="1041" y="15596"/>
                    <a:pt x="1476" y="15596"/>
                  </a:cubicBezTo>
                  <a:cubicBezTo>
                    <a:pt x="1887" y="15596"/>
                    <a:pt x="2250" y="15257"/>
                    <a:pt x="2250" y="14821"/>
                  </a:cubicBezTo>
                  <a:cubicBezTo>
                    <a:pt x="2250" y="13733"/>
                    <a:pt x="2105" y="12523"/>
                    <a:pt x="1984" y="11386"/>
                  </a:cubicBezTo>
                  <a:cubicBezTo>
                    <a:pt x="1863" y="10200"/>
                    <a:pt x="1718" y="8966"/>
                    <a:pt x="1718" y="7853"/>
                  </a:cubicBezTo>
                  <a:cubicBezTo>
                    <a:pt x="1718" y="7176"/>
                    <a:pt x="1766" y="6546"/>
                    <a:pt x="1887" y="5942"/>
                  </a:cubicBezTo>
                  <a:cubicBezTo>
                    <a:pt x="2033" y="5264"/>
                    <a:pt x="2371" y="4587"/>
                    <a:pt x="2734" y="3885"/>
                  </a:cubicBezTo>
                  <a:cubicBezTo>
                    <a:pt x="3025" y="3328"/>
                    <a:pt x="3315" y="2772"/>
                    <a:pt x="3533" y="2167"/>
                  </a:cubicBezTo>
                  <a:cubicBezTo>
                    <a:pt x="3678" y="2361"/>
                    <a:pt x="3847" y="2554"/>
                    <a:pt x="3944" y="2724"/>
                  </a:cubicBezTo>
                  <a:cubicBezTo>
                    <a:pt x="4452" y="3595"/>
                    <a:pt x="4549" y="5337"/>
                    <a:pt x="4573" y="6377"/>
                  </a:cubicBezTo>
                  <a:cubicBezTo>
                    <a:pt x="4597" y="6909"/>
                    <a:pt x="4621" y="7442"/>
                    <a:pt x="4621" y="7974"/>
                  </a:cubicBezTo>
                  <a:cubicBezTo>
                    <a:pt x="4621" y="9208"/>
                    <a:pt x="4573" y="10442"/>
                    <a:pt x="4525" y="11676"/>
                  </a:cubicBezTo>
                  <a:cubicBezTo>
                    <a:pt x="4476" y="12910"/>
                    <a:pt x="4428" y="14192"/>
                    <a:pt x="4428" y="15426"/>
                  </a:cubicBezTo>
                  <a:cubicBezTo>
                    <a:pt x="4428" y="15862"/>
                    <a:pt x="4767" y="16225"/>
                    <a:pt x="5202" y="16225"/>
                  </a:cubicBezTo>
                  <a:cubicBezTo>
                    <a:pt x="5614" y="16225"/>
                    <a:pt x="5976" y="15862"/>
                    <a:pt x="5976" y="15426"/>
                  </a:cubicBezTo>
                  <a:cubicBezTo>
                    <a:pt x="5976" y="14216"/>
                    <a:pt x="6025" y="12958"/>
                    <a:pt x="6073" y="11724"/>
                  </a:cubicBezTo>
                  <a:cubicBezTo>
                    <a:pt x="6146" y="9958"/>
                    <a:pt x="6218" y="8119"/>
                    <a:pt x="6122" y="6353"/>
                  </a:cubicBezTo>
                  <a:cubicBezTo>
                    <a:pt x="6073" y="5046"/>
                    <a:pt x="6001" y="3111"/>
                    <a:pt x="5275" y="1901"/>
                  </a:cubicBezTo>
                  <a:cubicBezTo>
                    <a:pt x="5275" y="1901"/>
                    <a:pt x="4126" y="1"/>
                    <a:pt x="3137" y="1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2"/>
            <p:cNvSpPr/>
            <p:nvPr/>
          </p:nvSpPr>
          <p:spPr>
            <a:xfrm>
              <a:off x="4293717" y="2888072"/>
              <a:ext cx="104479" cy="276055"/>
            </a:xfrm>
            <a:custGeom>
              <a:avLst/>
              <a:gdLst/>
              <a:ahLst/>
              <a:cxnLst/>
              <a:rect l="l" t="t" r="r" b="b"/>
              <a:pathLst>
                <a:path w="6219" h="16405" fill="none" extrusionOk="0">
                  <a:moveTo>
                    <a:pt x="3000" y="194"/>
                  </a:moveTo>
                  <a:cubicBezTo>
                    <a:pt x="2637" y="266"/>
                    <a:pt x="2347" y="557"/>
                    <a:pt x="2299" y="944"/>
                  </a:cubicBezTo>
                  <a:cubicBezTo>
                    <a:pt x="2178" y="1791"/>
                    <a:pt x="1766" y="2541"/>
                    <a:pt x="1355" y="3339"/>
                  </a:cubicBezTo>
                  <a:cubicBezTo>
                    <a:pt x="968" y="4113"/>
                    <a:pt x="557" y="4912"/>
                    <a:pt x="363" y="5831"/>
                  </a:cubicBezTo>
                  <a:cubicBezTo>
                    <a:pt x="0" y="7646"/>
                    <a:pt x="218" y="9703"/>
                    <a:pt x="436" y="11711"/>
                  </a:cubicBezTo>
                  <a:cubicBezTo>
                    <a:pt x="581" y="12896"/>
                    <a:pt x="702" y="13985"/>
                    <a:pt x="702" y="15001"/>
                  </a:cubicBezTo>
                  <a:cubicBezTo>
                    <a:pt x="702" y="15437"/>
                    <a:pt x="1041" y="15776"/>
                    <a:pt x="1476" y="15776"/>
                  </a:cubicBezTo>
                  <a:cubicBezTo>
                    <a:pt x="1887" y="15776"/>
                    <a:pt x="2250" y="15437"/>
                    <a:pt x="2250" y="15001"/>
                  </a:cubicBezTo>
                  <a:cubicBezTo>
                    <a:pt x="2250" y="13913"/>
                    <a:pt x="2105" y="12703"/>
                    <a:pt x="1984" y="11566"/>
                  </a:cubicBezTo>
                  <a:cubicBezTo>
                    <a:pt x="1863" y="10380"/>
                    <a:pt x="1718" y="9146"/>
                    <a:pt x="1718" y="8033"/>
                  </a:cubicBezTo>
                  <a:cubicBezTo>
                    <a:pt x="1718" y="7356"/>
                    <a:pt x="1766" y="6726"/>
                    <a:pt x="1887" y="6122"/>
                  </a:cubicBezTo>
                  <a:cubicBezTo>
                    <a:pt x="2033" y="5444"/>
                    <a:pt x="2371" y="4767"/>
                    <a:pt x="2734" y="4065"/>
                  </a:cubicBezTo>
                  <a:cubicBezTo>
                    <a:pt x="3025" y="3508"/>
                    <a:pt x="3315" y="2952"/>
                    <a:pt x="3533" y="2347"/>
                  </a:cubicBezTo>
                  <a:cubicBezTo>
                    <a:pt x="3678" y="2541"/>
                    <a:pt x="3847" y="2734"/>
                    <a:pt x="3944" y="2904"/>
                  </a:cubicBezTo>
                  <a:cubicBezTo>
                    <a:pt x="4452" y="3775"/>
                    <a:pt x="4549" y="5517"/>
                    <a:pt x="4573" y="6557"/>
                  </a:cubicBezTo>
                  <a:cubicBezTo>
                    <a:pt x="4597" y="7089"/>
                    <a:pt x="4621" y="7622"/>
                    <a:pt x="4621" y="8154"/>
                  </a:cubicBezTo>
                  <a:cubicBezTo>
                    <a:pt x="4621" y="9388"/>
                    <a:pt x="4573" y="10622"/>
                    <a:pt x="4525" y="11856"/>
                  </a:cubicBezTo>
                  <a:cubicBezTo>
                    <a:pt x="4476" y="13090"/>
                    <a:pt x="4428" y="14372"/>
                    <a:pt x="4428" y="15606"/>
                  </a:cubicBezTo>
                  <a:cubicBezTo>
                    <a:pt x="4428" y="16042"/>
                    <a:pt x="4767" y="16405"/>
                    <a:pt x="5202" y="16405"/>
                  </a:cubicBezTo>
                  <a:cubicBezTo>
                    <a:pt x="5614" y="16405"/>
                    <a:pt x="5976" y="16042"/>
                    <a:pt x="5976" y="15606"/>
                  </a:cubicBezTo>
                  <a:cubicBezTo>
                    <a:pt x="5976" y="14396"/>
                    <a:pt x="6025" y="13138"/>
                    <a:pt x="6073" y="11904"/>
                  </a:cubicBezTo>
                  <a:cubicBezTo>
                    <a:pt x="6146" y="10138"/>
                    <a:pt x="6218" y="8299"/>
                    <a:pt x="6122" y="6533"/>
                  </a:cubicBezTo>
                  <a:cubicBezTo>
                    <a:pt x="6073" y="5226"/>
                    <a:pt x="6001" y="3291"/>
                    <a:pt x="5275" y="2081"/>
                  </a:cubicBezTo>
                  <a:cubicBezTo>
                    <a:pt x="5275" y="2081"/>
                    <a:pt x="4017" y="0"/>
                    <a:pt x="3000" y="194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2"/>
            <p:cNvSpPr/>
            <p:nvPr/>
          </p:nvSpPr>
          <p:spPr>
            <a:xfrm>
              <a:off x="4287216" y="2831853"/>
              <a:ext cx="119918" cy="120519"/>
            </a:xfrm>
            <a:custGeom>
              <a:avLst/>
              <a:gdLst/>
              <a:ahLst/>
              <a:cxnLst/>
              <a:rect l="l" t="t" r="r" b="b"/>
              <a:pathLst>
                <a:path w="7138" h="7162" extrusionOk="0">
                  <a:moveTo>
                    <a:pt x="3557" y="0"/>
                  </a:moveTo>
                  <a:cubicBezTo>
                    <a:pt x="1597" y="0"/>
                    <a:pt x="0" y="1597"/>
                    <a:pt x="0" y="3581"/>
                  </a:cubicBezTo>
                  <a:cubicBezTo>
                    <a:pt x="0" y="5541"/>
                    <a:pt x="1597" y="7162"/>
                    <a:pt x="3557" y="7162"/>
                  </a:cubicBezTo>
                  <a:cubicBezTo>
                    <a:pt x="5541" y="7162"/>
                    <a:pt x="7138" y="5541"/>
                    <a:pt x="7138" y="3581"/>
                  </a:cubicBezTo>
                  <a:cubicBezTo>
                    <a:pt x="7138" y="1597"/>
                    <a:pt x="5541" y="0"/>
                    <a:pt x="3557" y="0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2"/>
            <p:cNvSpPr/>
            <p:nvPr/>
          </p:nvSpPr>
          <p:spPr>
            <a:xfrm>
              <a:off x="4287216" y="2831853"/>
              <a:ext cx="119918" cy="120519"/>
            </a:xfrm>
            <a:custGeom>
              <a:avLst/>
              <a:gdLst/>
              <a:ahLst/>
              <a:cxnLst/>
              <a:rect l="l" t="t" r="r" b="b"/>
              <a:pathLst>
                <a:path w="7138" h="7162" fill="none" extrusionOk="0">
                  <a:moveTo>
                    <a:pt x="7138" y="3581"/>
                  </a:moveTo>
                  <a:cubicBezTo>
                    <a:pt x="7138" y="5541"/>
                    <a:pt x="5541" y="7162"/>
                    <a:pt x="3557" y="7162"/>
                  </a:cubicBezTo>
                  <a:cubicBezTo>
                    <a:pt x="1597" y="7162"/>
                    <a:pt x="0" y="5541"/>
                    <a:pt x="0" y="3581"/>
                  </a:cubicBezTo>
                  <a:cubicBezTo>
                    <a:pt x="0" y="1597"/>
                    <a:pt x="1597" y="0"/>
                    <a:pt x="3557" y="0"/>
                  </a:cubicBezTo>
                  <a:cubicBezTo>
                    <a:pt x="5541" y="0"/>
                    <a:pt x="7138" y="1597"/>
                    <a:pt x="7138" y="3581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2"/>
            <p:cNvSpPr/>
            <p:nvPr/>
          </p:nvSpPr>
          <p:spPr>
            <a:xfrm>
              <a:off x="4296153" y="3166707"/>
              <a:ext cx="104076" cy="273026"/>
            </a:xfrm>
            <a:custGeom>
              <a:avLst/>
              <a:gdLst/>
              <a:ahLst/>
              <a:cxnLst/>
              <a:rect l="l" t="t" r="r" b="b"/>
              <a:pathLst>
                <a:path w="6195" h="16225" extrusionOk="0">
                  <a:moveTo>
                    <a:pt x="1017" y="1"/>
                  </a:moveTo>
                  <a:cubicBezTo>
                    <a:pt x="581" y="1"/>
                    <a:pt x="242" y="340"/>
                    <a:pt x="242" y="775"/>
                  </a:cubicBezTo>
                  <a:cubicBezTo>
                    <a:pt x="242" y="2009"/>
                    <a:pt x="194" y="3267"/>
                    <a:pt x="145" y="4501"/>
                  </a:cubicBezTo>
                  <a:cubicBezTo>
                    <a:pt x="73" y="6268"/>
                    <a:pt x="0" y="8082"/>
                    <a:pt x="73" y="9873"/>
                  </a:cubicBezTo>
                  <a:cubicBezTo>
                    <a:pt x="121" y="11179"/>
                    <a:pt x="218" y="13091"/>
                    <a:pt x="920" y="14300"/>
                  </a:cubicBezTo>
                  <a:cubicBezTo>
                    <a:pt x="943" y="14324"/>
                    <a:pt x="2093" y="16225"/>
                    <a:pt x="3082" y="16225"/>
                  </a:cubicBezTo>
                  <a:cubicBezTo>
                    <a:pt x="3128" y="16225"/>
                    <a:pt x="3173" y="16220"/>
                    <a:pt x="3218" y="16212"/>
                  </a:cubicBezTo>
                  <a:cubicBezTo>
                    <a:pt x="3581" y="16139"/>
                    <a:pt x="3847" y="15825"/>
                    <a:pt x="3920" y="15462"/>
                  </a:cubicBezTo>
                  <a:cubicBezTo>
                    <a:pt x="4041" y="14615"/>
                    <a:pt x="4428" y="13841"/>
                    <a:pt x="4839" y="13042"/>
                  </a:cubicBezTo>
                  <a:cubicBezTo>
                    <a:pt x="5251" y="12268"/>
                    <a:pt x="5638" y="11470"/>
                    <a:pt x="5831" y="10574"/>
                  </a:cubicBezTo>
                  <a:cubicBezTo>
                    <a:pt x="6194" y="8760"/>
                    <a:pt x="5977" y="6679"/>
                    <a:pt x="5759" y="4671"/>
                  </a:cubicBezTo>
                  <a:cubicBezTo>
                    <a:pt x="5638" y="3509"/>
                    <a:pt x="5517" y="2396"/>
                    <a:pt x="5517" y="1404"/>
                  </a:cubicBezTo>
                  <a:cubicBezTo>
                    <a:pt x="5517" y="969"/>
                    <a:pt x="5178" y="630"/>
                    <a:pt x="4743" y="630"/>
                  </a:cubicBezTo>
                  <a:cubicBezTo>
                    <a:pt x="4307" y="630"/>
                    <a:pt x="3968" y="969"/>
                    <a:pt x="3968" y="1404"/>
                  </a:cubicBezTo>
                  <a:cubicBezTo>
                    <a:pt x="3968" y="2493"/>
                    <a:pt x="4089" y="3679"/>
                    <a:pt x="4210" y="4840"/>
                  </a:cubicBezTo>
                  <a:cubicBezTo>
                    <a:pt x="4356" y="6026"/>
                    <a:pt x="4476" y="7235"/>
                    <a:pt x="4476" y="8373"/>
                  </a:cubicBezTo>
                  <a:cubicBezTo>
                    <a:pt x="4476" y="9026"/>
                    <a:pt x="4428" y="9679"/>
                    <a:pt x="4307" y="10260"/>
                  </a:cubicBezTo>
                  <a:cubicBezTo>
                    <a:pt x="4162" y="10961"/>
                    <a:pt x="3823" y="11615"/>
                    <a:pt x="3460" y="12341"/>
                  </a:cubicBezTo>
                  <a:cubicBezTo>
                    <a:pt x="3170" y="12873"/>
                    <a:pt x="2904" y="13454"/>
                    <a:pt x="2686" y="14058"/>
                  </a:cubicBezTo>
                  <a:cubicBezTo>
                    <a:pt x="2517" y="13865"/>
                    <a:pt x="2371" y="13647"/>
                    <a:pt x="2251" y="13502"/>
                  </a:cubicBezTo>
                  <a:cubicBezTo>
                    <a:pt x="1742" y="12631"/>
                    <a:pt x="1670" y="10865"/>
                    <a:pt x="1621" y="9824"/>
                  </a:cubicBezTo>
                  <a:cubicBezTo>
                    <a:pt x="1597" y="9292"/>
                    <a:pt x="1597" y="8784"/>
                    <a:pt x="1597" y="8252"/>
                  </a:cubicBezTo>
                  <a:cubicBezTo>
                    <a:pt x="1597" y="7018"/>
                    <a:pt x="1646" y="5759"/>
                    <a:pt x="1694" y="4550"/>
                  </a:cubicBezTo>
                  <a:cubicBezTo>
                    <a:pt x="1742" y="3316"/>
                    <a:pt x="1791" y="2033"/>
                    <a:pt x="1791" y="775"/>
                  </a:cubicBezTo>
                  <a:cubicBezTo>
                    <a:pt x="1791" y="340"/>
                    <a:pt x="1452" y="1"/>
                    <a:pt x="1017" y="1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2"/>
            <p:cNvSpPr/>
            <p:nvPr/>
          </p:nvSpPr>
          <p:spPr>
            <a:xfrm>
              <a:off x="4296153" y="3166707"/>
              <a:ext cx="104076" cy="276072"/>
            </a:xfrm>
            <a:custGeom>
              <a:avLst/>
              <a:gdLst/>
              <a:ahLst/>
              <a:cxnLst/>
              <a:rect l="l" t="t" r="r" b="b"/>
              <a:pathLst>
                <a:path w="6195" h="16406" fill="none" extrusionOk="0">
                  <a:moveTo>
                    <a:pt x="3218" y="16212"/>
                  </a:moveTo>
                  <a:cubicBezTo>
                    <a:pt x="3581" y="16139"/>
                    <a:pt x="3847" y="15825"/>
                    <a:pt x="3920" y="15462"/>
                  </a:cubicBezTo>
                  <a:cubicBezTo>
                    <a:pt x="4041" y="14615"/>
                    <a:pt x="4428" y="13841"/>
                    <a:pt x="4839" y="13042"/>
                  </a:cubicBezTo>
                  <a:cubicBezTo>
                    <a:pt x="5251" y="12268"/>
                    <a:pt x="5638" y="11470"/>
                    <a:pt x="5831" y="10574"/>
                  </a:cubicBezTo>
                  <a:cubicBezTo>
                    <a:pt x="6194" y="8760"/>
                    <a:pt x="5977" y="6679"/>
                    <a:pt x="5759" y="4671"/>
                  </a:cubicBezTo>
                  <a:cubicBezTo>
                    <a:pt x="5638" y="3509"/>
                    <a:pt x="5517" y="2396"/>
                    <a:pt x="5517" y="1404"/>
                  </a:cubicBezTo>
                  <a:cubicBezTo>
                    <a:pt x="5517" y="969"/>
                    <a:pt x="5178" y="630"/>
                    <a:pt x="4743" y="630"/>
                  </a:cubicBezTo>
                  <a:cubicBezTo>
                    <a:pt x="4307" y="630"/>
                    <a:pt x="3968" y="969"/>
                    <a:pt x="3968" y="1404"/>
                  </a:cubicBezTo>
                  <a:cubicBezTo>
                    <a:pt x="3968" y="2493"/>
                    <a:pt x="4089" y="3679"/>
                    <a:pt x="4210" y="4840"/>
                  </a:cubicBezTo>
                  <a:cubicBezTo>
                    <a:pt x="4356" y="6026"/>
                    <a:pt x="4476" y="7235"/>
                    <a:pt x="4476" y="8373"/>
                  </a:cubicBezTo>
                  <a:cubicBezTo>
                    <a:pt x="4476" y="9026"/>
                    <a:pt x="4428" y="9679"/>
                    <a:pt x="4307" y="10260"/>
                  </a:cubicBezTo>
                  <a:cubicBezTo>
                    <a:pt x="4162" y="10961"/>
                    <a:pt x="3823" y="11615"/>
                    <a:pt x="3460" y="12341"/>
                  </a:cubicBezTo>
                  <a:cubicBezTo>
                    <a:pt x="3170" y="12873"/>
                    <a:pt x="2904" y="13454"/>
                    <a:pt x="2686" y="14058"/>
                  </a:cubicBezTo>
                  <a:cubicBezTo>
                    <a:pt x="2517" y="13865"/>
                    <a:pt x="2371" y="13647"/>
                    <a:pt x="2251" y="13502"/>
                  </a:cubicBezTo>
                  <a:cubicBezTo>
                    <a:pt x="1742" y="12631"/>
                    <a:pt x="1670" y="10865"/>
                    <a:pt x="1621" y="9824"/>
                  </a:cubicBezTo>
                  <a:cubicBezTo>
                    <a:pt x="1597" y="9292"/>
                    <a:pt x="1597" y="8784"/>
                    <a:pt x="1597" y="8252"/>
                  </a:cubicBezTo>
                  <a:cubicBezTo>
                    <a:pt x="1597" y="7018"/>
                    <a:pt x="1646" y="5759"/>
                    <a:pt x="1694" y="4550"/>
                  </a:cubicBezTo>
                  <a:cubicBezTo>
                    <a:pt x="1742" y="3316"/>
                    <a:pt x="1791" y="2033"/>
                    <a:pt x="1791" y="775"/>
                  </a:cubicBezTo>
                  <a:cubicBezTo>
                    <a:pt x="1791" y="340"/>
                    <a:pt x="1452" y="1"/>
                    <a:pt x="1017" y="1"/>
                  </a:cubicBezTo>
                  <a:cubicBezTo>
                    <a:pt x="581" y="1"/>
                    <a:pt x="242" y="340"/>
                    <a:pt x="242" y="775"/>
                  </a:cubicBezTo>
                  <a:cubicBezTo>
                    <a:pt x="242" y="2009"/>
                    <a:pt x="194" y="3267"/>
                    <a:pt x="145" y="4501"/>
                  </a:cubicBezTo>
                  <a:cubicBezTo>
                    <a:pt x="73" y="6268"/>
                    <a:pt x="0" y="8082"/>
                    <a:pt x="73" y="9873"/>
                  </a:cubicBezTo>
                  <a:cubicBezTo>
                    <a:pt x="121" y="11179"/>
                    <a:pt x="218" y="13091"/>
                    <a:pt x="920" y="14300"/>
                  </a:cubicBezTo>
                  <a:cubicBezTo>
                    <a:pt x="944" y="14325"/>
                    <a:pt x="2202" y="16405"/>
                    <a:pt x="3218" y="16212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2"/>
            <p:cNvSpPr/>
            <p:nvPr/>
          </p:nvSpPr>
          <p:spPr>
            <a:xfrm>
              <a:off x="4287216" y="3378550"/>
              <a:ext cx="119918" cy="120132"/>
            </a:xfrm>
            <a:custGeom>
              <a:avLst/>
              <a:gdLst/>
              <a:ahLst/>
              <a:cxnLst/>
              <a:rect l="l" t="t" r="r" b="b"/>
              <a:pathLst>
                <a:path w="7138" h="7139" extrusionOk="0">
                  <a:moveTo>
                    <a:pt x="3557" y="1"/>
                  </a:moveTo>
                  <a:cubicBezTo>
                    <a:pt x="1597" y="1"/>
                    <a:pt x="0" y="1597"/>
                    <a:pt x="0" y="3582"/>
                  </a:cubicBezTo>
                  <a:cubicBezTo>
                    <a:pt x="0" y="5541"/>
                    <a:pt x="1597" y="7138"/>
                    <a:pt x="3557" y="7138"/>
                  </a:cubicBezTo>
                  <a:cubicBezTo>
                    <a:pt x="5541" y="7138"/>
                    <a:pt x="7138" y="5541"/>
                    <a:pt x="7138" y="3582"/>
                  </a:cubicBezTo>
                  <a:cubicBezTo>
                    <a:pt x="7138" y="1597"/>
                    <a:pt x="5541" y="1"/>
                    <a:pt x="3557" y="1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2"/>
            <p:cNvSpPr/>
            <p:nvPr/>
          </p:nvSpPr>
          <p:spPr>
            <a:xfrm>
              <a:off x="4287216" y="3378550"/>
              <a:ext cx="119918" cy="120132"/>
            </a:xfrm>
            <a:custGeom>
              <a:avLst/>
              <a:gdLst/>
              <a:ahLst/>
              <a:cxnLst/>
              <a:rect l="l" t="t" r="r" b="b"/>
              <a:pathLst>
                <a:path w="7138" h="7139" fill="none" extrusionOk="0">
                  <a:moveTo>
                    <a:pt x="7138" y="3582"/>
                  </a:moveTo>
                  <a:cubicBezTo>
                    <a:pt x="7138" y="5541"/>
                    <a:pt x="5541" y="7138"/>
                    <a:pt x="3557" y="7138"/>
                  </a:cubicBezTo>
                  <a:cubicBezTo>
                    <a:pt x="1597" y="7138"/>
                    <a:pt x="0" y="5541"/>
                    <a:pt x="0" y="3582"/>
                  </a:cubicBezTo>
                  <a:cubicBezTo>
                    <a:pt x="0" y="1597"/>
                    <a:pt x="1597" y="1"/>
                    <a:pt x="3557" y="1"/>
                  </a:cubicBezTo>
                  <a:cubicBezTo>
                    <a:pt x="5541" y="1"/>
                    <a:pt x="7138" y="1597"/>
                    <a:pt x="7138" y="3582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2"/>
            <p:cNvSpPr/>
            <p:nvPr/>
          </p:nvSpPr>
          <p:spPr>
            <a:xfrm>
              <a:off x="1553587" y="2886624"/>
              <a:ext cx="104076" cy="273026"/>
            </a:xfrm>
            <a:custGeom>
              <a:avLst/>
              <a:gdLst/>
              <a:ahLst/>
              <a:cxnLst/>
              <a:rect l="l" t="t" r="r" b="b"/>
              <a:pathLst>
                <a:path w="6195" h="16225" extrusionOk="0">
                  <a:moveTo>
                    <a:pt x="3113" y="1"/>
                  </a:moveTo>
                  <a:cubicBezTo>
                    <a:pt x="3067" y="1"/>
                    <a:pt x="3022" y="5"/>
                    <a:pt x="2977" y="13"/>
                  </a:cubicBezTo>
                  <a:cubicBezTo>
                    <a:pt x="2614" y="86"/>
                    <a:pt x="2348" y="376"/>
                    <a:pt x="2299" y="764"/>
                  </a:cubicBezTo>
                  <a:cubicBezTo>
                    <a:pt x="2154" y="1610"/>
                    <a:pt x="1767" y="2360"/>
                    <a:pt x="1356" y="3159"/>
                  </a:cubicBezTo>
                  <a:cubicBezTo>
                    <a:pt x="968" y="3933"/>
                    <a:pt x="557" y="4732"/>
                    <a:pt x="364" y="5651"/>
                  </a:cubicBezTo>
                  <a:cubicBezTo>
                    <a:pt x="1" y="7466"/>
                    <a:pt x="218" y="9522"/>
                    <a:pt x="436" y="11531"/>
                  </a:cubicBezTo>
                  <a:cubicBezTo>
                    <a:pt x="557" y="12716"/>
                    <a:pt x="678" y="13805"/>
                    <a:pt x="678" y="14821"/>
                  </a:cubicBezTo>
                  <a:cubicBezTo>
                    <a:pt x="678" y="15257"/>
                    <a:pt x="1041" y="15595"/>
                    <a:pt x="1452" y="15595"/>
                  </a:cubicBezTo>
                  <a:cubicBezTo>
                    <a:pt x="1888" y="15595"/>
                    <a:pt x="2227" y="15257"/>
                    <a:pt x="2227" y="14821"/>
                  </a:cubicBezTo>
                  <a:cubicBezTo>
                    <a:pt x="2227" y="13732"/>
                    <a:pt x="2106" y="12523"/>
                    <a:pt x="1985" y="11361"/>
                  </a:cubicBezTo>
                  <a:cubicBezTo>
                    <a:pt x="1864" y="10200"/>
                    <a:pt x="1719" y="8966"/>
                    <a:pt x="1719" y="7853"/>
                  </a:cubicBezTo>
                  <a:cubicBezTo>
                    <a:pt x="1719" y="7175"/>
                    <a:pt x="1767" y="6546"/>
                    <a:pt x="1888" y="5941"/>
                  </a:cubicBezTo>
                  <a:cubicBezTo>
                    <a:pt x="2033" y="5264"/>
                    <a:pt x="2372" y="4586"/>
                    <a:pt x="2735" y="3885"/>
                  </a:cubicBezTo>
                  <a:cubicBezTo>
                    <a:pt x="3025" y="3328"/>
                    <a:pt x="3291" y="2772"/>
                    <a:pt x="3509" y="2167"/>
                  </a:cubicBezTo>
                  <a:cubicBezTo>
                    <a:pt x="3678" y="2360"/>
                    <a:pt x="3824" y="2554"/>
                    <a:pt x="3944" y="2723"/>
                  </a:cubicBezTo>
                  <a:cubicBezTo>
                    <a:pt x="4453" y="3594"/>
                    <a:pt x="4525" y="5337"/>
                    <a:pt x="4574" y="6377"/>
                  </a:cubicBezTo>
                  <a:cubicBezTo>
                    <a:pt x="4598" y="6909"/>
                    <a:pt x="4598" y="7442"/>
                    <a:pt x="4598" y="7974"/>
                  </a:cubicBezTo>
                  <a:cubicBezTo>
                    <a:pt x="4598" y="9208"/>
                    <a:pt x="4549" y="10442"/>
                    <a:pt x="4501" y="11676"/>
                  </a:cubicBezTo>
                  <a:cubicBezTo>
                    <a:pt x="4453" y="12910"/>
                    <a:pt x="4404" y="14192"/>
                    <a:pt x="4404" y="15450"/>
                  </a:cubicBezTo>
                  <a:cubicBezTo>
                    <a:pt x="4404" y="15862"/>
                    <a:pt x="4767" y="16225"/>
                    <a:pt x="5178" y="16225"/>
                  </a:cubicBezTo>
                  <a:cubicBezTo>
                    <a:pt x="5614" y="16225"/>
                    <a:pt x="5977" y="15862"/>
                    <a:pt x="5977" y="15450"/>
                  </a:cubicBezTo>
                  <a:cubicBezTo>
                    <a:pt x="5977" y="14216"/>
                    <a:pt x="6025" y="12958"/>
                    <a:pt x="6050" y="11724"/>
                  </a:cubicBezTo>
                  <a:cubicBezTo>
                    <a:pt x="6122" y="9958"/>
                    <a:pt x="6195" y="8119"/>
                    <a:pt x="6122" y="6353"/>
                  </a:cubicBezTo>
                  <a:cubicBezTo>
                    <a:pt x="6074" y="5046"/>
                    <a:pt x="6001" y="3111"/>
                    <a:pt x="5275" y="1901"/>
                  </a:cubicBezTo>
                  <a:cubicBezTo>
                    <a:pt x="5252" y="1901"/>
                    <a:pt x="4102" y="1"/>
                    <a:pt x="3113" y="1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2"/>
            <p:cNvSpPr/>
            <p:nvPr/>
          </p:nvSpPr>
          <p:spPr>
            <a:xfrm>
              <a:off x="1553587" y="2883576"/>
              <a:ext cx="104076" cy="276072"/>
            </a:xfrm>
            <a:custGeom>
              <a:avLst/>
              <a:gdLst/>
              <a:ahLst/>
              <a:cxnLst/>
              <a:rect l="l" t="t" r="r" b="b"/>
              <a:pathLst>
                <a:path w="6195" h="16406" fill="none" extrusionOk="0">
                  <a:moveTo>
                    <a:pt x="2977" y="194"/>
                  </a:moveTo>
                  <a:cubicBezTo>
                    <a:pt x="2614" y="267"/>
                    <a:pt x="2348" y="557"/>
                    <a:pt x="2299" y="945"/>
                  </a:cubicBezTo>
                  <a:cubicBezTo>
                    <a:pt x="2154" y="1791"/>
                    <a:pt x="1767" y="2541"/>
                    <a:pt x="1356" y="3340"/>
                  </a:cubicBezTo>
                  <a:cubicBezTo>
                    <a:pt x="968" y="4114"/>
                    <a:pt x="557" y="4913"/>
                    <a:pt x="364" y="5832"/>
                  </a:cubicBezTo>
                  <a:cubicBezTo>
                    <a:pt x="1" y="7647"/>
                    <a:pt x="218" y="9703"/>
                    <a:pt x="436" y="11712"/>
                  </a:cubicBezTo>
                  <a:cubicBezTo>
                    <a:pt x="557" y="12897"/>
                    <a:pt x="678" y="13986"/>
                    <a:pt x="678" y="15002"/>
                  </a:cubicBezTo>
                  <a:cubicBezTo>
                    <a:pt x="678" y="15438"/>
                    <a:pt x="1041" y="15776"/>
                    <a:pt x="1452" y="15776"/>
                  </a:cubicBezTo>
                  <a:cubicBezTo>
                    <a:pt x="1888" y="15776"/>
                    <a:pt x="2227" y="15438"/>
                    <a:pt x="2227" y="15002"/>
                  </a:cubicBezTo>
                  <a:cubicBezTo>
                    <a:pt x="2227" y="13913"/>
                    <a:pt x="2106" y="12704"/>
                    <a:pt x="1985" y="11542"/>
                  </a:cubicBezTo>
                  <a:cubicBezTo>
                    <a:pt x="1864" y="10381"/>
                    <a:pt x="1719" y="9147"/>
                    <a:pt x="1719" y="8034"/>
                  </a:cubicBezTo>
                  <a:cubicBezTo>
                    <a:pt x="1719" y="7356"/>
                    <a:pt x="1767" y="6727"/>
                    <a:pt x="1888" y="6122"/>
                  </a:cubicBezTo>
                  <a:cubicBezTo>
                    <a:pt x="2033" y="5445"/>
                    <a:pt x="2372" y="4767"/>
                    <a:pt x="2735" y="4066"/>
                  </a:cubicBezTo>
                  <a:cubicBezTo>
                    <a:pt x="3025" y="3509"/>
                    <a:pt x="3291" y="2953"/>
                    <a:pt x="3509" y="2348"/>
                  </a:cubicBezTo>
                  <a:cubicBezTo>
                    <a:pt x="3678" y="2541"/>
                    <a:pt x="3824" y="2735"/>
                    <a:pt x="3944" y="2904"/>
                  </a:cubicBezTo>
                  <a:cubicBezTo>
                    <a:pt x="4453" y="3775"/>
                    <a:pt x="4525" y="5518"/>
                    <a:pt x="4574" y="6558"/>
                  </a:cubicBezTo>
                  <a:cubicBezTo>
                    <a:pt x="4598" y="7090"/>
                    <a:pt x="4598" y="7623"/>
                    <a:pt x="4598" y="8155"/>
                  </a:cubicBezTo>
                  <a:cubicBezTo>
                    <a:pt x="4598" y="9389"/>
                    <a:pt x="4549" y="10623"/>
                    <a:pt x="4501" y="11857"/>
                  </a:cubicBezTo>
                  <a:cubicBezTo>
                    <a:pt x="4453" y="13091"/>
                    <a:pt x="4404" y="14373"/>
                    <a:pt x="4404" y="15631"/>
                  </a:cubicBezTo>
                  <a:cubicBezTo>
                    <a:pt x="4404" y="16043"/>
                    <a:pt x="4767" y="16406"/>
                    <a:pt x="5178" y="16406"/>
                  </a:cubicBezTo>
                  <a:cubicBezTo>
                    <a:pt x="5614" y="16406"/>
                    <a:pt x="5977" y="16043"/>
                    <a:pt x="5977" y="15631"/>
                  </a:cubicBezTo>
                  <a:cubicBezTo>
                    <a:pt x="5977" y="14397"/>
                    <a:pt x="6025" y="13139"/>
                    <a:pt x="6050" y="11905"/>
                  </a:cubicBezTo>
                  <a:cubicBezTo>
                    <a:pt x="6122" y="10139"/>
                    <a:pt x="6195" y="8300"/>
                    <a:pt x="6122" y="6534"/>
                  </a:cubicBezTo>
                  <a:cubicBezTo>
                    <a:pt x="6074" y="5227"/>
                    <a:pt x="6001" y="3292"/>
                    <a:pt x="5275" y="2082"/>
                  </a:cubicBezTo>
                  <a:cubicBezTo>
                    <a:pt x="5251" y="2082"/>
                    <a:pt x="3993" y="1"/>
                    <a:pt x="2977" y="194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2"/>
            <p:cNvSpPr/>
            <p:nvPr/>
          </p:nvSpPr>
          <p:spPr>
            <a:xfrm>
              <a:off x="1546682" y="2827358"/>
              <a:ext cx="120338" cy="120535"/>
            </a:xfrm>
            <a:custGeom>
              <a:avLst/>
              <a:gdLst/>
              <a:ahLst/>
              <a:cxnLst/>
              <a:rect l="l" t="t" r="r" b="b"/>
              <a:pathLst>
                <a:path w="7163" h="7163" extrusionOk="0">
                  <a:moveTo>
                    <a:pt x="3581" y="1"/>
                  </a:moveTo>
                  <a:cubicBezTo>
                    <a:pt x="1597" y="1"/>
                    <a:pt x="0" y="1598"/>
                    <a:pt x="0" y="3582"/>
                  </a:cubicBezTo>
                  <a:cubicBezTo>
                    <a:pt x="0" y="5542"/>
                    <a:pt x="1597" y="7163"/>
                    <a:pt x="3581" y="7163"/>
                  </a:cubicBezTo>
                  <a:cubicBezTo>
                    <a:pt x="5565" y="7163"/>
                    <a:pt x="7162" y="5542"/>
                    <a:pt x="7162" y="3582"/>
                  </a:cubicBezTo>
                  <a:cubicBezTo>
                    <a:pt x="7162" y="1598"/>
                    <a:pt x="5565" y="1"/>
                    <a:pt x="3581" y="1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2"/>
            <p:cNvSpPr/>
            <p:nvPr/>
          </p:nvSpPr>
          <p:spPr>
            <a:xfrm>
              <a:off x="1546682" y="2827358"/>
              <a:ext cx="120338" cy="120535"/>
            </a:xfrm>
            <a:custGeom>
              <a:avLst/>
              <a:gdLst/>
              <a:ahLst/>
              <a:cxnLst/>
              <a:rect l="l" t="t" r="r" b="b"/>
              <a:pathLst>
                <a:path w="7163" h="7163" fill="none" extrusionOk="0">
                  <a:moveTo>
                    <a:pt x="7162" y="3582"/>
                  </a:moveTo>
                  <a:cubicBezTo>
                    <a:pt x="7162" y="5542"/>
                    <a:pt x="5565" y="7163"/>
                    <a:pt x="3581" y="7163"/>
                  </a:cubicBezTo>
                  <a:cubicBezTo>
                    <a:pt x="1597" y="7163"/>
                    <a:pt x="0" y="5542"/>
                    <a:pt x="0" y="3582"/>
                  </a:cubicBezTo>
                  <a:cubicBezTo>
                    <a:pt x="0" y="1598"/>
                    <a:pt x="1597" y="1"/>
                    <a:pt x="3581" y="1"/>
                  </a:cubicBezTo>
                  <a:cubicBezTo>
                    <a:pt x="5565" y="1"/>
                    <a:pt x="7162" y="1598"/>
                    <a:pt x="7162" y="3582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2"/>
            <p:cNvSpPr/>
            <p:nvPr/>
          </p:nvSpPr>
          <p:spPr>
            <a:xfrm>
              <a:off x="1556023" y="3162228"/>
              <a:ext cx="104076" cy="273026"/>
            </a:xfrm>
            <a:custGeom>
              <a:avLst/>
              <a:gdLst/>
              <a:ahLst/>
              <a:cxnLst/>
              <a:rect l="l" t="t" r="r" b="b"/>
              <a:pathLst>
                <a:path w="6195" h="16225" extrusionOk="0">
                  <a:moveTo>
                    <a:pt x="1017" y="1"/>
                  </a:moveTo>
                  <a:cubicBezTo>
                    <a:pt x="581" y="1"/>
                    <a:pt x="219" y="339"/>
                    <a:pt x="219" y="775"/>
                  </a:cubicBezTo>
                  <a:cubicBezTo>
                    <a:pt x="219" y="2009"/>
                    <a:pt x="170" y="3267"/>
                    <a:pt x="122" y="4477"/>
                  </a:cubicBezTo>
                  <a:cubicBezTo>
                    <a:pt x="73" y="6267"/>
                    <a:pt x="1" y="8082"/>
                    <a:pt x="73" y="9873"/>
                  </a:cubicBezTo>
                  <a:cubicBezTo>
                    <a:pt x="122" y="11179"/>
                    <a:pt x="194" y="13091"/>
                    <a:pt x="920" y="14300"/>
                  </a:cubicBezTo>
                  <a:cubicBezTo>
                    <a:pt x="920" y="14323"/>
                    <a:pt x="2091" y="16224"/>
                    <a:pt x="3061" y="16224"/>
                  </a:cubicBezTo>
                  <a:cubicBezTo>
                    <a:pt x="3106" y="16224"/>
                    <a:pt x="3151" y="16220"/>
                    <a:pt x="3195" y="16212"/>
                  </a:cubicBezTo>
                  <a:cubicBezTo>
                    <a:pt x="3558" y="16139"/>
                    <a:pt x="3848" y="15849"/>
                    <a:pt x="3896" y="15437"/>
                  </a:cubicBezTo>
                  <a:cubicBezTo>
                    <a:pt x="4041" y="14591"/>
                    <a:pt x="4429" y="13841"/>
                    <a:pt x="4840" y="13042"/>
                  </a:cubicBezTo>
                  <a:cubicBezTo>
                    <a:pt x="5227" y="12268"/>
                    <a:pt x="5638" y="11469"/>
                    <a:pt x="5832" y="10574"/>
                  </a:cubicBezTo>
                  <a:cubicBezTo>
                    <a:pt x="6195" y="8760"/>
                    <a:pt x="5977" y="6679"/>
                    <a:pt x="5759" y="4670"/>
                  </a:cubicBezTo>
                  <a:cubicBezTo>
                    <a:pt x="5638" y="3509"/>
                    <a:pt x="5517" y="2396"/>
                    <a:pt x="5517" y="1404"/>
                  </a:cubicBezTo>
                  <a:cubicBezTo>
                    <a:pt x="5517" y="969"/>
                    <a:pt x="5154" y="630"/>
                    <a:pt x="4743" y="630"/>
                  </a:cubicBezTo>
                  <a:cubicBezTo>
                    <a:pt x="4308" y="630"/>
                    <a:pt x="3945" y="969"/>
                    <a:pt x="3945" y="1404"/>
                  </a:cubicBezTo>
                  <a:cubicBezTo>
                    <a:pt x="3945" y="2493"/>
                    <a:pt x="4090" y="3678"/>
                    <a:pt x="4211" y="4840"/>
                  </a:cubicBezTo>
                  <a:cubicBezTo>
                    <a:pt x="4332" y="6025"/>
                    <a:pt x="4477" y="7235"/>
                    <a:pt x="4477" y="8372"/>
                  </a:cubicBezTo>
                  <a:cubicBezTo>
                    <a:pt x="4477" y="9026"/>
                    <a:pt x="4429" y="9679"/>
                    <a:pt x="4308" y="10260"/>
                  </a:cubicBezTo>
                  <a:cubicBezTo>
                    <a:pt x="4162" y="10961"/>
                    <a:pt x="3824" y="11639"/>
                    <a:pt x="3461" y="12340"/>
                  </a:cubicBezTo>
                  <a:cubicBezTo>
                    <a:pt x="3170" y="12873"/>
                    <a:pt x="2904" y="13453"/>
                    <a:pt x="2687" y="14058"/>
                  </a:cubicBezTo>
                  <a:cubicBezTo>
                    <a:pt x="2517" y="13865"/>
                    <a:pt x="2372" y="13647"/>
                    <a:pt x="2251" y="13502"/>
                  </a:cubicBezTo>
                  <a:cubicBezTo>
                    <a:pt x="1743" y="12631"/>
                    <a:pt x="1670" y="10865"/>
                    <a:pt x="1622" y="9824"/>
                  </a:cubicBezTo>
                  <a:cubicBezTo>
                    <a:pt x="1598" y="9292"/>
                    <a:pt x="1598" y="8784"/>
                    <a:pt x="1598" y="8251"/>
                  </a:cubicBezTo>
                  <a:cubicBezTo>
                    <a:pt x="1598" y="7017"/>
                    <a:pt x="1646" y="5759"/>
                    <a:pt x="1694" y="4549"/>
                  </a:cubicBezTo>
                  <a:cubicBezTo>
                    <a:pt x="1743" y="3315"/>
                    <a:pt x="1791" y="2033"/>
                    <a:pt x="1791" y="775"/>
                  </a:cubicBezTo>
                  <a:cubicBezTo>
                    <a:pt x="1791" y="339"/>
                    <a:pt x="1428" y="1"/>
                    <a:pt x="1017" y="1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2"/>
            <p:cNvSpPr/>
            <p:nvPr/>
          </p:nvSpPr>
          <p:spPr>
            <a:xfrm>
              <a:off x="1556023" y="3162228"/>
              <a:ext cx="104076" cy="276072"/>
            </a:xfrm>
            <a:custGeom>
              <a:avLst/>
              <a:gdLst/>
              <a:ahLst/>
              <a:cxnLst/>
              <a:rect l="l" t="t" r="r" b="b"/>
              <a:pathLst>
                <a:path w="6195" h="16406" fill="none" extrusionOk="0">
                  <a:moveTo>
                    <a:pt x="3195" y="16212"/>
                  </a:moveTo>
                  <a:cubicBezTo>
                    <a:pt x="3558" y="16139"/>
                    <a:pt x="3848" y="15849"/>
                    <a:pt x="3896" y="15437"/>
                  </a:cubicBezTo>
                  <a:cubicBezTo>
                    <a:pt x="4041" y="14591"/>
                    <a:pt x="4429" y="13841"/>
                    <a:pt x="4840" y="13042"/>
                  </a:cubicBezTo>
                  <a:cubicBezTo>
                    <a:pt x="5227" y="12268"/>
                    <a:pt x="5638" y="11469"/>
                    <a:pt x="5832" y="10574"/>
                  </a:cubicBezTo>
                  <a:cubicBezTo>
                    <a:pt x="6195" y="8760"/>
                    <a:pt x="5977" y="6679"/>
                    <a:pt x="5759" y="4670"/>
                  </a:cubicBezTo>
                  <a:cubicBezTo>
                    <a:pt x="5638" y="3509"/>
                    <a:pt x="5517" y="2396"/>
                    <a:pt x="5517" y="1404"/>
                  </a:cubicBezTo>
                  <a:cubicBezTo>
                    <a:pt x="5517" y="969"/>
                    <a:pt x="5154" y="630"/>
                    <a:pt x="4743" y="630"/>
                  </a:cubicBezTo>
                  <a:cubicBezTo>
                    <a:pt x="4308" y="630"/>
                    <a:pt x="3945" y="969"/>
                    <a:pt x="3945" y="1404"/>
                  </a:cubicBezTo>
                  <a:cubicBezTo>
                    <a:pt x="3945" y="2493"/>
                    <a:pt x="4090" y="3678"/>
                    <a:pt x="4211" y="4840"/>
                  </a:cubicBezTo>
                  <a:cubicBezTo>
                    <a:pt x="4332" y="6025"/>
                    <a:pt x="4477" y="7235"/>
                    <a:pt x="4477" y="8372"/>
                  </a:cubicBezTo>
                  <a:cubicBezTo>
                    <a:pt x="4477" y="9026"/>
                    <a:pt x="4429" y="9679"/>
                    <a:pt x="4308" y="10260"/>
                  </a:cubicBezTo>
                  <a:cubicBezTo>
                    <a:pt x="4162" y="10961"/>
                    <a:pt x="3824" y="11639"/>
                    <a:pt x="3461" y="12340"/>
                  </a:cubicBezTo>
                  <a:cubicBezTo>
                    <a:pt x="3170" y="12873"/>
                    <a:pt x="2904" y="13453"/>
                    <a:pt x="2687" y="14058"/>
                  </a:cubicBezTo>
                  <a:cubicBezTo>
                    <a:pt x="2517" y="13865"/>
                    <a:pt x="2372" y="13647"/>
                    <a:pt x="2251" y="13502"/>
                  </a:cubicBezTo>
                  <a:cubicBezTo>
                    <a:pt x="1743" y="12631"/>
                    <a:pt x="1670" y="10865"/>
                    <a:pt x="1622" y="9824"/>
                  </a:cubicBezTo>
                  <a:cubicBezTo>
                    <a:pt x="1598" y="9292"/>
                    <a:pt x="1598" y="8784"/>
                    <a:pt x="1598" y="8251"/>
                  </a:cubicBezTo>
                  <a:cubicBezTo>
                    <a:pt x="1598" y="7017"/>
                    <a:pt x="1646" y="5759"/>
                    <a:pt x="1694" y="4549"/>
                  </a:cubicBezTo>
                  <a:cubicBezTo>
                    <a:pt x="1743" y="3315"/>
                    <a:pt x="1791" y="2033"/>
                    <a:pt x="1791" y="775"/>
                  </a:cubicBezTo>
                  <a:cubicBezTo>
                    <a:pt x="1791" y="339"/>
                    <a:pt x="1428" y="1"/>
                    <a:pt x="1017" y="1"/>
                  </a:cubicBezTo>
                  <a:cubicBezTo>
                    <a:pt x="581" y="1"/>
                    <a:pt x="219" y="339"/>
                    <a:pt x="219" y="775"/>
                  </a:cubicBezTo>
                  <a:cubicBezTo>
                    <a:pt x="219" y="2009"/>
                    <a:pt x="170" y="3267"/>
                    <a:pt x="122" y="4477"/>
                  </a:cubicBezTo>
                  <a:cubicBezTo>
                    <a:pt x="73" y="6267"/>
                    <a:pt x="1" y="8082"/>
                    <a:pt x="73" y="9873"/>
                  </a:cubicBezTo>
                  <a:cubicBezTo>
                    <a:pt x="122" y="11179"/>
                    <a:pt x="194" y="13091"/>
                    <a:pt x="920" y="14300"/>
                  </a:cubicBezTo>
                  <a:cubicBezTo>
                    <a:pt x="920" y="14324"/>
                    <a:pt x="2203" y="16405"/>
                    <a:pt x="3195" y="16212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2"/>
            <p:cNvSpPr/>
            <p:nvPr/>
          </p:nvSpPr>
          <p:spPr>
            <a:xfrm>
              <a:off x="1546682" y="3374071"/>
              <a:ext cx="120338" cy="120132"/>
            </a:xfrm>
            <a:custGeom>
              <a:avLst/>
              <a:gdLst/>
              <a:ahLst/>
              <a:cxnLst/>
              <a:rect l="l" t="t" r="r" b="b"/>
              <a:pathLst>
                <a:path w="7163" h="7139" extrusionOk="0">
                  <a:moveTo>
                    <a:pt x="3581" y="0"/>
                  </a:moveTo>
                  <a:cubicBezTo>
                    <a:pt x="1597" y="0"/>
                    <a:pt x="0" y="1597"/>
                    <a:pt x="0" y="3581"/>
                  </a:cubicBezTo>
                  <a:cubicBezTo>
                    <a:pt x="0" y="5541"/>
                    <a:pt x="1597" y="7138"/>
                    <a:pt x="3581" y="7138"/>
                  </a:cubicBezTo>
                  <a:cubicBezTo>
                    <a:pt x="5565" y="7138"/>
                    <a:pt x="7162" y="5541"/>
                    <a:pt x="7162" y="3581"/>
                  </a:cubicBezTo>
                  <a:cubicBezTo>
                    <a:pt x="7162" y="1597"/>
                    <a:pt x="5565" y="0"/>
                    <a:pt x="3581" y="0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2"/>
            <p:cNvSpPr/>
            <p:nvPr/>
          </p:nvSpPr>
          <p:spPr>
            <a:xfrm>
              <a:off x="1546682" y="3374071"/>
              <a:ext cx="120338" cy="120132"/>
            </a:xfrm>
            <a:custGeom>
              <a:avLst/>
              <a:gdLst/>
              <a:ahLst/>
              <a:cxnLst/>
              <a:rect l="l" t="t" r="r" b="b"/>
              <a:pathLst>
                <a:path w="7163" h="7139" fill="none" extrusionOk="0">
                  <a:moveTo>
                    <a:pt x="7162" y="3581"/>
                  </a:moveTo>
                  <a:cubicBezTo>
                    <a:pt x="7162" y="5541"/>
                    <a:pt x="5565" y="7138"/>
                    <a:pt x="3581" y="7138"/>
                  </a:cubicBezTo>
                  <a:cubicBezTo>
                    <a:pt x="1597" y="7138"/>
                    <a:pt x="0" y="5541"/>
                    <a:pt x="0" y="3581"/>
                  </a:cubicBezTo>
                  <a:cubicBezTo>
                    <a:pt x="0" y="1597"/>
                    <a:pt x="1597" y="0"/>
                    <a:pt x="3581" y="0"/>
                  </a:cubicBezTo>
                  <a:cubicBezTo>
                    <a:pt x="5565" y="0"/>
                    <a:pt x="7162" y="1597"/>
                    <a:pt x="7162" y="3581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2"/>
            <p:cNvSpPr/>
            <p:nvPr/>
          </p:nvSpPr>
          <p:spPr>
            <a:xfrm>
              <a:off x="1695043" y="2890294"/>
              <a:ext cx="104076" cy="273026"/>
            </a:xfrm>
            <a:custGeom>
              <a:avLst/>
              <a:gdLst/>
              <a:ahLst/>
              <a:cxnLst/>
              <a:rect l="l" t="t" r="r" b="b"/>
              <a:pathLst>
                <a:path w="6195" h="16225" extrusionOk="0">
                  <a:moveTo>
                    <a:pt x="3138" y="1"/>
                  </a:moveTo>
                  <a:cubicBezTo>
                    <a:pt x="3092" y="1"/>
                    <a:pt x="3046" y="5"/>
                    <a:pt x="3001" y="13"/>
                  </a:cubicBezTo>
                  <a:cubicBezTo>
                    <a:pt x="2638" y="86"/>
                    <a:pt x="2348" y="376"/>
                    <a:pt x="2299" y="763"/>
                  </a:cubicBezTo>
                  <a:cubicBezTo>
                    <a:pt x="2178" y="1610"/>
                    <a:pt x="1767" y="2360"/>
                    <a:pt x="1356" y="3183"/>
                  </a:cubicBezTo>
                  <a:cubicBezTo>
                    <a:pt x="969" y="3933"/>
                    <a:pt x="557" y="4731"/>
                    <a:pt x="364" y="5651"/>
                  </a:cubicBezTo>
                  <a:cubicBezTo>
                    <a:pt x="1" y="7465"/>
                    <a:pt x="218" y="9546"/>
                    <a:pt x="436" y="11555"/>
                  </a:cubicBezTo>
                  <a:cubicBezTo>
                    <a:pt x="581" y="12716"/>
                    <a:pt x="678" y="13805"/>
                    <a:pt x="678" y="14821"/>
                  </a:cubicBezTo>
                  <a:cubicBezTo>
                    <a:pt x="678" y="15256"/>
                    <a:pt x="1041" y="15595"/>
                    <a:pt x="1477" y="15595"/>
                  </a:cubicBezTo>
                  <a:cubicBezTo>
                    <a:pt x="1888" y="15595"/>
                    <a:pt x="2251" y="15256"/>
                    <a:pt x="2251" y="14821"/>
                  </a:cubicBezTo>
                  <a:cubicBezTo>
                    <a:pt x="2251" y="13732"/>
                    <a:pt x="2106" y="12522"/>
                    <a:pt x="1985" y="11385"/>
                  </a:cubicBezTo>
                  <a:cubicBezTo>
                    <a:pt x="1864" y="10200"/>
                    <a:pt x="1719" y="8966"/>
                    <a:pt x="1719" y="7853"/>
                  </a:cubicBezTo>
                  <a:cubicBezTo>
                    <a:pt x="1719" y="7175"/>
                    <a:pt x="1767" y="6546"/>
                    <a:pt x="1888" y="5965"/>
                  </a:cubicBezTo>
                  <a:cubicBezTo>
                    <a:pt x="2033" y="5264"/>
                    <a:pt x="2372" y="4586"/>
                    <a:pt x="2735" y="3885"/>
                  </a:cubicBezTo>
                  <a:cubicBezTo>
                    <a:pt x="3025" y="3328"/>
                    <a:pt x="3291" y="2772"/>
                    <a:pt x="3533" y="2167"/>
                  </a:cubicBezTo>
                  <a:cubicBezTo>
                    <a:pt x="3678" y="2360"/>
                    <a:pt x="3848" y="2554"/>
                    <a:pt x="3945" y="2723"/>
                  </a:cubicBezTo>
                  <a:cubicBezTo>
                    <a:pt x="4477" y="3594"/>
                    <a:pt x="4525" y="5336"/>
                    <a:pt x="4574" y="6401"/>
                  </a:cubicBezTo>
                  <a:cubicBezTo>
                    <a:pt x="4598" y="6909"/>
                    <a:pt x="4622" y="7441"/>
                    <a:pt x="4622" y="7974"/>
                  </a:cubicBezTo>
                  <a:cubicBezTo>
                    <a:pt x="4622" y="9208"/>
                    <a:pt x="4574" y="10442"/>
                    <a:pt x="4525" y="11676"/>
                  </a:cubicBezTo>
                  <a:cubicBezTo>
                    <a:pt x="4477" y="12909"/>
                    <a:pt x="4428" y="14192"/>
                    <a:pt x="4428" y="15450"/>
                  </a:cubicBezTo>
                  <a:cubicBezTo>
                    <a:pt x="4428" y="15861"/>
                    <a:pt x="4767" y="16224"/>
                    <a:pt x="5203" y="16224"/>
                  </a:cubicBezTo>
                  <a:cubicBezTo>
                    <a:pt x="5614" y="16224"/>
                    <a:pt x="5977" y="15861"/>
                    <a:pt x="5977" y="15450"/>
                  </a:cubicBezTo>
                  <a:cubicBezTo>
                    <a:pt x="5977" y="14216"/>
                    <a:pt x="6025" y="12958"/>
                    <a:pt x="6074" y="11724"/>
                  </a:cubicBezTo>
                  <a:cubicBezTo>
                    <a:pt x="6146" y="9958"/>
                    <a:pt x="6195" y="8119"/>
                    <a:pt x="6122" y="6352"/>
                  </a:cubicBezTo>
                  <a:cubicBezTo>
                    <a:pt x="6074" y="5046"/>
                    <a:pt x="6001" y="3110"/>
                    <a:pt x="5275" y="1925"/>
                  </a:cubicBezTo>
                  <a:cubicBezTo>
                    <a:pt x="5275" y="1902"/>
                    <a:pt x="4126" y="1"/>
                    <a:pt x="3138" y="1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2"/>
            <p:cNvSpPr/>
            <p:nvPr/>
          </p:nvSpPr>
          <p:spPr>
            <a:xfrm>
              <a:off x="1695043" y="2887247"/>
              <a:ext cx="104076" cy="276072"/>
            </a:xfrm>
            <a:custGeom>
              <a:avLst/>
              <a:gdLst/>
              <a:ahLst/>
              <a:cxnLst/>
              <a:rect l="l" t="t" r="r" b="b"/>
              <a:pathLst>
                <a:path w="6195" h="16406" fill="none" extrusionOk="0">
                  <a:moveTo>
                    <a:pt x="3001" y="194"/>
                  </a:moveTo>
                  <a:cubicBezTo>
                    <a:pt x="2638" y="267"/>
                    <a:pt x="2348" y="557"/>
                    <a:pt x="2299" y="944"/>
                  </a:cubicBezTo>
                  <a:cubicBezTo>
                    <a:pt x="2178" y="1791"/>
                    <a:pt x="1767" y="2541"/>
                    <a:pt x="1356" y="3364"/>
                  </a:cubicBezTo>
                  <a:cubicBezTo>
                    <a:pt x="969" y="4114"/>
                    <a:pt x="557" y="4912"/>
                    <a:pt x="364" y="5832"/>
                  </a:cubicBezTo>
                  <a:cubicBezTo>
                    <a:pt x="1" y="7646"/>
                    <a:pt x="218" y="9727"/>
                    <a:pt x="436" y="11736"/>
                  </a:cubicBezTo>
                  <a:cubicBezTo>
                    <a:pt x="581" y="12897"/>
                    <a:pt x="678" y="13986"/>
                    <a:pt x="678" y="15002"/>
                  </a:cubicBezTo>
                  <a:cubicBezTo>
                    <a:pt x="678" y="15437"/>
                    <a:pt x="1041" y="15776"/>
                    <a:pt x="1477" y="15776"/>
                  </a:cubicBezTo>
                  <a:cubicBezTo>
                    <a:pt x="1888" y="15776"/>
                    <a:pt x="2251" y="15437"/>
                    <a:pt x="2251" y="15002"/>
                  </a:cubicBezTo>
                  <a:cubicBezTo>
                    <a:pt x="2251" y="13913"/>
                    <a:pt x="2106" y="12703"/>
                    <a:pt x="1985" y="11566"/>
                  </a:cubicBezTo>
                  <a:cubicBezTo>
                    <a:pt x="1864" y="10381"/>
                    <a:pt x="1719" y="9147"/>
                    <a:pt x="1719" y="8034"/>
                  </a:cubicBezTo>
                  <a:cubicBezTo>
                    <a:pt x="1719" y="7356"/>
                    <a:pt x="1767" y="6727"/>
                    <a:pt x="1888" y="6146"/>
                  </a:cubicBezTo>
                  <a:cubicBezTo>
                    <a:pt x="2033" y="5445"/>
                    <a:pt x="2372" y="4767"/>
                    <a:pt x="2735" y="4066"/>
                  </a:cubicBezTo>
                  <a:cubicBezTo>
                    <a:pt x="3025" y="3509"/>
                    <a:pt x="3291" y="2953"/>
                    <a:pt x="3533" y="2348"/>
                  </a:cubicBezTo>
                  <a:cubicBezTo>
                    <a:pt x="3678" y="2541"/>
                    <a:pt x="3848" y="2735"/>
                    <a:pt x="3945" y="2904"/>
                  </a:cubicBezTo>
                  <a:cubicBezTo>
                    <a:pt x="4477" y="3775"/>
                    <a:pt x="4525" y="5517"/>
                    <a:pt x="4574" y="6582"/>
                  </a:cubicBezTo>
                  <a:cubicBezTo>
                    <a:pt x="4598" y="7090"/>
                    <a:pt x="4622" y="7622"/>
                    <a:pt x="4622" y="8155"/>
                  </a:cubicBezTo>
                  <a:cubicBezTo>
                    <a:pt x="4622" y="9389"/>
                    <a:pt x="4574" y="10623"/>
                    <a:pt x="4525" y="11857"/>
                  </a:cubicBezTo>
                  <a:cubicBezTo>
                    <a:pt x="4477" y="13090"/>
                    <a:pt x="4428" y="14373"/>
                    <a:pt x="4428" y="15631"/>
                  </a:cubicBezTo>
                  <a:cubicBezTo>
                    <a:pt x="4428" y="16042"/>
                    <a:pt x="4767" y="16405"/>
                    <a:pt x="5203" y="16405"/>
                  </a:cubicBezTo>
                  <a:cubicBezTo>
                    <a:pt x="5614" y="16405"/>
                    <a:pt x="5977" y="16042"/>
                    <a:pt x="5977" y="15631"/>
                  </a:cubicBezTo>
                  <a:cubicBezTo>
                    <a:pt x="5977" y="14397"/>
                    <a:pt x="6025" y="13139"/>
                    <a:pt x="6074" y="11905"/>
                  </a:cubicBezTo>
                  <a:cubicBezTo>
                    <a:pt x="6146" y="10139"/>
                    <a:pt x="6195" y="8300"/>
                    <a:pt x="6122" y="6533"/>
                  </a:cubicBezTo>
                  <a:cubicBezTo>
                    <a:pt x="6074" y="5227"/>
                    <a:pt x="6001" y="3291"/>
                    <a:pt x="5275" y="2106"/>
                  </a:cubicBezTo>
                  <a:cubicBezTo>
                    <a:pt x="5275" y="2082"/>
                    <a:pt x="4017" y="1"/>
                    <a:pt x="3001" y="194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2"/>
            <p:cNvSpPr/>
            <p:nvPr/>
          </p:nvSpPr>
          <p:spPr>
            <a:xfrm>
              <a:off x="1688541" y="2831028"/>
              <a:ext cx="119935" cy="120535"/>
            </a:xfrm>
            <a:custGeom>
              <a:avLst/>
              <a:gdLst/>
              <a:ahLst/>
              <a:cxnLst/>
              <a:rect l="l" t="t" r="r" b="b"/>
              <a:pathLst>
                <a:path w="7139" h="7163" extrusionOk="0">
                  <a:moveTo>
                    <a:pt x="3557" y="1"/>
                  </a:moveTo>
                  <a:cubicBezTo>
                    <a:pt x="1597" y="1"/>
                    <a:pt x="1" y="1598"/>
                    <a:pt x="1" y="3582"/>
                  </a:cubicBezTo>
                  <a:cubicBezTo>
                    <a:pt x="1" y="5541"/>
                    <a:pt x="1597" y="7163"/>
                    <a:pt x="3557" y="7163"/>
                  </a:cubicBezTo>
                  <a:cubicBezTo>
                    <a:pt x="5541" y="7163"/>
                    <a:pt x="7138" y="5541"/>
                    <a:pt x="7138" y="3582"/>
                  </a:cubicBezTo>
                  <a:cubicBezTo>
                    <a:pt x="7138" y="1598"/>
                    <a:pt x="5541" y="1"/>
                    <a:pt x="3557" y="1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2"/>
            <p:cNvSpPr/>
            <p:nvPr/>
          </p:nvSpPr>
          <p:spPr>
            <a:xfrm>
              <a:off x="1688541" y="2831028"/>
              <a:ext cx="119935" cy="120535"/>
            </a:xfrm>
            <a:custGeom>
              <a:avLst/>
              <a:gdLst/>
              <a:ahLst/>
              <a:cxnLst/>
              <a:rect l="l" t="t" r="r" b="b"/>
              <a:pathLst>
                <a:path w="7139" h="7163" fill="none" extrusionOk="0">
                  <a:moveTo>
                    <a:pt x="7138" y="3582"/>
                  </a:moveTo>
                  <a:cubicBezTo>
                    <a:pt x="7138" y="5541"/>
                    <a:pt x="5541" y="7163"/>
                    <a:pt x="3557" y="7163"/>
                  </a:cubicBezTo>
                  <a:cubicBezTo>
                    <a:pt x="1597" y="7163"/>
                    <a:pt x="1" y="5541"/>
                    <a:pt x="1" y="3582"/>
                  </a:cubicBezTo>
                  <a:cubicBezTo>
                    <a:pt x="1" y="1598"/>
                    <a:pt x="1597" y="1"/>
                    <a:pt x="3557" y="1"/>
                  </a:cubicBezTo>
                  <a:cubicBezTo>
                    <a:pt x="5541" y="1"/>
                    <a:pt x="7138" y="1598"/>
                    <a:pt x="7138" y="3582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2"/>
            <p:cNvSpPr/>
            <p:nvPr/>
          </p:nvSpPr>
          <p:spPr>
            <a:xfrm>
              <a:off x="1697479" y="3165899"/>
              <a:ext cx="104076" cy="273026"/>
            </a:xfrm>
            <a:custGeom>
              <a:avLst/>
              <a:gdLst/>
              <a:ahLst/>
              <a:cxnLst/>
              <a:rect l="l" t="t" r="r" b="b"/>
              <a:pathLst>
                <a:path w="6195" h="16225" extrusionOk="0">
                  <a:moveTo>
                    <a:pt x="1017" y="0"/>
                  </a:moveTo>
                  <a:cubicBezTo>
                    <a:pt x="582" y="0"/>
                    <a:pt x="243" y="339"/>
                    <a:pt x="243" y="775"/>
                  </a:cubicBezTo>
                  <a:cubicBezTo>
                    <a:pt x="243" y="2009"/>
                    <a:pt x="194" y="3267"/>
                    <a:pt x="146" y="4501"/>
                  </a:cubicBezTo>
                  <a:cubicBezTo>
                    <a:pt x="73" y="6267"/>
                    <a:pt x="1" y="8082"/>
                    <a:pt x="73" y="9872"/>
                  </a:cubicBezTo>
                  <a:cubicBezTo>
                    <a:pt x="122" y="11179"/>
                    <a:pt x="219" y="13090"/>
                    <a:pt x="920" y="14300"/>
                  </a:cubicBezTo>
                  <a:cubicBezTo>
                    <a:pt x="943" y="14323"/>
                    <a:pt x="2093" y="16224"/>
                    <a:pt x="3082" y="16224"/>
                  </a:cubicBezTo>
                  <a:cubicBezTo>
                    <a:pt x="3128" y="16224"/>
                    <a:pt x="3174" y="16220"/>
                    <a:pt x="3219" y="16212"/>
                  </a:cubicBezTo>
                  <a:cubicBezTo>
                    <a:pt x="3582" y="16139"/>
                    <a:pt x="3848" y="15849"/>
                    <a:pt x="3921" y="15461"/>
                  </a:cubicBezTo>
                  <a:cubicBezTo>
                    <a:pt x="4042" y="14615"/>
                    <a:pt x="4429" y="13840"/>
                    <a:pt x="4840" y="13042"/>
                  </a:cubicBezTo>
                  <a:cubicBezTo>
                    <a:pt x="5227" y="12268"/>
                    <a:pt x="5663" y="11469"/>
                    <a:pt x="5832" y="10574"/>
                  </a:cubicBezTo>
                  <a:cubicBezTo>
                    <a:pt x="6195" y="8759"/>
                    <a:pt x="5977" y="6678"/>
                    <a:pt x="5759" y="4670"/>
                  </a:cubicBezTo>
                  <a:cubicBezTo>
                    <a:pt x="5638" y="3509"/>
                    <a:pt x="5517" y="2396"/>
                    <a:pt x="5517" y="1404"/>
                  </a:cubicBezTo>
                  <a:cubicBezTo>
                    <a:pt x="5517" y="968"/>
                    <a:pt x="5179" y="630"/>
                    <a:pt x="4743" y="630"/>
                  </a:cubicBezTo>
                  <a:cubicBezTo>
                    <a:pt x="4308" y="630"/>
                    <a:pt x="3969" y="968"/>
                    <a:pt x="3969" y="1404"/>
                  </a:cubicBezTo>
                  <a:cubicBezTo>
                    <a:pt x="3969" y="2493"/>
                    <a:pt x="4090" y="3678"/>
                    <a:pt x="4211" y="4840"/>
                  </a:cubicBezTo>
                  <a:cubicBezTo>
                    <a:pt x="4356" y="6025"/>
                    <a:pt x="4477" y="7235"/>
                    <a:pt x="4477" y="8372"/>
                  </a:cubicBezTo>
                  <a:cubicBezTo>
                    <a:pt x="4477" y="9050"/>
                    <a:pt x="4429" y="9679"/>
                    <a:pt x="4308" y="10259"/>
                  </a:cubicBezTo>
                  <a:cubicBezTo>
                    <a:pt x="4162" y="10961"/>
                    <a:pt x="3824" y="11639"/>
                    <a:pt x="3461" y="12340"/>
                  </a:cubicBezTo>
                  <a:cubicBezTo>
                    <a:pt x="3170" y="12873"/>
                    <a:pt x="2904" y="13453"/>
                    <a:pt x="2687" y="14058"/>
                  </a:cubicBezTo>
                  <a:cubicBezTo>
                    <a:pt x="2517" y="13865"/>
                    <a:pt x="2372" y="13647"/>
                    <a:pt x="2251" y="13502"/>
                  </a:cubicBezTo>
                  <a:cubicBezTo>
                    <a:pt x="1743" y="12631"/>
                    <a:pt x="1670" y="10864"/>
                    <a:pt x="1622" y="9824"/>
                  </a:cubicBezTo>
                  <a:cubicBezTo>
                    <a:pt x="1598" y="9316"/>
                    <a:pt x="1598" y="8783"/>
                    <a:pt x="1598" y="8251"/>
                  </a:cubicBezTo>
                  <a:cubicBezTo>
                    <a:pt x="1598" y="7017"/>
                    <a:pt x="1646" y="5759"/>
                    <a:pt x="1695" y="4549"/>
                  </a:cubicBezTo>
                  <a:cubicBezTo>
                    <a:pt x="1743" y="3315"/>
                    <a:pt x="1791" y="2033"/>
                    <a:pt x="1791" y="775"/>
                  </a:cubicBezTo>
                  <a:cubicBezTo>
                    <a:pt x="1791" y="339"/>
                    <a:pt x="1428" y="0"/>
                    <a:pt x="1017" y="0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2"/>
            <p:cNvSpPr/>
            <p:nvPr/>
          </p:nvSpPr>
          <p:spPr>
            <a:xfrm>
              <a:off x="1697479" y="3165899"/>
              <a:ext cx="104076" cy="276072"/>
            </a:xfrm>
            <a:custGeom>
              <a:avLst/>
              <a:gdLst/>
              <a:ahLst/>
              <a:cxnLst/>
              <a:rect l="l" t="t" r="r" b="b"/>
              <a:pathLst>
                <a:path w="6195" h="16406" fill="none" extrusionOk="0">
                  <a:moveTo>
                    <a:pt x="3219" y="16212"/>
                  </a:moveTo>
                  <a:cubicBezTo>
                    <a:pt x="3582" y="16139"/>
                    <a:pt x="3848" y="15849"/>
                    <a:pt x="3921" y="15461"/>
                  </a:cubicBezTo>
                  <a:cubicBezTo>
                    <a:pt x="4042" y="14615"/>
                    <a:pt x="4429" y="13840"/>
                    <a:pt x="4840" y="13042"/>
                  </a:cubicBezTo>
                  <a:cubicBezTo>
                    <a:pt x="5227" y="12268"/>
                    <a:pt x="5663" y="11469"/>
                    <a:pt x="5832" y="10574"/>
                  </a:cubicBezTo>
                  <a:cubicBezTo>
                    <a:pt x="6195" y="8759"/>
                    <a:pt x="5977" y="6678"/>
                    <a:pt x="5759" y="4670"/>
                  </a:cubicBezTo>
                  <a:cubicBezTo>
                    <a:pt x="5638" y="3509"/>
                    <a:pt x="5517" y="2396"/>
                    <a:pt x="5517" y="1404"/>
                  </a:cubicBezTo>
                  <a:cubicBezTo>
                    <a:pt x="5517" y="968"/>
                    <a:pt x="5179" y="630"/>
                    <a:pt x="4743" y="630"/>
                  </a:cubicBezTo>
                  <a:cubicBezTo>
                    <a:pt x="4308" y="630"/>
                    <a:pt x="3969" y="968"/>
                    <a:pt x="3969" y="1404"/>
                  </a:cubicBezTo>
                  <a:cubicBezTo>
                    <a:pt x="3969" y="2493"/>
                    <a:pt x="4090" y="3678"/>
                    <a:pt x="4211" y="4840"/>
                  </a:cubicBezTo>
                  <a:cubicBezTo>
                    <a:pt x="4356" y="6025"/>
                    <a:pt x="4477" y="7235"/>
                    <a:pt x="4477" y="8372"/>
                  </a:cubicBezTo>
                  <a:cubicBezTo>
                    <a:pt x="4477" y="9050"/>
                    <a:pt x="4429" y="9679"/>
                    <a:pt x="4308" y="10259"/>
                  </a:cubicBezTo>
                  <a:cubicBezTo>
                    <a:pt x="4162" y="10961"/>
                    <a:pt x="3824" y="11639"/>
                    <a:pt x="3461" y="12340"/>
                  </a:cubicBezTo>
                  <a:cubicBezTo>
                    <a:pt x="3170" y="12873"/>
                    <a:pt x="2904" y="13453"/>
                    <a:pt x="2687" y="14058"/>
                  </a:cubicBezTo>
                  <a:cubicBezTo>
                    <a:pt x="2517" y="13865"/>
                    <a:pt x="2372" y="13647"/>
                    <a:pt x="2251" y="13502"/>
                  </a:cubicBezTo>
                  <a:cubicBezTo>
                    <a:pt x="1743" y="12631"/>
                    <a:pt x="1670" y="10864"/>
                    <a:pt x="1622" y="9824"/>
                  </a:cubicBezTo>
                  <a:cubicBezTo>
                    <a:pt x="1598" y="9316"/>
                    <a:pt x="1598" y="8783"/>
                    <a:pt x="1598" y="8251"/>
                  </a:cubicBezTo>
                  <a:cubicBezTo>
                    <a:pt x="1598" y="7017"/>
                    <a:pt x="1646" y="5759"/>
                    <a:pt x="1695" y="4549"/>
                  </a:cubicBezTo>
                  <a:cubicBezTo>
                    <a:pt x="1743" y="3315"/>
                    <a:pt x="1791" y="2033"/>
                    <a:pt x="1791" y="775"/>
                  </a:cubicBezTo>
                  <a:cubicBezTo>
                    <a:pt x="1791" y="339"/>
                    <a:pt x="1428" y="0"/>
                    <a:pt x="1017" y="0"/>
                  </a:cubicBezTo>
                  <a:cubicBezTo>
                    <a:pt x="582" y="0"/>
                    <a:pt x="243" y="339"/>
                    <a:pt x="243" y="775"/>
                  </a:cubicBezTo>
                  <a:cubicBezTo>
                    <a:pt x="243" y="2009"/>
                    <a:pt x="194" y="3267"/>
                    <a:pt x="146" y="4501"/>
                  </a:cubicBezTo>
                  <a:cubicBezTo>
                    <a:pt x="73" y="6267"/>
                    <a:pt x="1" y="8082"/>
                    <a:pt x="73" y="9872"/>
                  </a:cubicBezTo>
                  <a:cubicBezTo>
                    <a:pt x="122" y="11179"/>
                    <a:pt x="219" y="13090"/>
                    <a:pt x="920" y="14300"/>
                  </a:cubicBezTo>
                  <a:cubicBezTo>
                    <a:pt x="944" y="14324"/>
                    <a:pt x="2203" y="16405"/>
                    <a:pt x="3219" y="16212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2"/>
            <p:cNvSpPr/>
            <p:nvPr/>
          </p:nvSpPr>
          <p:spPr>
            <a:xfrm>
              <a:off x="1688541" y="3377742"/>
              <a:ext cx="119935" cy="120535"/>
            </a:xfrm>
            <a:custGeom>
              <a:avLst/>
              <a:gdLst/>
              <a:ahLst/>
              <a:cxnLst/>
              <a:rect l="l" t="t" r="r" b="b"/>
              <a:pathLst>
                <a:path w="7139" h="7163" extrusionOk="0">
                  <a:moveTo>
                    <a:pt x="3557" y="0"/>
                  </a:moveTo>
                  <a:cubicBezTo>
                    <a:pt x="1597" y="0"/>
                    <a:pt x="1" y="1597"/>
                    <a:pt x="1" y="3581"/>
                  </a:cubicBezTo>
                  <a:cubicBezTo>
                    <a:pt x="1" y="5541"/>
                    <a:pt x="1597" y="7162"/>
                    <a:pt x="3557" y="7162"/>
                  </a:cubicBezTo>
                  <a:cubicBezTo>
                    <a:pt x="5541" y="7162"/>
                    <a:pt x="7138" y="5541"/>
                    <a:pt x="7138" y="3581"/>
                  </a:cubicBezTo>
                  <a:cubicBezTo>
                    <a:pt x="7138" y="1597"/>
                    <a:pt x="5541" y="0"/>
                    <a:pt x="3557" y="0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2"/>
            <p:cNvSpPr/>
            <p:nvPr/>
          </p:nvSpPr>
          <p:spPr>
            <a:xfrm>
              <a:off x="1688541" y="3377742"/>
              <a:ext cx="119935" cy="120535"/>
            </a:xfrm>
            <a:custGeom>
              <a:avLst/>
              <a:gdLst/>
              <a:ahLst/>
              <a:cxnLst/>
              <a:rect l="l" t="t" r="r" b="b"/>
              <a:pathLst>
                <a:path w="7139" h="7163" fill="none" extrusionOk="0">
                  <a:moveTo>
                    <a:pt x="7138" y="3581"/>
                  </a:moveTo>
                  <a:cubicBezTo>
                    <a:pt x="7138" y="5541"/>
                    <a:pt x="5541" y="7162"/>
                    <a:pt x="3557" y="7162"/>
                  </a:cubicBezTo>
                  <a:cubicBezTo>
                    <a:pt x="1597" y="7162"/>
                    <a:pt x="1" y="5541"/>
                    <a:pt x="1" y="3581"/>
                  </a:cubicBezTo>
                  <a:cubicBezTo>
                    <a:pt x="1" y="1597"/>
                    <a:pt x="1597" y="0"/>
                    <a:pt x="3557" y="0"/>
                  </a:cubicBezTo>
                  <a:cubicBezTo>
                    <a:pt x="5541" y="0"/>
                    <a:pt x="7138" y="1597"/>
                    <a:pt x="7138" y="3581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2"/>
            <p:cNvSpPr/>
            <p:nvPr/>
          </p:nvSpPr>
          <p:spPr>
            <a:xfrm>
              <a:off x="1406436" y="2888257"/>
              <a:ext cx="104076" cy="273026"/>
            </a:xfrm>
            <a:custGeom>
              <a:avLst/>
              <a:gdLst/>
              <a:ahLst/>
              <a:cxnLst/>
              <a:rect l="l" t="t" r="r" b="b"/>
              <a:pathLst>
                <a:path w="6195" h="16225" extrusionOk="0">
                  <a:moveTo>
                    <a:pt x="3114" y="1"/>
                  </a:moveTo>
                  <a:cubicBezTo>
                    <a:pt x="3068" y="1"/>
                    <a:pt x="3022" y="5"/>
                    <a:pt x="2977" y="13"/>
                  </a:cubicBezTo>
                  <a:cubicBezTo>
                    <a:pt x="2614" y="86"/>
                    <a:pt x="2348" y="376"/>
                    <a:pt x="2275" y="763"/>
                  </a:cubicBezTo>
                  <a:cubicBezTo>
                    <a:pt x="2154" y="1610"/>
                    <a:pt x="1767" y="2384"/>
                    <a:pt x="1356" y="3183"/>
                  </a:cubicBezTo>
                  <a:cubicBezTo>
                    <a:pt x="944" y="3957"/>
                    <a:pt x="557" y="4756"/>
                    <a:pt x="364" y="5651"/>
                  </a:cubicBezTo>
                  <a:cubicBezTo>
                    <a:pt x="1" y="7466"/>
                    <a:pt x="219" y="9546"/>
                    <a:pt x="436" y="11555"/>
                  </a:cubicBezTo>
                  <a:cubicBezTo>
                    <a:pt x="557" y="12716"/>
                    <a:pt x="678" y="13829"/>
                    <a:pt x="678" y="14821"/>
                  </a:cubicBezTo>
                  <a:cubicBezTo>
                    <a:pt x="678" y="15256"/>
                    <a:pt x="1017" y="15595"/>
                    <a:pt x="1453" y="15595"/>
                  </a:cubicBezTo>
                  <a:cubicBezTo>
                    <a:pt x="1888" y="15595"/>
                    <a:pt x="2227" y="15256"/>
                    <a:pt x="2227" y="14821"/>
                  </a:cubicBezTo>
                  <a:cubicBezTo>
                    <a:pt x="2227" y="13732"/>
                    <a:pt x="2106" y="12547"/>
                    <a:pt x="1985" y="11385"/>
                  </a:cubicBezTo>
                  <a:cubicBezTo>
                    <a:pt x="1840" y="10200"/>
                    <a:pt x="1719" y="8990"/>
                    <a:pt x="1719" y="7853"/>
                  </a:cubicBezTo>
                  <a:cubicBezTo>
                    <a:pt x="1719" y="7199"/>
                    <a:pt x="1767" y="6546"/>
                    <a:pt x="1888" y="5965"/>
                  </a:cubicBezTo>
                  <a:cubicBezTo>
                    <a:pt x="2033" y="5264"/>
                    <a:pt x="2372" y="4610"/>
                    <a:pt x="2735" y="3885"/>
                  </a:cubicBezTo>
                  <a:cubicBezTo>
                    <a:pt x="3025" y="3352"/>
                    <a:pt x="3291" y="2772"/>
                    <a:pt x="3509" y="2167"/>
                  </a:cubicBezTo>
                  <a:cubicBezTo>
                    <a:pt x="3679" y="2360"/>
                    <a:pt x="3824" y="2578"/>
                    <a:pt x="3945" y="2747"/>
                  </a:cubicBezTo>
                  <a:cubicBezTo>
                    <a:pt x="4453" y="3618"/>
                    <a:pt x="4525" y="5360"/>
                    <a:pt x="4574" y="6401"/>
                  </a:cubicBezTo>
                  <a:cubicBezTo>
                    <a:pt x="4598" y="6909"/>
                    <a:pt x="4598" y="7441"/>
                    <a:pt x="4598" y="7974"/>
                  </a:cubicBezTo>
                  <a:cubicBezTo>
                    <a:pt x="4598" y="9208"/>
                    <a:pt x="4550" y="10466"/>
                    <a:pt x="4501" y="11676"/>
                  </a:cubicBezTo>
                  <a:cubicBezTo>
                    <a:pt x="4453" y="12910"/>
                    <a:pt x="4404" y="14192"/>
                    <a:pt x="4404" y="15450"/>
                  </a:cubicBezTo>
                  <a:cubicBezTo>
                    <a:pt x="4404" y="15886"/>
                    <a:pt x="4743" y="16224"/>
                    <a:pt x="5179" y="16224"/>
                  </a:cubicBezTo>
                  <a:cubicBezTo>
                    <a:pt x="5614" y="16224"/>
                    <a:pt x="5953" y="15886"/>
                    <a:pt x="5953" y="15450"/>
                  </a:cubicBezTo>
                  <a:cubicBezTo>
                    <a:pt x="5953" y="14216"/>
                    <a:pt x="6001" y="12958"/>
                    <a:pt x="6050" y="11724"/>
                  </a:cubicBezTo>
                  <a:cubicBezTo>
                    <a:pt x="6122" y="9958"/>
                    <a:pt x="6195" y="8143"/>
                    <a:pt x="6122" y="6353"/>
                  </a:cubicBezTo>
                  <a:cubicBezTo>
                    <a:pt x="6074" y="5070"/>
                    <a:pt x="5977" y="3134"/>
                    <a:pt x="5275" y="1925"/>
                  </a:cubicBezTo>
                  <a:cubicBezTo>
                    <a:pt x="5252" y="1902"/>
                    <a:pt x="4102" y="1"/>
                    <a:pt x="3114" y="1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2"/>
            <p:cNvSpPr/>
            <p:nvPr/>
          </p:nvSpPr>
          <p:spPr>
            <a:xfrm>
              <a:off x="1406436" y="2885210"/>
              <a:ext cx="104076" cy="276072"/>
            </a:xfrm>
            <a:custGeom>
              <a:avLst/>
              <a:gdLst/>
              <a:ahLst/>
              <a:cxnLst/>
              <a:rect l="l" t="t" r="r" b="b"/>
              <a:pathLst>
                <a:path w="6195" h="16406" fill="none" extrusionOk="0">
                  <a:moveTo>
                    <a:pt x="2977" y="194"/>
                  </a:moveTo>
                  <a:cubicBezTo>
                    <a:pt x="2614" y="267"/>
                    <a:pt x="2348" y="557"/>
                    <a:pt x="2275" y="944"/>
                  </a:cubicBezTo>
                  <a:cubicBezTo>
                    <a:pt x="2154" y="1791"/>
                    <a:pt x="1767" y="2565"/>
                    <a:pt x="1356" y="3364"/>
                  </a:cubicBezTo>
                  <a:cubicBezTo>
                    <a:pt x="944" y="4138"/>
                    <a:pt x="557" y="4937"/>
                    <a:pt x="364" y="5832"/>
                  </a:cubicBezTo>
                  <a:cubicBezTo>
                    <a:pt x="1" y="7647"/>
                    <a:pt x="219" y="9727"/>
                    <a:pt x="436" y="11736"/>
                  </a:cubicBezTo>
                  <a:cubicBezTo>
                    <a:pt x="557" y="12897"/>
                    <a:pt x="678" y="14010"/>
                    <a:pt x="678" y="15002"/>
                  </a:cubicBezTo>
                  <a:cubicBezTo>
                    <a:pt x="678" y="15437"/>
                    <a:pt x="1017" y="15776"/>
                    <a:pt x="1453" y="15776"/>
                  </a:cubicBezTo>
                  <a:cubicBezTo>
                    <a:pt x="1888" y="15776"/>
                    <a:pt x="2227" y="15437"/>
                    <a:pt x="2227" y="15002"/>
                  </a:cubicBezTo>
                  <a:cubicBezTo>
                    <a:pt x="2227" y="13913"/>
                    <a:pt x="2106" y="12728"/>
                    <a:pt x="1985" y="11566"/>
                  </a:cubicBezTo>
                  <a:cubicBezTo>
                    <a:pt x="1840" y="10381"/>
                    <a:pt x="1719" y="9171"/>
                    <a:pt x="1719" y="8034"/>
                  </a:cubicBezTo>
                  <a:cubicBezTo>
                    <a:pt x="1719" y="7380"/>
                    <a:pt x="1767" y="6727"/>
                    <a:pt x="1888" y="6146"/>
                  </a:cubicBezTo>
                  <a:cubicBezTo>
                    <a:pt x="2033" y="5445"/>
                    <a:pt x="2372" y="4791"/>
                    <a:pt x="2735" y="4066"/>
                  </a:cubicBezTo>
                  <a:cubicBezTo>
                    <a:pt x="3025" y="3533"/>
                    <a:pt x="3291" y="2953"/>
                    <a:pt x="3509" y="2348"/>
                  </a:cubicBezTo>
                  <a:cubicBezTo>
                    <a:pt x="3679" y="2541"/>
                    <a:pt x="3824" y="2759"/>
                    <a:pt x="3945" y="2928"/>
                  </a:cubicBezTo>
                  <a:cubicBezTo>
                    <a:pt x="4453" y="3799"/>
                    <a:pt x="4525" y="5541"/>
                    <a:pt x="4574" y="6582"/>
                  </a:cubicBezTo>
                  <a:cubicBezTo>
                    <a:pt x="4598" y="7090"/>
                    <a:pt x="4598" y="7622"/>
                    <a:pt x="4598" y="8155"/>
                  </a:cubicBezTo>
                  <a:cubicBezTo>
                    <a:pt x="4598" y="9389"/>
                    <a:pt x="4550" y="10647"/>
                    <a:pt x="4501" y="11857"/>
                  </a:cubicBezTo>
                  <a:cubicBezTo>
                    <a:pt x="4453" y="13091"/>
                    <a:pt x="4404" y="14373"/>
                    <a:pt x="4404" y="15631"/>
                  </a:cubicBezTo>
                  <a:cubicBezTo>
                    <a:pt x="4404" y="16067"/>
                    <a:pt x="4743" y="16405"/>
                    <a:pt x="5179" y="16405"/>
                  </a:cubicBezTo>
                  <a:cubicBezTo>
                    <a:pt x="5614" y="16405"/>
                    <a:pt x="5953" y="16067"/>
                    <a:pt x="5953" y="15631"/>
                  </a:cubicBezTo>
                  <a:cubicBezTo>
                    <a:pt x="5953" y="14397"/>
                    <a:pt x="6001" y="13139"/>
                    <a:pt x="6050" y="11905"/>
                  </a:cubicBezTo>
                  <a:cubicBezTo>
                    <a:pt x="6122" y="10139"/>
                    <a:pt x="6195" y="8324"/>
                    <a:pt x="6122" y="6534"/>
                  </a:cubicBezTo>
                  <a:cubicBezTo>
                    <a:pt x="6074" y="5251"/>
                    <a:pt x="5977" y="3315"/>
                    <a:pt x="5275" y="2106"/>
                  </a:cubicBezTo>
                  <a:cubicBezTo>
                    <a:pt x="5251" y="2082"/>
                    <a:pt x="3993" y="1"/>
                    <a:pt x="2977" y="194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2"/>
            <p:cNvSpPr/>
            <p:nvPr/>
          </p:nvSpPr>
          <p:spPr>
            <a:xfrm>
              <a:off x="1399531" y="2829395"/>
              <a:ext cx="119935" cy="120132"/>
            </a:xfrm>
            <a:custGeom>
              <a:avLst/>
              <a:gdLst/>
              <a:ahLst/>
              <a:cxnLst/>
              <a:rect l="l" t="t" r="r" b="b"/>
              <a:pathLst>
                <a:path w="7139" h="7139" extrusionOk="0">
                  <a:moveTo>
                    <a:pt x="3581" y="1"/>
                  </a:moveTo>
                  <a:cubicBezTo>
                    <a:pt x="1597" y="1"/>
                    <a:pt x="0" y="1598"/>
                    <a:pt x="0" y="3558"/>
                  </a:cubicBezTo>
                  <a:cubicBezTo>
                    <a:pt x="0" y="5542"/>
                    <a:pt x="1597" y="7139"/>
                    <a:pt x="3581" y="7139"/>
                  </a:cubicBezTo>
                  <a:cubicBezTo>
                    <a:pt x="5541" y="7139"/>
                    <a:pt x="7138" y="5542"/>
                    <a:pt x="7138" y="3558"/>
                  </a:cubicBezTo>
                  <a:cubicBezTo>
                    <a:pt x="7138" y="1598"/>
                    <a:pt x="5541" y="1"/>
                    <a:pt x="3581" y="1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2"/>
            <p:cNvSpPr/>
            <p:nvPr/>
          </p:nvSpPr>
          <p:spPr>
            <a:xfrm>
              <a:off x="1399531" y="2829395"/>
              <a:ext cx="119935" cy="120132"/>
            </a:xfrm>
            <a:custGeom>
              <a:avLst/>
              <a:gdLst/>
              <a:ahLst/>
              <a:cxnLst/>
              <a:rect l="l" t="t" r="r" b="b"/>
              <a:pathLst>
                <a:path w="7139" h="7139" fill="none" extrusionOk="0">
                  <a:moveTo>
                    <a:pt x="7138" y="3558"/>
                  </a:moveTo>
                  <a:cubicBezTo>
                    <a:pt x="7138" y="5542"/>
                    <a:pt x="5541" y="7139"/>
                    <a:pt x="3581" y="7139"/>
                  </a:cubicBezTo>
                  <a:cubicBezTo>
                    <a:pt x="1597" y="7139"/>
                    <a:pt x="0" y="5542"/>
                    <a:pt x="0" y="3558"/>
                  </a:cubicBezTo>
                  <a:cubicBezTo>
                    <a:pt x="0" y="1598"/>
                    <a:pt x="1597" y="1"/>
                    <a:pt x="3581" y="1"/>
                  </a:cubicBezTo>
                  <a:cubicBezTo>
                    <a:pt x="5541" y="1"/>
                    <a:pt x="7138" y="1598"/>
                    <a:pt x="7138" y="3558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2"/>
            <p:cNvSpPr/>
            <p:nvPr/>
          </p:nvSpPr>
          <p:spPr>
            <a:xfrm>
              <a:off x="1408469" y="3163861"/>
              <a:ext cx="104496" cy="273026"/>
            </a:xfrm>
            <a:custGeom>
              <a:avLst/>
              <a:gdLst/>
              <a:ahLst/>
              <a:cxnLst/>
              <a:rect l="l" t="t" r="r" b="b"/>
              <a:pathLst>
                <a:path w="6220" h="16225" extrusionOk="0">
                  <a:moveTo>
                    <a:pt x="1017" y="0"/>
                  </a:moveTo>
                  <a:cubicBezTo>
                    <a:pt x="581" y="0"/>
                    <a:pt x="243" y="363"/>
                    <a:pt x="243" y="799"/>
                  </a:cubicBezTo>
                  <a:cubicBezTo>
                    <a:pt x="243" y="2009"/>
                    <a:pt x="194" y="3267"/>
                    <a:pt x="146" y="4501"/>
                  </a:cubicBezTo>
                  <a:cubicBezTo>
                    <a:pt x="73" y="6267"/>
                    <a:pt x="1" y="8106"/>
                    <a:pt x="98" y="9872"/>
                  </a:cubicBezTo>
                  <a:cubicBezTo>
                    <a:pt x="146" y="11179"/>
                    <a:pt x="219" y="13114"/>
                    <a:pt x="944" y="14324"/>
                  </a:cubicBezTo>
                  <a:cubicBezTo>
                    <a:pt x="944" y="14324"/>
                    <a:pt x="2093" y="16224"/>
                    <a:pt x="3082" y="16224"/>
                  </a:cubicBezTo>
                  <a:cubicBezTo>
                    <a:pt x="3128" y="16224"/>
                    <a:pt x="3174" y="16220"/>
                    <a:pt x="3219" y="16212"/>
                  </a:cubicBezTo>
                  <a:cubicBezTo>
                    <a:pt x="3582" y="16139"/>
                    <a:pt x="3848" y="15849"/>
                    <a:pt x="3920" y="15461"/>
                  </a:cubicBezTo>
                  <a:cubicBezTo>
                    <a:pt x="4041" y="14615"/>
                    <a:pt x="4453" y="13865"/>
                    <a:pt x="4864" y="13042"/>
                  </a:cubicBezTo>
                  <a:cubicBezTo>
                    <a:pt x="5251" y="12292"/>
                    <a:pt x="5663" y="11493"/>
                    <a:pt x="5856" y="10574"/>
                  </a:cubicBezTo>
                  <a:cubicBezTo>
                    <a:pt x="6219" y="8759"/>
                    <a:pt x="6001" y="6703"/>
                    <a:pt x="5784" y="4694"/>
                  </a:cubicBezTo>
                  <a:cubicBezTo>
                    <a:pt x="5638" y="3509"/>
                    <a:pt x="5542" y="2420"/>
                    <a:pt x="5542" y="1404"/>
                  </a:cubicBezTo>
                  <a:cubicBezTo>
                    <a:pt x="5542" y="993"/>
                    <a:pt x="5179" y="630"/>
                    <a:pt x="4743" y="630"/>
                  </a:cubicBezTo>
                  <a:cubicBezTo>
                    <a:pt x="4332" y="630"/>
                    <a:pt x="3969" y="993"/>
                    <a:pt x="3969" y="1404"/>
                  </a:cubicBezTo>
                  <a:cubicBezTo>
                    <a:pt x="3969" y="2493"/>
                    <a:pt x="4114" y="3702"/>
                    <a:pt x="4235" y="4864"/>
                  </a:cubicBezTo>
                  <a:cubicBezTo>
                    <a:pt x="4356" y="6049"/>
                    <a:pt x="4501" y="7259"/>
                    <a:pt x="4501" y="8372"/>
                  </a:cubicBezTo>
                  <a:cubicBezTo>
                    <a:pt x="4501" y="9050"/>
                    <a:pt x="4453" y="9679"/>
                    <a:pt x="4332" y="10284"/>
                  </a:cubicBezTo>
                  <a:cubicBezTo>
                    <a:pt x="4187" y="10961"/>
                    <a:pt x="3848" y="11639"/>
                    <a:pt x="3485" y="12340"/>
                  </a:cubicBezTo>
                  <a:cubicBezTo>
                    <a:pt x="3195" y="12897"/>
                    <a:pt x="2904" y="13453"/>
                    <a:pt x="2686" y="14058"/>
                  </a:cubicBezTo>
                  <a:cubicBezTo>
                    <a:pt x="2541" y="13865"/>
                    <a:pt x="2372" y="13671"/>
                    <a:pt x="2275" y="13502"/>
                  </a:cubicBezTo>
                  <a:cubicBezTo>
                    <a:pt x="1743" y="12631"/>
                    <a:pt x="1670" y="10888"/>
                    <a:pt x="1646" y="9824"/>
                  </a:cubicBezTo>
                  <a:cubicBezTo>
                    <a:pt x="1622" y="9316"/>
                    <a:pt x="1598" y="8783"/>
                    <a:pt x="1598" y="8251"/>
                  </a:cubicBezTo>
                  <a:cubicBezTo>
                    <a:pt x="1598" y="7017"/>
                    <a:pt x="1646" y="5783"/>
                    <a:pt x="1694" y="4549"/>
                  </a:cubicBezTo>
                  <a:cubicBezTo>
                    <a:pt x="1743" y="3315"/>
                    <a:pt x="1791" y="2033"/>
                    <a:pt x="1791" y="799"/>
                  </a:cubicBezTo>
                  <a:cubicBezTo>
                    <a:pt x="1791" y="363"/>
                    <a:pt x="1453" y="0"/>
                    <a:pt x="1017" y="0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2"/>
            <p:cNvSpPr/>
            <p:nvPr/>
          </p:nvSpPr>
          <p:spPr>
            <a:xfrm>
              <a:off x="1408469" y="3163861"/>
              <a:ext cx="104496" cy="276072"/>
            </a:xfrm>
            <a:custGeom>
              <a:avLst/>
              <a:gdLst/>
              <a:ahLst/>
              <a:cxnLst/>
              <a:rect l="l" t="t" r="r" b="b"/>
              <a:pathLst>
                <a:path w="6220" h="16406" fill="none" extrusionOk="0">
                  <a:moveTo>
                    <a:pt x="3219" y="16212"/>
                  </a:moveTo>
                  <a:cubicBezTo>
                    <a:pt x="3582" y="16139"/>
                    <a:pt x="3848" y="15849"/>
                    <a:pt x="3920" y="15461"/>
                  </a:cubicBezTo>
                  <a:cubicBezTo>
                    <a:pt x="4041" y="14615"/>
                    <a:pt x="4453" y="13865"/>
                    <a:pt x="4864" y="13042"/>
                  </a:cubicBezTo>
                  <a:cubicBezTo>
                    <a:pt x="5251" y="12292"/>
                    <a:pt x="5663" y="11493"/>
                    <a:pt x="5856" y="10574"/>
                  </a:cubicBezTo>
                  <a:cubicBezTo>
                    <a:pt x="6219" y="8759"/>
                    <a:pt x="6001" y="6703"/>
                    <a:pt x="5784" y="4694"/>
                  </a:cubicBezTo>
                  <a:cubicBezTo>
                    <a:pt x="5638" y="3509"/>
                    <a:pt x="5542" y="2420"/>
                    <a:pt x="5542" y="1404"/>
                  </a:cubicBezTo>
                  <a:cubicBezTo>
                    <a:pt x="5542" y="993"/>
                    <a:pt x="5179" y="630"/>
                    <a:pt x="4743" y="630"/>
                  </a:cubicBezTo>
                  <a:cubicBezTo>
                    <a:pt x="4332" y="630"/>
                    <a:pt x="3969" y="993"/>
                    <a:pt x="3969" y="1404"/>
                  </a:cubicBezTo>
                  <a:cubicBezTo>
                    <a:pt x="3969" y="2493"/>
                    <a:pt x="4114" y="3702"/>
                    <a:pt x="4235" y="4864"/>
                  </a:cubicBezTo>
                  <a:cubicBezTo>
                    <a:pt x="4356" y="6049"/>
                    <a:pt x="4501" y="7259"/>
                    <a:pt x="4501" y="8372"/>
                  </a:cubicBezTo>
                  <a:cubicBezTo>
                    <a:pt x="4501" y="9050"/>
                    <a:pt x="4453" y="9679"/>
                    <a:pt x="4332" y="10284"/>
                  </a:cubicBezTo>
                  <a:cubicBezTo>
                    <a:pt x="4187" y="10961"/>
                    <a:pt x="3848" y="11639"/>
                    <a:pt x="3485" y="12340"/>
                  </a:cubicBezTo>
                  <a:cubicBezTo>
                    <a:pt x="3195" y="12897"/>
                    <a:pt x="2904" y="13453"/>
                    <a:pt x="2686" y="14058"/>
                  </a:cubicBezTo>
                  <a:cubicBezTo>
                    <a:pt x="2541" y="13865"/>
                    <a:pt x="2372" y="13671"/>
                    <a:pt x="2275" y="13502"/>
                  </a:cubicBezTo>
                  <a:cubicBezTo>
                    <a:pt x="1743" y="12631"/>
                    <a:pt x="1670" y="10888"/>
                    <a:pt x="1646" y="9824"/>
                  </a:cubicBezTo>
                  <a:cubicBezTo>
                    <a:pt x="1622" y="9316"/>
                    <a:pt x="1598" y="8783"/>
                    <a:pt x="1598" y="8251"/>
                  </a:cubicBezTo>
                  <a:cubicBezTo>
                    <a:pt x="1598" y="7017"/>
                    <a:pt x="1646" y="5783"/>
                    <a:pt x="1694" y="4549"/>
                  </a:cubicBezTo>
                  <a:cubicBezTo>
                    <a:pt x="1743" y="3315"/>
                    <a:pt x="1791" y="2033"/>
                    <a:pt x="1791" y="799"/>
                  </a:cubicBezTo>
                  <a:cubicBezTo>
                    <a:pt x="1791" y="363"/>
                    <a:pt x="1453" y="0"/>
                    <a:pt x="1017" y="0"/>
                  </a:cubicBezTo>
                  <a:cubicBezTo>
                    <a:pt x="581" y="0"/>
                    <a:pt x="243" y="363"/>
                    <a:pt x="243" y="799"/>
                  </a:cubicBezTo>
                  <a:cubicBezTo>
                    <a:pt x="243" y="2009"/>
                    <a:pt x="194" y="3267"/>
                    <a:pt x="146" y="4501"/>
                  </a:cubicBezTo>
                  <a:cubicBezTo>
                    <a:pt x="73" y="6267"/>
                    <a:pt x="1" y="8106"/>
                    <a:pt x="98" y="9872"/>
                  </a:cubicBezTo>
                  <a:cubicBezTo>
                    <a:pt x="146" y="11179"/>
                    <a:pt x="219" y="13114"/>
                    <a:pt x="944" y="14324"/>
                  </a:cubicBezTo>
                  <a:cubicBezTo>
                    <a:pt x="944" y="14324"/>
                    <a:pt x="2203" y="16405"/>
                    <a:pt x="3219" y="16212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2"/>
            <p:cNvSpPr/>
            <p:nvPr/>
          </p:nvSpPr>
          <p:spPr>
            <a:xfrm>
              <a:off x="1399531" y="3375704"/>
              <a:ext cx="119935" cy="120535"/>
            </a:xfrm>
            <a:custGeom>
              <a:avLst/>
              <a:gdLst/>
              <a:ahLst/>
              <a:cxnLst/>
              <a:rect l="l" t="t" r="r" b="b"/>
              <a:pathLst>
                <a:path w="7139" h="7163" extrusionOk="0">
                  <a:moveTo>
                    <a:pt x="3581" y="0"/>
                  </a:moveTo>
                  <a:cubicBezTo>
                    <a:pt x="1597" y="0"/>
                    <a:pt x="0" y="1621"/>
                    <a:pt x="0" y="3581"/>
                  </a:cubicBezTo>
                  <a:cubicBezTo>
                    <a:pt x="0" y="5565"/>
                    <a:pt x="1597" y="7162"/>
                    <a:pt x="3581" y="7162"/>
                  </a:cubicBezTo>
                  <a:cubicBezTo>
                    <a:pt x="5541" y="7162"/>
                    <a:pt x="7138" y="5565"/>
                    <a:pt x="7138" y="3581"/>
                  </a:cubicBezTo>
                  <a:cubicBezTo>
                    <a:pt x="7138" y="1621"/>
                    <a:pt x="5541" y="0"/>
                    <a:pt x="3581" y="0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2"/>
            <p:cNvSpPr/>
            <p:nvPr/>
          </p:nvSpPr>
          <p:spPr>
            <a:xfrm>
              <a:off x="1399531" y="3375704"/>
              <a:ext cx="119935" cy="120535"/>
            </a:xfrm>
            <a:custGeom>
              <a:avLst/>
              <a:gdLst/>
              <a:ahLst/>
              <a:cxnLst/>
              <a:rect l="l" t="t" r="r" b="b"/>
              <a:pathLst>
                <a:path w="7139" h="7163" fill="none" extrusionOk="0">
                  <a:moveTo>
                    <a:pt x="7138" y="3581"/>
                  </a:moveTo>
                  <a:cubicBezTo>
                    <a:pt x="7138" y="5565"/>
                    <a:pt x="5541" y="7162"/>
                    <a:pt x="3581" y="7162"/>
                  </a:cubicBezTo>
                  <a:cubicBezTo>
                    <a:pt x="1597" y="7162"/>
                    <a:pt x="0" y="5565"/>
                    <a:pt x="0" y="3581"/>
                  </a:cubicBezTo>
                  <a:cubicBezTo>
                    <a:pt x="0" y="1621"/>
                    <a:pt x="1597" y="0"/>
                    <a:pt x="3581" y="0"/>
                  </a:cubicBezTo>
                  <a:cubicBezTo>
                    <a:pt x="5541" y="0"/>
                    <a:pt x="7138" y="1621"/>
                    <a:pt x="7138" y="3581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2"/>
            <p:cNvSpPr/>
            <p:nvPr/>
          </p:nvSpPr>
          <p:spPr>
            <a:xfrm>
              <a:off x="1264980" y="2891103"/>
              <a:ext cx="104076" cy="273026"/>
            </a:xfrm>
            <a:custGeom>
              <a:avLst/>
              <a:gdLst/>
              <a:ahLst/>
              <a:cxnLst/>
              <a:rect l="l" t="t" r="r" b="b"/>
              <a:pathLst>
                <a:path w="6195" h="16225" extrusionOk="0">
                  <a:moveTo>
                    <a:pt x="3135" y="1"/>
                  </a:moveTo>
                  <a:cubicBezTo>
                    <a:pt x="3090" y="1"/>
                    <a:pt x="3045" y="5"/>
                    <a:pt x="3001" y="14"/>
                  </a:cubicBezTo>
                  <a:cubicBezTo>
                    <a:pt x="2638" y="86"/>
                    <a:pt x="2348" y="377"/>
                    <a:pt x="2299" y="764"/>
                  </a:cubicBezTo>
                  <a:cubicBezTo>
                    <a:pt x="2154" y="1611"/>
                    <a:pt x="1767" y="2361"/>
                    <a:pt x="1356" y="3183"/>
                  </a:cubicBezTo>
                  <a:cubicBezTo>
                    <a:pt x="969" y="3933"/>
                    <a:pt x="557" y="4732"/>
                    <a:pt x="364" y="5651"/>
                  </a:cubicBezTo>
                  <a:cubicBezTo>
                    <a:pt x="1" y="7466"/>
                    <a:pt x="219" y="9547"/>
                    <a:pt x="436" y="11555"/>
                  </a:cubicBezTo>
                  <a:cubicBezTo>
                    <a:pt x="557" y="12716"/>
                    <a:pt x="678" y="13805"/>
                    <a:pt x="678" y="14821"/>
                  </a:cubicBezTo>
                  <a:cubicBezTo>
                    <a:pt x="678" y="15257"/>
                    <a:pt x="1041" y="15596"/>
                    <a:pt x="1452" y="15596"/>
                  </a:cubicBezTo>
                  <a:cubicBezTo>
                    <a:pt x="1888" y="15596"/>
                    <a:pt x="2227" y="15257"/>
                    <a:pt x="2227" y="14821"/>
                  </a:cubicBezTo>
                  <a:cubicBezTo>
                    <a:pt x="2227" y="13733"/>
                    <a:pt x="2106" y="12523"/>
                    <a:pt x="1985" y="11386"/>
                  </a:cubicBezTo>
                  <a:cubicBezTo>
                    <a:pt x="1864" y="10200"/>
                    <a:pt x="1719" y="8966"/>
                    <a:pt x="1719" y="7853"/>
                  </a:cubicBezTo>
                  <a:cubicBezTo>
                    <a:pt x="1719" y="7176"/>
                    <a:pt x="1767" y="6546"/>
                    <a:pt x="1888" y="5966"/>
                  </a:cubicBezTo>
                  <a:cubicBezTo>
                    <a:pt x="2033" y="5264"/>
                    <a:pt x="2372" y="4587"/>
                    <a:pt x="2735" y="3885"/>
                  </a:cubicBezTo>
                  <a:cubicBezTo>
                    <a:pt x="3025" y="3328"/>
                    <a:pt x="3291" y="2772"/>
                    <a:pt x="3509" y="2167"/>
                  </a:cubicBezTo>
                  <a:cubicBezTo>
                    <a:pt x="3678" y="2361"/>
                    <a:pt x="3824" y="2554"/>
                    <a:pt x="3945" y="2724"/>
                  </a:cubicBezTo>
                  <a:cubicBezTo>
                    <a:pt x="4453" y="3595"/>
                    <a:pt x="4525" y="5337"/>
                    <a:pt x="4574" y="6401"/>
                  </a:cubicBezTo>
                  <a:cubicBezTo>
                    <a:pt x="4598" y="6909"/>
                    <a:pt x="4598" y="7442"/>
                    <a:pt x="4598" y="7974"/>
                  </a:cubicBezTo>
                  <a:cubicBezTo>
                    <a:pt x="4598" y="9208"/>
                    <a:pt x="4550" y="10442"/>
                    <a:pt x="4501" y="11676"/>
                  </a:cubicBezTo>
                  <a:cubicBezTo>
                    <a:pt x="4453" y="12910"/>
                    <a:pt x="4404" y="14192"/>
                    <a:pt x="4404" y="15450"/>
                  </a:cubicBezTo>
                  <a:cubicBezTo>
                    <a:pt x="4404" y="15862"/>
                    <a:pt x="4767" y="16225"/>
                    <a:pt x="5179" y="16225"/>
                  </a:cubicBezTo>
                  <a:cubicBezTo>
                    <a:pt x="5614" y="16225"/>
                    <a:pt x="5977" y="15862"/>
                    <a:pt x="5977" y="15450"/>
                  </a:cubicBezTo>
                  <a:cubicBezTo>
                    <a:pt x="5977" y="14216"/>
                    <a:pt x="6025" y="12958"/>
                    <a:pt x="6074" y="11724"/>
                  </a:cubicBezTo>
                  <a:cubicBezTo>
                    <a:pt x="6122" y="9958"/>
                    <a:pt x="6195" y="8119"/>
                    <a:pt x="6122" y="6353"/>
                  </a:cubicBezTo>
                  <a:cubicBezTo>
                    <a:pt x="6074" y="5046"/>
                    <a:pt x="6001" y="3111"/>
                    <a:pt x="5275" y="1925"/>
                  </a:cubicBezTo>
                  <a:cubicBezTo>
                    <a:pt x="5252" y="1902"/>
                    <a:pt x="4102" y="1"/>
                    <a:pt x="3135" y="1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2"/>
            <p:cNvSpPr/>
            <p:nvPr/>
          </p:nvSpPr>
          <p:spPr>
            <a:xfrm>
              <a:off x="1264980" y="2888072"/>
              <a:ext cx="104076" cy="276055"/>
            </a:xfrm>
            <a:custGeom>
              <a:avLst/>
              <a:gdLst/>
              <a:ahLst/>
              <a:cxnLst/>
              <a:rect l="l" t="t" r="r" b="b"/>
              <a:pathLst>
                <a:path w="6195" h="16405" fill="none" extrusionOk="0">
                  <a:moveTo>
                    <a:pt x="3001" y="194"/>
                  </a:moveTo>
                  <a:cubicBezTo>
                    <a:pt x="2638" y="266"/>
                    <a:pt x="2348" y="557"/>
                    <a:pt x="2299" y="944"/>
                  </a:cubicBezTo>
                  <a:cubicBezTo>
                    <a:pt x="2154" y="1791"/>
                    <a:pt x="1767" y="2541"/>
                    <a:pt x="1356" y="3363"/>
                  </a:cubicBezTo>
                  <a:cubicBezTo>
                    <a:pt x="969" y="4113"/>
                    <a:pt x="557" y="4912"/>
                    <a:pt x="364" y="5831"/>
                  </a:cubicBezTo>
                  <a:cubicBezTo>
                    <a:pt x="1" y="7646"/>
                    <a:pt x="219" y="9727"/>
                    <a:pt x="436" y="11735"/>
                  </a:cubicBezTo>
                  <a:cubicBezTo>
                    <a:pt x="557" y="12896"/>
                    <a:pt x="678" y="13985"/>
                    <a:pt x="678" y="15001"/>
                  </a:cubicBezTo>
                  <a:cubicBezTo>
                    <a:pt x="678" y="15437"/>
                    <a:pt x="1041" y="15776"/>
                    <a:pt x="1452" y="15776"/>
                  </a:cubicBezTo>
                  <a:cubicBezTo>
                    <a:pt x="1888" y="15776"/>
                    <a:pt x="2227" y="15437"/>
                    <a:pt x="2227" y="15001"/>
                  </a:cubicBezTo>
                  <a:cubicBezTo>
                    <a:pt x="2227" y="13913"/>
                    <a:pt x="2106" y="12703"/>
                    <a:pt x="1985" y="11566"/>
                  </a:cubicBezTo>
                  <a:cubicBezTo>
                    <a:pt x="1864" y="10380"/>
                    <a:pt x="1719" y="9146"/>
                    <a:pt x="1719" y="8033"/>
                  </a:cubicBezTo>
                  <a:cubicBezTo>
                    <a:pt x="1719" y="7356"/>
                    <a:pt x="1767" y="6726"/>
                    <a:pt x="1888" y="6146"/>
                  </a:cubicBezTo>
                  <a:cubicBezTo>
                    <a:pt x="2033" y="5444"/>
                    <a:pt x="2372" y="4767"/>
                    <a:pt x="2735" y="4065"/>
                  </a:cubicBezTo>
                  <a:cubicBezTo>
                    <a:pt x="3025" y="3508"/>
                    <a:pt x="3291" y="2952"/>
                    <a:pt x="3509" y="2347"/>
                  </a:cubicBezTo>
                  <a:cubicBezTo>
                    <a:pt x="3678" y="2541"/>
                    <a:pt x="3824" y="2734"/>
                    <a:pt x="3945" y="2904"/>
                  </a:cubicBezTo>
                  <a:cubicBezTo>
                    <a:pt x="4453" y="3775"/>
                    <a:pt x="4525" y="5517"/>
                    <a:pt x="4574" y="6581"/>
                  </a:cubicBezTo>
                  <a:cubicBezTo>
                    <a:pt x="4598" y="7089"/>
                    <a:pt x="4598" y="7622"/>
                    <a:pt x="4598" y="8154"/>
                  </a:cubicBezTo>
                  <a:cubicBezTo>
                    <a:pt x="4598" y="9388"/>
                    <a:pt x="4550" y="10622"/>
                    <a:pt x="4501" y="11856"/>
                  </a:cubicBezTo>
                  <a:cubicBezTo>
                    <a:pt x="4453" y="13090"/>
                    <a:pt x="4404" y="14372"/>
                    <a:pt x="4404" y="15630"/>
                  </a:cubicBezTo>
                  <a:cubicBezTo>
                    <a:pt x="4404" y="16042"/>
                    <a:pt x="4767" y="16405"/>
                    <a:pt x="5179" y="16405"/>
                  </a:cubicBezTo>
                  <a:cubicBezTo>
                    <a:pt x="5614" y="16405"/>
                    <a:pt x="5977" y="16042"/>
                    <a:pt x="5977" y="15630"/>
                  </a:cubicBezTo>
                  <a:cubicBezTo>
                    <a:pt x="5977" y="14396"/>
                    <a:pt x="6025" y="13138"/>
                    <a:pt x="6074" y="11904"/>
                  </a:cubicBezTo>
                  <a:cubicBezTo>
                    <a:pt x="6122" y="10138"/>
                    <a:pt x="6195" y="8299"/>
                    <a:pt x="6122" y="6533"/>
                  </a:cubicBezTo>
                  <a:cubicBezTo>
                    <a:pt x="6074" y="5226"/>
                    <a:pt x="6001" y="3291"/>
                    <a:pt x="5275" y="2105"/>
                  </a:cubicBezTo>
                  <a:cubicBezTo>
                    <a:pt x="5251" y="2081"/>
                    <a:pt x="3993" y="0"/>
                    <a:pt x="3001" y="194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2"/>
            <p:cNvSpPr/>
            <p:nvPr/>
          </p:nvSpPr>
          <p:spPr>
            <a:xfrm>
              <a:off x="1258075" y="2831853"/>
              <a:ext cx="120338" cy="120519"/>
            </a:xfrm>
            <a:custGeom>
              <a:avLst/>
              <a:gdLst/>
              <a:ahLst/>
              <a:cxnLst/>
              <a:rect l="l" t="t" r="r" b="b"/>
              <a:pathLst>
                <a:path w="7163" h="7162" extrusionOk="0">
                  <a:moveTo>
                    <a:pt x="3581" y="0"/>
                  </a:moveTo>
                  <a:cubicBezTo>
                    <a:pt x="1597" y="0"/>
                    <a:pt x="0" y="1597"/>
                    <a:pt x="0" y="3581"/>
                  </a:cubicBezTo>
                  <a:cubicBezTo>
                    <a:pt x="0" y="5541"/>
                    <a:pt x="1597" y="7162"/>
                    <a:pt x="3581" y="7162"/>
                  </a:cubicBezTo>
                  <a:cubicBezTo>
                    <a:pt x="5565" y="7162"/>
                    <a:pt x="7162" y="5541"/>
                    <a:pt x="7162" y="3581"/>
                  </a:cubicBezTo>
                  <a:cubicBezTo>
                    <a:pt x="7162" y="1597"/>
                    <a:pt x="5565" y="0"/>
                    <a:pt x="3581" y="0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2"/>
            <p:cNvSpPr/>
            <p:nvPr/>
          </p:nvSpPr>
          <p:spPr>
            <a:xfrm>
              <a:off x="1258075" y="2831853"/>
              <a:ext cx="120338" cy="120519"/>
            </a:xfrm>
            <a:custGeom>
              <a:avLst/>
              <a:gdLst/>
              <a:ahLst/>
              <a:cxnLst/>
              <a:rect l="l" t="t" r="r" b="b"/>
              <a:pathLst>
                <a:path w="7163" h="7162" fill="none" extrusionOk="0">
                  <a:moveTo>
                    <a:pt x="7162" y="3581"/>
                  </a:moveTo>
                  <a:cubicBezTo>
                    <a:pt x="7162" y="5541"/>
                    <a:pt x="5565" y="7162"/>
                    <a:pt x="3581" y="7162"/>
                  </a:cubicBezTo>
                  <a:cubicBezTo>
                    <a:pt x="1597" y="7162"/>
                    <a:pt x="0" y="5541"/>
                    <a:pt x="0" y="3581"/>
                  </a:cubicBezTo>
                  <a:cubicBezTo>
                    <a:pt x="0" y="1597"/>
                    <a:pt x="1597" y="0"/>
                    <a:pt x="3581" y="0"/>
                  </a:cubicBezTo>
                  <a:cubicBezTo>
                    <a:pt x="5565" y="0"/>
                    <a:pt x="7162" y="1597"/>
                    <a:pt x="7162" y="3581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2"/>
            <p:cNvSpPr/>
            <p:nvPr/>
          </p:nvSpPr>
          <p:spPr>
            <a:xfrm>
              <a:off x="1267416" y="3166707"/>
              <a:ext cx="104076" cy="273026"/>
            </a:xfrm>
            <a:custGeom>
              <a:avLst/>
              <a:gdLst/>
              <a:ahLst/>
              <a:cxnLst/>
              <a:rect l="l" t="t" r="r" b="b"/>
              <a:pathLst>
                <a:path w="6195" h="16225" extrusionOk="0">
                  <a:moveTo>
                    <a:pt x="1017" y="1"/>
                  </a:moveTo>
                  <a:cubicBezTo>
                    <a:pt x="582" y="1"/>
                    <a:pt x="243" y="340"/>
                    <a:pt x="243" y="775"/>
                  </a:cubicBezTo>
                  <a:cubicBezTo>
                    <a:pt x="243" y="2009"/>
                    <a:pt x="194" y="3267"/>
                    <a:pt x="146" y="4501"/>
                  </a:cubicBezTo>
                  <a:cubicBezTo>
                    <a:pt x="74" y="6268"/>
                    <a:pt x="1" y="8082"/>
                    <a:pt x="74" y="9873"/>
                  </a:cubicBezTo>
                  <a:cubicBezTo>
                    <a:pt x="122" y="11179"/>
                    <a:pt x="194" y="13091"/>
                    <a:pt x="920" y="14300"/>
                  </a:cubicBezTo>
                  <a:cubicBezTo>
                    <a:pt x="943" y="14324"/>
                    <a:pt x="2093" y="16225"/>
                    <a:pt x="3082" y="16225"/>
                  </a:cubicBezTo>
                  <a:cubicBezTo>
                    <a:pt x="3128" y="16225"/>
                    <a:pt x="3174" y="16220"/>
                    <a:pt x="3219" y="16212"/>
                  </a:cubicBezTo>
                  <a:cubicBezTo>
                    <a:pt x="3582" y="16139"/>
                    <a:pt x="3848" y="15849"/>
                    <a:pt x="3896" y="15462"/>
                  </a:cubicBezTo>
                  <a:cubicBezTo>
                    <a:pt x="4042" y="14615"/>
                    <a:pt x="4429" y="13841"/>
                    <a:pt x="4840" y="13042"/>
                  </a:cubicBezTo>
                  <a:cubicBezTo>
                    <a:pt x="5227" y="12268"/>
                    <a:pt x="5638" y="11470"/>
                    <a:pt x="5832" y="10574"/>
                  </a:cubicBezTo>
                  <a:cubicBezTo>
                    <a:pt x="6195" y="8760"/>
                    <a:pt x="5977" y="6679"/>
                    <a:pt x="5759" y="4671"/>
                  </a:cubicBezTo>
                  <a:cubicBezTo>
                    <a:pt x="5638" y="3509"/>
                    <a:pt x="5518" y="2396"/>
                    <a:pt x="5518" y="1404"/>
                  </a:cubicBezTo>
                  <a:cubicBezTo>
                    <a:pt x="5518" y="969"/>
                    <a:pt x="5155" y="630"/>
                    <a:pt x="4743" y="630"/>
                  </a:cubicBezTo>
                  <a:cubicBezTo>
                    <a:pt x="4308" y="630"/>
                    <a:pt x="3969" y="969"/>
                    <a:pt x="3969" y="1404"/>
                  </a:cubicBezTo>
                  <a:cubicBezTo>
                    <a:pt x="3969" y="2493"/>
                    <a:pt x="4090" y="3679"/>
                    <a:pt x="4211" y="4840"/>
                  </a:cubicBezTo>
                  <a:cubicBezTo>
                    <a:pt x="4332" y="6026"/>
                    <a:pt x="4477" y="7235"/>
                    <a:pt x="4477" y="8373"/>
                  </a:cubicBezTo>
                  <a:cubicBezTo>
                    <a:pt x="4477" y="9050"/>
                    <a:pt x="4429" y="9679"/>
                    <a:pt x="4308" y="10260"/>
                  </a:cubicBezTo>
                  <a:cubicBezTo>
                    <a:pt x="4163" y="10961"/>
                    <a:pt x="3824" y="11639"/>
                    <a:pt x="3461" y="12341"/>
                  </a:cubicBezTo>
                  <a:cubicBezTo>
                    <a:pt x="3171" y="12873"/>
                    <a:pt x="2904" y="13454"/>
                    <a:pt x="2687" y="14058"/>
                  </a:cubicBezTo>
                  <a:cubicBezTo>
                    <a:pt x="2517" y="13865"/>
                    <a:pt x="2372" y="13647"/>
                    <a:pt x="2251" y="13502"/>
                  </a:cubicBezTo>
                  <a:cubicBezTo>
                    <a:pt x="1743" y="12631"/>
                    <a:pt x="1670" y="10865"/>
                    <a:pt x="1622" y="9824"/>
                  </a:cubicBezTo>
                  <a:cubicBezTo>
                    <a:pt x="1598" y="9316"/>
                    <a:pt x="1598" y="8784"/>
                    <a:pt x="1598" y="8252"/>
                  </a:cubicBezTo>
                  <a:cubicBezTo>
                    <a:pt x="1598" y="7018"/>
                    <a:pt x="1646" y="5759"/>
                    <a:pt x="1695" y="4550"/>
                  </a:cubicBezTo>
                  <a:cubicBezTo>
                    <a:pt x="1743" y="3316"/>
                    <a:pt x="1791" y="2033"/>
                    <a:pt x="1791" y="775"/>
                  </a:cubicBezTo>
                  <a:cubicBezTo>
                    <a:pt x="1791" y="340"/>
                    <a:pt x="1428" y="1"/>
                    <a:pt x="1017" y="1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2"/>
            <p:cNvSpPr/>
            <p:nvPr/>
          </p:nvSpPr>
          <p:spPr>
            <a:xfrm>
              <a:off x="1267416" y="3166707"/>
              <a:ext cx="104076" cy="276072"/>
            </a:xfrm>
            <a:custGeom>
              <a:avLst/>
              <a:gdLst/>
              <a:ahLst/>
              <a:cxnLst/>
              <a:rect l="l" t="t" r="r" b="b"/>
              <a:pathLst>
                <a:path w="6195" h="16406" fill="none" extrusionOk="0">
                  <a:moveTo>
                    <a:pt x="3219" y="16212"/>
                  </a:moveTo>
                  <a:cubicBezTo>
                    <a:pt x="3582" y="16139"/>
                    <a:pt x="3848" y="15849"/>
                    <a:pt x="3896" y="15462"/>
                  </a:cubicBezTo>
                  <a:cubicBezTo>
                    <a:pt x="4042" y="14615"/>
                    <a:pt x="4429" y="13841"/>
                    <a:pt x="4840" y="13042"/>
                  </a:cubicBezTo>
                  <a:cubicBezTo>
                    <a:pt x="5227" y="12268"/>
                    <a:pt x="5638" y="11470"/>
                    <a:pt x="5832" y="10574"/>
                  </a:cubicBezTo>
                  <a:cubicBezTo>
                    <a:pt x="6195" y="8760"/>
                    <a:pt x="5977" y="6679"/>
                    <a:pt x="5759" y="4671"/>
                  </a:cubicBezTo>
                  <a:cubicBezTo>
                    <a:pt x="5638" y="3509"/>
                    <a:pt x="5518" y="2396"/>
                    <a:pt x="5518" y="1404"/>
                  </a:cubicBezTo>
                  <a:cubicBezTo>
                    <a:pt x="5518" y="969"/>
                    <a:pt x="5155" y="630"/>
                    <a:pt x="4743" y="630"/>
                  </a:cubicBezTo>
                  <a:cubicBezTo>
                    <a:pt x="4308" y="630"/>
                    <a:pt x="3969" y="969"/>
                    <a:pt x="3969" y="1404"/>
                  </a:cubicBezTo>
                  <a:cubicBezTo>
                    <a:pt x="3969" y="2493"/>
                    <a:pt x="4090" y="3679"/>
                    <a:pt x="4211" y="4840"/>
                  </a:cubicBezTo>
                  <a:cubicBezTo>
                    <a:pt x="4332" y="6026"/>
                    <a:pt x="4477" y="7235"/>
                    <a:pt x="4477" y="8373"/>
                  </a:cubicBezTo>
                  <a:cubicBezTo>
                    <a:pt x="4477" y="9050"/>
                    <a:pt x="4429" y="9679"/>
                    <a:pt x="4308" y="10260"/>
                  </a:cubicBezTo>
                  <a:cubicBezTo>
                    <a:pt x="4163" y="10961"/>
                    <a:pt x="3824" y="11639"/>
                    <a:pt x="3461" y="12341"/>
                  </a:cubicBezTo>
                  <a:cubicBezTo>
                    <a:pt x="3171" y="12873"/>
                    <a:pt x="2904" y="13454"/>
                    <a:pt x="2687" y="14058"/>
                  </a:cubicBezTo>
                  <a:cubicBezTo>
                    <a:pt x="2517" y="13865"/>
                    <a:pt x="2372" y="13647"/>
                    <a:pt x="2251" y="13502"/>
                  </a:cubicBezTo>
                  <a:cubicBezTo>
                    <a:pt x="1743" y="12631"/>
                    <a:pt x="1670" y="10865"/>
                    <a:pt x="1622" y="9824"/>
                  </a:cubicBezTo>
                  <a:cubicBezTo>
                    <a:pt x="1598" y="9316"/>
                    <a:pt x="1598" y="8784"/>
                    <a:pt x="1598" y="8252"/>
                  </a:cubicBezTo>
                  <a:cubicBezTo>
                    <a:pt x="1598" y="7018"/>
                    <a:pt x="1646" y="5759"/>
                    <a:pt x="1695" y="4550"/>
                  </a:cubicBezTo>
                  <a:cubicBezTo>
                    <a:pt x="1743" y="3316"/>
                    <a:pt x="1791" y="2033"/>
                    <a:pt x="1791" y="775"/>
                  </a:cubicBezTo>
                  <a:cubicBezTo>
                    <a:pt x="1791" y="340"/>
                    <a:pt x="1428" y="1"/>
                    <a:pt x="1017" y="1"/>
                  </a:cubicBezTo>
                  <a:cubicBezTo>
                    <a:pt x="582" y="1"/>
                    <a:pt x="243" y="340"/>
                    <a:pt x="243" y="775"/>
                  </a:cubicBezTo>
                  <a:cubicBezTo>
                    <a:pt x="243" y="2009"/>
                    <a:pt x="194" y="3267"/>
                    <a:pt x="146" y="4501"/>
                  </a:cubicBezTo>
                  <a:cubicBezTo>
                    <a:pt x="74" y="6268"/>
                    <a:pt x="1" y="8082"/>
                    <a:pt x="74" y="9873"/>
                  </a:cubicBezTo>
                  <a:cubicBezTo>
                    <a:pt x="122" y="11179"/>
                    <a:pt x="194" y="13091"/>
                    <a:pt x="920" y="14300"/>
                  </a:cubicBezTo>
                  <a:cubicBezTo>
                    <a:pt x="945" y="14325"/>
                    <a:pt x="2203" y="16405"/>
                    <a:pt x="3219" y="16212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2"/>
            <p:cNvSpPr/>
            <p:nvPr/>
          </p:nvSpPr>
          <p:spPr>
            <a:xfrm>
              <a:off x="1258075" y="3378550"/>
              <a:ext cx="120338" cy="120132"/>
            </a:xfrm>
            <a:custGeom>
              <a:avLst/>
              <a:gdLst/>
              <a:ahLst/>
              <a:cxnLst/>
              <a:rect l="l" t="t" r="r" b="b"/>
              <a:pathLst>
                <a:path w="7163" h="7139" extrusionOk="0">
                  <a:moveTo>
                    <a:pt x="3581" y="1"/>
                  </a:moveTo>
                  <a:cubicBezTo>
                    <a:pt x="1597" y="1"/>
                    <a:pt x="0" y="1597"/>
                    <a:pt x="0" y="3582"/>
                  </a:cubicBezTo>
                  <a:cubicBezTo>
                    <a:pt x="0" y="5541"/>
                    <a:pt x="1597" y="7138"/>
                    <a:pt x="3581" y="7138"/>
                  </a:cubicBezTo>
                  <a:cubicBezTo>
                    <a:pt x="5565" y="7138"/>
                    <a:pt x="7162" y="5541"/>
                    <a:pt x="7162" y="3582"/>
                  </a:cubicBezTo>
                  <a:cubicBezTo>
                    <a:pt x="7162" y="1597"/>
                    <a:pt x="5565" y="1"/>
                    <a:pt x="3581" y="1"/>
                  </a:cubicBezTo>
                  <a:close/>
                </a:path>
              </a:pathLst>
            </a:custGeom>
            <a:solidFill>
              <a:srgbClr val="F9E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2"/>
            <p:cNvSpPr/>
            <p:nvPr/>
          </p:nvSpPr>
          <p:spPr>
            <a:xfrm>
              <a:off x="1258075" y="3378550"/>
              <a:ext cx="120338" cy="120132"/>
            </a:xfrm>
            <a:custGeom>
              <a:avLst/>
              <a:gdLst/>
              <a:ahLst/>
              <a:cxnLst/>
              <a:rect l="l" t="t" r="r" b="b"/>
              <a:pathLst>
                <a:path w="7163" h="7139" fill="none" extrusionOk="0">
                  <a:moveTo>
                    <a:pt x="7162" y="3582"/>
                  </a:moveTo>
                  <a:cubicBezTo>
                    <a:pt x="7162" y="5541"/>
                    <a:pt x="5565" y="7138"/>
                    <a:pt x="3581" y="7138"/>
                  </a:cubicBezTo>
                  <a:cubicBezTo>
                    <a:pt x="1597" y="7138"/>
                    <a:pt x="0" y="5541"/>
                    <a:pt x="0" y="3582"/>
                  </a:cubicBezTo>
                  <a:cubicBezTo>
                    <a:pt x="0" y="1597"/>
                    <a:pt x="1597" y="1"/>
                    <a:pt x="3581" y="1"/>
                  </a:cubicBezTo>
                  <a:cubicBezTo>
                    <a:pt x="5565" y="1"/>
                    <a:pt x="7162" y="1597"/>
                    <a:pt x="7162" y="3582"/>
                  </a:cubicBezTo>
                  <a:close/>
                </a:path>
              </a:pathLst>
            </a:custGeom>
            <a:noFill/>
            <a:ln w="13300" cap="flat" cmpd="sng">
              <a:solidFill>
                <a:srgbClr val="0000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2"/>
            <p:cNvSpPr/>
            <p:nvPr/>
          </p:nvSpPr>
          <p:spPr>
            <a:xfrm>
              <a:off x="2300717" y="2725073"/>
              <a:ext cx="519910" cy="827812"/>
            </a:xfrm>
            <a:custGeom>
              <a:avLst/>
              <a:gdLst/>
              <a:ahLst/>
              <a:cxnLst/>
              <a:rect l="l" t="t" r="r" b="b"/>
              <a:pathLst>
                <a:path w="30947" h="49194" extrusionOk="0">
                  <a:moveTo>
                    <a:pt x="28633" y="1"/>
                  </a:moveTo>
                  <a:cubicBezTo>
                    <a:pt x="28032" y="1"/>
                    <a:pt x="27309" y="231"/>
                    <a:pt x="26494" y="584"/>
                  </a:cubicBezTo>
                  <a:cubicBezTo>
                    <a:pt x="25285" y="1116"/>
                    <a:pt x="24220" y="1938"/>
                    <a:pt x="23276" y="2906"/>
                  </a:cubicBezTo>
                  <a:cubicBezTo>
                    <a:pt x="21970" y="4237"/>
                    <a:pt x="20905" y="5858"/>
                    <a:pt x="20155" y="7455"/>
                  </a:cubicBezTo>
                  <a:cubicBezTo>
                    <a:pt x="18994" y="9850"/>
                    <a:pt x="19550" y="13093"/>
                    <a:pt x="17663" y="14932"/>
                  </a:cubicBezTo>
                  <a:cubicBezTo>
                    <a:pt x="16819" y="15756"/>
                    <a:pt x="16072" y="16108"/>
                    <a:pt x="15407" y="16108"/>
                  </a:cubicBezTo>
                  <a:cubicBezTo>
                    <a:pt x="11993" y="16108"/>
                    <a:pt x="10721" y="6839"/>
                    <a:pt x="9364" y="4673"/>
                  </a:cubicBezTo>
                  <a:cubicBezTo>
                    <a:pt x="8476" y="3279"/>
                    <a:pt x="5031" y="671"/>
                    <a:pt x="2664" y="671"/>
                  </a:cubicBezTo>
                  <a:cubicBezTo>
                    <a:pt x="1743" y="671"/>
                    <a:pt x="985" y="1066"/>
                    <a:pt x="605" y="2084"/>
                  </a:cubicBezTo>
                  <a:cubicBezTo>
                    <a:pt x="0" y="3729"/>
                    <a:pt x="3339" y="6705"/>
                    <a:pt x="3920" y="8471"/>
                  </a:cubicBezTo>
                  <a:cubicBezTo>
                    <a:pt x="5638" y="13649"/>
                    <a:pt x="4259" y="19456"/>
                    <a:pt x="4162" y="24755"/>
                  </a:cubicBezTo>
                  <a:cubicBezTo>
                    <a:pt x="4041" y="30610"/>
                    <a:pt x="4404" y="36514"/>
                    <a:pt x="4501" y="42369"/>
                  </a:cubicBezTo>
                  <a:cubicBezTo>
                    <a:pt x="4572" y="46171"/>
                    <a:pt x="7882" y="49194"/>
                    <a:pt x="11930" y="49194"/>
                  </a:cubicBezTo>
                  <a:cubicBezTo>
                    <a:pt x="11978" y="49194"/>
                    <a:pt x="12026" y="49193"/>
                    <a:pt x="12074" y="49192"/>
                  </a:cubicBezTo>
                  <a:lnTo>
                    <a:pt x="20373" y="49071"/>
                  </a:lnTo>
                  <a:cubicBezTo>
                    <a:pt x="24486" y="48999"/>
                    <a:pt x="27777" y="45829"/>
                    <a:pt x="27728" y="41958"/>
                  </a:cubicBezTo>
                  <a:cubicBezTo>
                    <a:pt x="27631" y="36901"/>
                    <a:pt x="27559" y="31844"/>
                    <a:pt x="27462" y="26787"/>
                  </a:cubicBezTo>
                  <a:cubicBezTo>
                    <a:pt x="27365" y="21295"/>
                    <a:pt x="26809" y="15803"/>
                    <a:pt x="26736" y="10310"/>
                  </a:cubicBezTo>
                  <a:cubicBezTo>
                    <a:pt x="26736" y="8350"/>
                    <a:pt x="26373" y="7866"/>
                    <a:pt x="27511" y="6149"/>
                  </a:cubicBezTo>
                  <a:cubicBezTo>
                    <a:pt x="28599" y="4552"/>
                    <a:pt x="30946" y="4140"/>
                    <a:pt x="30366" y="1672"/>
                  </a:cubicBezTo>
                  <a:cubicBezTo>
                    <a:pt x="30083" y="457"/>
                    <a:pt x="29478" y="1"/>
                    <a:pt x="28633" y="1"/>
                  </a:cubicBezTo>
                  <a:close/>
                </a:path>
              </a:pathLst>
            </a:custGeom>
            <a:solidFill>
              <a:srgbClr val="B56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2"/>
            <p:cNvSpPr/>
            <p:nvPr/>
          </p:nvSpPr>
          <p:spPr>
            <a:xfrm>
              <a:off x="2300717" y="2699043"/>
              <a:ext cx="519910" cy="855039"/>
            </a:xfrm>
            <a:custGeom>
              <a:avLst/>
              <a:gdLst/>
              <a:ahLst/>
              <a:cxnLst/>
              <a:rect l="l" t="t" r="r" b="b"/>
              <a:pathLst>
                <a:path w="30947" h="50812" fill="none" extrusionOk="0">
                  <a:moveTo>
                    <a:pt x="23276" y="4452"/>
                  </a:moveTo>
                  <a:cubicBezTo>
                    <a:pt x="24220" y="3484"/>
                    <a:pt x="25285" y="2662"/>
                    <a:pt x="26494" y="2130"/>
                  </a:cubicBezTo>
                  <a:cubicBezTo>
                    <a:pt x="28454" y="1283"/>
                    <a:pt x="29882" y="1138"/>
                    <a:pt x="30366" y="3218"/>
                  </a:cubicBezTo>
                  <a:cubicBezTo>
                    <a:pt x="30946" y="5686"/>
                    <a:pt x="28599" y="6098"/>
                    <a:pt x="27511" y="7695"/>
                  </a:cubicBezTo>
                  <a:cubicBezTo>
                    <a:pt x="26373" y="9412"/>
                    <a:pt x="26736" y="9896"/>
                    <a:pt x="26736" y="11856"/>
                  </a:cubicBezTo>
                  <a:cubicBezTo>
                    <a:pt x="26809" y="17349"/>
                    <a:pt x="27365" y="22841"/>
                    <a:pt x="27462" y="28333"/>
                  </a:cubicBezTo>
                  <a:cubicBezTo>
                    <a:pt x="27559" y="33390"/>
                    <a:pt x="27631" y="38447"/>
                    <a:pt x="27728" y="43504"/>
                  </a:cubicBezTo>
                  <a:cubicBezTo>
                    <a:pt x="27777" y="47375"/>
                    <a:pt x="24486" y="50545"/>
                    <a:pt x="20373" y="50617"/>
                  </a:cubicBezTo>
                  <a:lnTo>
                    <a:pt x="12074" y="50738"/>
                  </a:lnTo>
                  <a:cubicBezTo>
                    <a:pt x="7960" y="50811"/>
                    <a:pt x="4573" y="47762"/>
                    <a:pt x="4501" y="43915"/>
                  </a:cubicBezTo>
                  <a:cubicBezTo>
                    <a:pt x="4404" y="38060"/>
                    <a:pt x="4041" y="32156"/>
                    <a:pt x="4162" y="26301"/>
                  </a:cubicBezTo>
                  <a:cubicBezTo>
                    <a:pt x="4259" y="21002"/>
                    <a:pt x="5638" y="15195"/>
                    <a:pt x="3920" y="10017"/>
                  </a:cubicBezTo>
                  <a:cubicBezTo>
                    <a:pt x="3339" y="8251"/>
                    <a:pt x="0" y="5275"/>
                    <a:pt x="605" y="3630"/>
                  </a:cubicBezTo>
                  <a:cubicBezTo>
                    <a:pt x="1960" y="0"/>
                    <a:pt x="8130" y="4283"/>
                    <a:pt x="9364" y="6219"/>
                  </a:cubicBezTo>
                  <a:cubicBezTo>
                    <a:pt x="10985" y="8808"/>
                    <a:pt x="12485" y="21534"/>
                    <a:pt x="17663" y="16478"/>
                  </a:cubicBezTo>
                  <a:cubicBezTo>
                    <a:pt x="19550" y="14639"/>
                    <a:pt x="18994" y="11396"/>
                    <a:pt x="20155" y="9001"/>
                  </a:cubicBezTo>
                  <a:cubicBezTo>
                    <a:pt x="20905" y="7404"/>
                    <a:pt x="21970" y="5783"/>
                    <a:pt x="23276" y="445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2"/>
            <p:cNvSpPr/>
            <p:nvPr/>
          </p:nvSpPr>
          <p:spPr>
            <a:xfrm>
              <a:off x="2438594" y="2873558"/>
              <a:ext cx="300737" cy="615887"/>
            </a:xfrm>
            <a:custGeom>
              <a:avLst/>
              <a:gdLst/>
              <a:ahLst/>
              <a:cxnLst/>
              <a:rect l="l" t="t" r="r" b="b"/>
              <a:pathLst>
                <a:path w="17901" h="36600" extrusionOk="0">
                  <a:moveTo>
                    <a:pt x="12356" y="12"/>
                  </a:moveTo>
                  <a:cubicBezTo>
                    <a:pt x="12355" y="12"/>
                    <a:pt x="12355" y="46"/>
                    <a:pt x="12357" y="149"/>
                  </a:cubicBezTo>
                  <a:lnTo>
                    <a:pt x="12357" y="149"/>
                  </a:lnTo>
                  <a:cubicBezTo>
                    <a:pt x="12358" y="144"/>
                    <a:pt x="12359" y="140"/>
                    <a:pt x="12359" y="136"/>
                  </a:cubicBezTo>
                  <a:cubicBezTo>
                    <a:pt x="12359" y="136"/>
                    <a:pt x="12357" y="12"/>
                    <a:pt x="12356" y="12"/>
                  </a:cubicBezTo>
                  <a:close/>
                  <a:moveTo>
                    <a:pt x="2094" y="1"/>
                  </a:moveTo>
                  <a:cubicBezTo>
                    <a:pt x="1709" y="1"/>
                    <a:pt x="1" y="5488"/>
                    <a:pt x="189" y="5653"/>
                  </a:cubicBezTo>
                  <a:cubicBezTo>
                    <a:pt x="237" y="5701"/>
                    <a:pt x="2754" y="8072"/>
                    <a:pt x="2754" y="8072"/>
                  </a:cubicBezTo>
                  <a:lnTo>
                    <a:pt x="237" y="13928"/>
                  </a:lnTo>
                  <a:lnTo>
                    <a:pt x="3141" y="17242"/>
                  </a:lnTo>
                  <a:lnTo>
                    <a:pt x="625" y="21501"/>
                  </a:lnTo>
                  <a:lnTo>
                    <a:pt x="2391" y="24792"/>
                  </a:lnTo>
                  <a:lnTo>
                    <a:pt x="2294" y="30187"/>
                  </a:lnTo>
                  <a:cubicBezTo>
                    <a:pt x="2342" y="33738"/>
                    <a:pt x="4722" y="36600"/>
                    <a:pt x="7617" y="36600"/>
                  </a:cubicBezTo>
                  <a:cubicBezTo>
                    <a:pt x="7641" y="36600"/>
                    <a:pt x="7665" y="36599"/>
                    <a:pt x="7690" y="36599"/>
                  </a:cubicBezTo>
                  <a:cubicBezTo>
                    <a:pt x="10617" y="36551"/>
                    <a:pt x="12916" y="33599"/>
                    <a:pt x="12867" y="30018"/>
                  </a:cubicBezTo>
                  <a:lnTo>
                    <a:pt x="12819" y="27308"/>
                  </a:lnTo>
                  <a:cubicBezTo>
                    <a:pt x="16932" y="21114"/>
                    <a:pt x="12650" y="14920"/>
                    <a:pt x="12650" y="14920"/>
                  </a:cubicBezTo>
                  <a:cubicBezTo>
                    <a:pt x="17900" y="8339"/>
                    <a:pt x="12408" y="3306"/>
                    <a:pt x="12408" y="3306"/>
                  </a:cubicBezTo>
                  <a:cubicBezTo>
                    <a:pt x="12373" y="1241"/>
                    <a:pt x="12360" y="433"/>
                    <a:pt x="12357" y="149"/>
                  </a:cubicBezTo>
                  <a:lnTo>
                    <a:pt x="12357" y="149"/>
                  </a:lnTo>
                  <a:cubicBezTo>
                    <a:pt x="12258" y="400"/>
                    <a:pt x="9511" y="1655"/>
                    <a:pt x="6652" y="1655"/>
                  </a:cubicBezTo>
                  <a:cubicBezTo>
                    <a:pt x="5023" y="1655"/>
                    <a:pt x="3357" y="1248"/>
                    <a:pt x="2125" y="15"/>
                  </a:cubicBezTo>
                  <a:cubicBezTo>
                    <a:pt x="2116" y="6"/>
                    <a:pt x="2106" y="1"/>
                    <a:pt x="2094" y="1"/>
                  </a:cubicBezTo>
                  <a:close/>
                </a:path>
              </a:pathLst>
            </a:custGeom>
            <a:solidFill>
              <a:srgbClr val="3F2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2"/>
            <p:cNvSpPr/>
            <p:nvPr/>
          </p:nvSpPr>
          <p:spPr>
            <a:xfrm>
              <a:off x="3578138" y="2785804"/>
              <a:ext cx="486360" cy="785575"/>
            </a:xfrm>
            <a:custGeom>
              <a:avLst/>
              <a:gdLst/>
              <a:ahLst/>
              <a:cxnLst/>
              <a:rect l="l" t="t" r="r" b="b"/>
              <a:pathLst>
                <a:path w="28950" h="46684" extrusionOk="0">
                  <a:moveTo>
                    <a:pt x="9253" y="1"/>
                  </a:moveTo>
                  <a:cubicBezTo>
                    <a:pt x="5139" y="1"/>
                    <a:pt x="1800" y="3122"/>
                    <a:pt x="1800" y="6969"/>
                  </a:cubicBezTo>
                  <a:cubicBezTo>
                    <a:pt x="1800" y="13260"/>
                    <a:pt x="2381" y="19527"/>
                    <a:pt x="2454" y="25818"/>
                  </a:cubicBezTo>
                  <a:cubicBezTo>
                    <a:pt x="2526" y="31891"/>
                    <a:pt x="1123" y="37286"/>
                    <a:pt x="349" y="43045"/>
                  </a:cubicBezTo>
                  <a:cubicBezTo>
                    <a:pt x="1" y="45479"/>
                    <a:pt x="1466" y="46376"/>
                    <a:pt x="3258" y="46376"/>
                  </a:cubicBezTo>
                  <a:cubicBezTo>
                    <a:pt x="3835" y="46376"/>
                    <a:pt x="4447" y="46283"/>
                    <a:pt x="5043" y="46118"/>
                  </a:cubicBezTo>
                  <a:cubicBezTo>
                    <a:pt x="6325" y="45779"/>
                    <a:pt x="7535" y="45077"/>
                    <a:pt x="8188" y="44255"/>
                  </a:cubicBezTo>
                  <a:cubicBezTo>
                    <a:pt x="9857" y="42150"/>
                    <a:pt x="10293" y="37359"/>
                    <a:pt x="12567" y="35907"/>
                  </a:cubicBezTo>
                  <a:cubicBezTo>
                    <a:pt x="13277" y="35453"/>
                    <a:pt x="13891" y="35253"/>
                    <a:pt x="14431" y="35253"/>
                  </a:cubicBezTo>
                  <a:cubicBezTo>
                    <a:pt x="18295" y="35253"/>
                    <a:pt x="18370" y="45501"/>
                    <a:pt x="22318" y="46457"/>
                  </a:cubicBezTo>
                  <a:cubicBezTo>
                    <a:pt x="22950" y="46611"/>
                    <a:pt x="23490" y="46683"/>
                    <a:pt x="23950" y="46683"/>
                  </a:cubicBezTo>
                  <a:cubicBezTo>
                    <a:pt x="28950" y="46683"/>
                    <a:pt x="24440" y="38187"/>
                    <a:pt x="24617" y="35617"/>
                  </a:cubicBezTo>
                  <a:cubicBezTo>
                    <a:pt x="25246" y="25914"/>
                    <a:pt x="25028" y="16672"/>
                    <a:pt x="25028" y="6969"/>
                  </a:cubicBezTo>
                  <a:cubicBezTo>
                    <a:pt x="25028" y="3122"/>
                    <a:pt x="21689" y="1"/>
                    <a:pt x="17552" y="1"/>
                  </a:cubicBezTo>
                  <a:close/>
                </a:path>
              </a:pathLst>
            </a:custGeom>
            <a:solidFill>
              <a:srgbClr val="B56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2"/>
            <p:cNvSpPr/>
            <p:nvPr/>
          </p:nvSpPr>
          <p:spPr>
            <a:xfrm>
              <a:off x="3576257" y="2785804"/>
              <a:ext cx="502841" cy="812701"/>
            </a:xfrm>
            <a:custGeom>
              <a:avLst/>
              <a:gdLst/>
              <a:ahLst/>
              <a:cxnLst/>
              <a:rect l="l" t="t" r="r" b="b"/>
              <a:pathLst>
                <a:path w="29931" h="48296" fill="none" extrusionOk="0">
                  <a:moveTo>
                    <a:pt x="5155" y="46118"/>
                  </a:moveTo>
                  <a:cubicBezTo>
                    <a:pt x="2711" y="46795"/>
                    <a:pt x="1" y="46263"/>
                    <a:pt x="461" y="43045"/>
                  </a:cubicBezTo>
                  <a:cubicBezTo>
                    <a:pt x="1235" y="37286"/>
                    <a:pt x="2638" y="31891"/>
                    <a:pt x="2566" y="25818"/>
                  </a:cubicBezTo>
                  <a:cubicBezTo>
                    <a:pt x="2493" y="19527"/>
                    <a:pt x="1912" y="13260"/>
                    <a:pt x="1912" y="6969"/>
                  </a:cubicBezTo>
                  <a:cubicBezTo>
                    <a:pt x="1912" y="3122"/>
                    <a:pt x="5251" y="1"/>
                    <a:pt x="9365" y="1"/>
                  </a:cubicBezTo>
                  <a:lnTo>
                    <a:pt x="17664" y="1"/>
                  </a:lnTo>
                  <a:cubicBezTo>
                    <a:pt x="21801" y="1"/>
                    <a:pt x="25140" y="3122"/>
                    <a:pt x="25140" y="6969"/>
                  </a:cubicBezTo>
                  <a:cubicBezTo>
                    <a:pt x="25140" y="16672"/>
                    <a:pt x="25358" y="25914"/>
                    <a:pt x="24729" y="35617"/>
                  </a:cubicBezTo>
                  <a:cubicBezTo>
                    <a:pt x="24535" y="38424"/>
                    <a:pt x="29931" y="48295"/>
                    <a:pt x="22430" y="46457"/>
                  </a:cubicBezTo>
                  <a:cubicBezTo>
                    <a:pt x="17930" y="45368"/>
                    <a:pt x="18462" y="32205"/>
                    <a:pt x="12679" y="35907"/>
                  </a:cubicBezTo>
                  <a:cubicBezTo>
                    <a:pt x="10405" y="37359"/>
                    <a:pt x="9969" y="42150"/>
                    <a:pt x="8300" y="44255"/>
                  </a:cubicBezTo>
                  <a:cubicBezTo>
                    <a:pt x="7647" y="45077"/>
                    <a:pt x="6437" y="45779"/>
                    <a:pt x="5155" y="461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2"/>
            <p:cNvSpPr/>
            <p:nvPr/>
          </p:nvSpPr>
          <p:spPr>
            <a:xfrm>
              <a:off x="3692933" y="2857513"/>
              <a:ext cx="213410" cy="616038"/>
            </a:xfrm>
            <a:custGeom>
              <a:avLst/>
              <a:gdLst/>
              <a:ahLst/>
              <a:cxnLst/>
              <a:rect l="l" t="t" r="r" b="b"/>
              <a:pathLst>
                <a:path w="12703" h="36609" extrusionOk="0">
                  <a:moveTo>
                    <a:pt x="7428" y="0"/>
                  </a:moveTo>
                  <a:cubicBezTo>
                    <a:pt x="4500" y="0"/>
                    <a:pt x="2129" y="2928"/>
                    <a:pt x="2129" y="6533"/>
                  </a:cubicBezTo>
                  <a:lnTo>
                    <a:pt x="0" y="12606"/>
                  </a:lnTo>
                  <a:lnTo>
                    <a:pt x="2565" y="15050"/>
                  </a:lnTo>
                  <a:lnTo>
                    <a:pt x="24" y="20881"/>
                  </a:lnTo>
                  <a:lnTo>
                    <a:pt x="2904" y="24196"/>
                  </a:lnTo>
                  <a:lnTo>
                    <a:pt x="387" y="28454"/>
                  </a:lnTo>
                  <a:lnTo>
                    <a:pt x="2129" y="31745"/>
                  </a:lnTo>
                  <a:lnTo>
                    <a:pt x="2129" y="36608"/>
                  </a:lnTo>
                  <a:lnTo>
                    <a:pt x="12703" y="36608"/>
                  </a:lnTo>
                  <a:lnTo>
                    <a:pt x="12703" y="6533"/>
                  </a:lnTo>
                  <a:cubicBezTo>
                    <a:pt x="12703" y="2928"/>
                    <a:pt x="10332" y="0"/>
                    <a:pt x="7428" y="0"/>
                  </a:cubicBezTo>
                  <a:close/>
                </a:path>
              </a:pathLst>
            </a:custGeom>
            <a:solidFill>
              <a:srgbClr val="3F2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2"/>
            <p:cNvSpPr/>
            <p:nvPr/>
          </p:nvSpPr>
          <p:spPr>
            <a:xfrm>
              <a:off x="2896210" y="2187813"/>
              <a:ext cx="165866" cy="166138"/>
            </a:xfrm>
            <a:custGeom>
              <a:avLst/>
              <a:gdLst/>
              <a:ahLst/>
              <a:cxnLst/>
              <a:rect l="l" t="t" r="r" b="b"/>
              <a:pathLst>
                <a:path w="9873" h="9873" extrusionOk="0">
                  <a:moveTo>
                    <a:pt x="4936" y="1"/>
                  </a:moveTo>
                  <a:cubicBezTo>
                    <a:pt x="2226" y="1"/>
                    <a:pt x="0" y="2202"/>
                    <a:pt x="0" y="4937"/>
                  </a:cubicBezTo>
                  <a:cubicBezTo>
                    <a:pt x="0" y="7646"/>
                    <a:pt x="2226" y="9872"/>
                    <a:pt x="4936" y="9872"/>
                  </a:cubicBezTo>
                  <a:cubicBezTo>
                    <a:pt x="7670" y="9872"/>
                    <a:pt x="9872" y="7646"/>
                    <a:pt x="9872" y="4937"/>
                  </a:cubicBezTo>
                  <a:cubicBezTo>
                    <a:pt x="9872" y="2202"/>
                    <a:pt x="7670" y="1"/>
                    <a:pt x="4936" y="1"/>
                  </a:cubicBez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2"/>
            <p:cNvSpPr/>
            <p:nvPr/>
          </p:nvSpPr>
          <p:spPr>
            <a:xfrm>
              <a:off x="2897436" y="2187813"/>
              <a:ext cx="165866" cy="166138"/>
            </a:xfrm>
            <a:custGeom>
              <a:avLst/>
              <a:gdLst/>
              <a:ahLst/>
              <a:cxnLst/>
              <a:rect l="l" t="t" r="r" b="b"/>
              <a:pathLst>
                <a:path w="9873" h="9873" fill="none" extrusionOk="0">
                  <a:moveTo>
                    <a:pt x="9872" y="4937"/>
                  </a:moveTo>
                  <a:cubicBezTo>
                    <a:pt x="9872" y="7646"/>
                    <a:pt x="7670" y="9872"/>
                    <a:pt x="4936" y="9872"/>
                  </a:cubicBezTo>
                  <a:cubicBezTo>
                    <a:pt x="2226" y="9872"/>
                    <a:pt x="0" y="7646"/>
                    <a:pt x="0" y="4937"/>
                  </a:cubicBezTo>
                  <a:cubicBezTo>
                    <a:pt x="0" y="2202"/>
                    <a:pt x="2226" y="1"/>
                    <a:pt x="4936" y="1"/>
                  </a:cubicBezTo>
                  <a:cubicBezTo>
                    <a:pt x="7670" y="1"/>
                    <a:pt x="9872" y="2202"/>
                    <a:pt x="9872" y="4937"/>
                  </a:cubicBezTo>
                  <a:close/>
                </a:path>
              </a:pathLst>
            </a:custGeom>
            <a:solidFill>
              <a:srgbClr val="FFBF00"/>
            </a:solidFill>
            <a:ln w="13900" cap="flat" cmpd="sng">
              <a:solidFill>
                <a:srgbClr val="FF7F00"/>
              </a:solidFill>
              <a:prstDash val="solid"/>
              <a:miter lim="241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2"/>
            <p:cNvSpPr/>
            <p:nvPr/>
          </p:nvSpPr>
          <p:spPr>
            <a:xfrm>
              <a:off x="1556014" y="2085466"/>
              <a:ext cx="731690" cy="494661"/>
            </a:xfrm>
            <a:custGeom>
              <a:avLst/>
              <a:gdLst/>
              <a:ahLst/>
              <a:cxnLst/>
              <a:rect l="l" t="t" r="r" b="b"/>
              <a:pathLst>
                <a:path w="43553" h="29396" extrusionOk="0">
                  <a:moveTo>
                    <a:pt x="16326" y="401"/>
                  </a:moveTo>
                  <a:cubicBezTo>
                    <a:pt x="16472" y="401"/>
                    <a:pt x="16621" y="431"/>
                    <a:pt x="16768" y="496"/>
                  </a:cubicBezTo>
                  <a:cubicBezTo>
                    <a:pt x="17204" y="714"/>
                    <a:pt x="17470" y="1246"/>
                    <a:pt x="17397" y="1899"/>
                  </a:cubicBezTo>
                  <a:cubicBezTo>
                    <a:pt x="17373" y="2311"/>
                    <a:pt x="17228" y="2601"/>
                    <a:pt x="16937" y="2819"/>
                  </a:cubicBezTo>
                  <a:cubicBezTo>
                    <a:pt x="16768" y="2964"/>
                    <a:pt x="16647" y="3012"/>
                    <a:pt x="16405" y="3012"/>
                  </a:cubicBezTo>
                  <a:cubicBezTo>
                    <a:pt x="16372" y="3015"/>
                    <a:pt x="16339" y="3017"/>
                    <a:pt x="16307" y="3017"/>
                  </a:cubicBezTo>
                  <a:cubicBezTo>
                    <a:pt x="15495" y="3017"/>
                    <a:pt x="15014" y="2151"/>
                    <a:pt x="15316" y="1174"/>
                  </a:cubicBezTo>
                  <a:cubicBezTo>
                    <a:pt x="15463" y="697"/>
                    <a:pt x="15873" y="401"/>
                    <a:pt x="16326" y="401"/>
                  </a:cubicBezTo>
                  <a:close/>
                  <a:moveTo>
                    <a:pt x="18510" y="61"/>
                  </a:moveTo>
                  <a:lnTo>
                    <a:pt x="18510" y="1706"/>
                  </a:lnTo>
                  <a:lnTo>
                    <a:pt x="18510" y="3375"/>
                  </a:lnTo>
                  <a:lnTo>
                    <a:pt x="18970" y="3375"/>
                  </a:lnTo>
                  <a:lnTo>
                    <a:pt x="18970" y="2601"/>
                  </a:lnTo>
                  <a:lnTo>
                    <a:pt x="18970" y="1827"/>
                  </a:lnTo>
                  <a:lnTo>
                    <a:pt x="20688" y="1827"/>
                  </a:lnTo>
                  <a:lnTo>
                    <a:pt x="20688" y="2601"/>
                  </a:lnTo>
                  <a:lnTo>
                    <a:pt x="20688" y="3375"/>
                  </a:lnTo>
                  <a:lnTo>
                    <a:pt x="21148" y="3375"/>
                  </a:lnTo>
                  <a:lnTo>
                    <a:pt x="21148" y="1706"/>
                  </a:lnTo>
                  <a:lnTo>
                    <a:pt x="21148" y="61"/>
                  </a:lnTo>
                  <a:lnTo>
                    <a:pt x="20688" y="61"/>
                  </a:lnTo>
                  <a:lnTo>
                    <a:pt x="20688" y="738"/>
                  </a:lnTo>
                  <a:lnTo>
                    <a:pt x="20688" y="1440"/>
                  </a:lnTo>
                  <a:lnTo>
                    <a:pt x="18970" y="1440"/>
                  </a:lnTo>
                  <a:lnTo>
                    <a:pt x="18970" y="738"/>
                  </a:lnTo>
                  <a:lnTo>
                    <a:pt x="18970" y="61"/>
                  </a:lnTo>
                  <a:close/>
                  <a:moveTo>
                    <a:pt x="16276" y="1"/>
                  </a:moveTo>
                  <a:cubicBezTo>
                    <a:pt x="15709" y="1"/>
                    <a:pt x="15232" y="297"/>
                    <a:pt x="14953" y="835"/>
                  </a:cubicBezTo>
                  <a:cubicBezTo>
                    <a:pt x="14808" y="1125"/>
                    <a:pt x="14808" y="1246"/>
                    <a:pt x="14808" y="1706"/>
                  </a:cubicBezTo>
                  <a:cubicBezTo>
                    <a:pt x="14808" y="2190"/>
                    <a:pt x="14808" y="2311"/>
                    <a:pt x="14953" y="2601"/>
                  </a:cubicBezTo>
                  <a:cubicBezTo>
                    <a:pt x="15147" y="2964"/>
                    <a:pt x="15462" y="3230"/>
                    <a:pt x="15824" y="3351"/>
                  </a:cubicBezTo>
                  <a:cubicBezTo>
                    <a:pt x="15970" y="3400"/>
                    <a:pt x="16212" y="3424"/>
                    <a:pt x="16429" y="3424"/>
                  </a:cubicBezTo>
                  <a:cubicBezTo>
                    <a:pt x="17373" y="3351"/>
                    <a:pt x="17929" y="2625"/>
                    <a:pt x="17857" y="1561"/>
                  </a:cubicBezTo>
                  <a:cubicBezTo>
                    <a:pt x="17809" y="786"/>
                    <a:pt x="17421" y="254"/>
                    <a:pt x="16816" y="85"/>
                  </a:cubicBezTo>
                  <a:cubicBezTo>
                    <a:pt x="16630" y="28"/>
                    <a:pt x="16449" y="1"/>
                    <a:pt x="16276" y="1"/>
                  </a:cubicBezTo>
                  <a:close/>
                  <a:moveTo>
                    <a:pt x="33258" y="9205"/>
                  </a:moveTo>
                  <a:cubicBezTo>
                    <a:pt x="33407" y="9205"/>
                    <a:pt x="33559" y="9236"/>
                    <a:pt x="33705" y="9303"/>
                  </a:cubicBezTo>
                  <a:cubicBezTo>
                    <a:pt x="34165" y="9497"/>
                    <a:pt x="34407" y="10029"/>
                    <a:pt x="34358" y="10682"/>
                  </a:cubicBezTo>
                  <a:cubicBezTo>
                    <a:pt x="34310" y="11118"/>
                    <a:pt x="34165" y="11408"/>
                    <a:pt x="33899" y="11626"/>
                  </a:cubicBezTo>
                  <a:cubicBezTo>
                    <a:pt x="33729" y="11747"/>
                    <a:pt x="33608" y="11795"/>
                    <a:pt x="33342" y="11820"/>
                  </a:cubicBezTo>
                  <a:cubicBezTo>
                    <a:pt x="33319" y="11821"/>
                    <a:pt x="33296" y="11822"/>
                    <a:pt x="33273" y="11822"/>
                  </a:cubicBezTo>
                  <a:cubicBezTo>
                    <a:pt x="32445" y="11822"/>
                    <a:pt x="31971" y="10969"/>
                    <a:pt x="32277" y="9957"/>
                  </a:cubicBezTo>
                  <a:cubicBezTo>
                    <a:pt x="32404" y="9486"/>
                    <a:pt x="32816" y="9205"/>
                    <a:pt x="33258" y="9205"/>
                  </a:cubicBezTo>
                  <a:close/>
                  <a:moveTo>
                    <a:pt x="33226" y="8784"/>
                  </a:moveTo>
                  <a:cubicBezTo>
                    <a:pt x="32663" y="8784"/>
                    <a:pt x="32175" y="9085"/>
                    <a:pt x="31915" y="9642"/>
                  </a:cubicBezTo>
                  <a:cubicBezTo>
                    <a:pt x="31769" y="9932"/>
                    <a:pt x="31745" y="10029"/>
                    <a:pt x="31745" y="10513"/>
                  </a:cubicBezTo>
                  <a:cubicBezTo>
                    <a:pt x="31745" y="10997"/>
                    <a:pt x="31769" y="11094"/>
                    <a:pt x="31915" y="11384"/>
                  </a:cubicBezTo>
                  <a:cubicBezTo>
                    <a:pt x="32084" y="11747"/>
                    <a:pt x="32398" y="12037"/>
                    <a:pt x="32761" y="12158"/>
                  </a:cubicBezTo>
                  <a:cubicBezTo>
                    <a:pt x="32868" y="12194"/>
                    <a:pt x="33039" y="12216"/>
                    <a:pt x="33199" y="12216"/>
                  </a:cubicBezTo>
                  <a:cubicBezTo>
                    <a:pt x="33257" y="12216"/>
                    <a:pt x="33314" y="12213"/>
                    <a:pt x="33366" y="12207"/>
                  </a:cubicBezTo>
                  <a:cubicBezTo>
                    <a:pt x="34310" y="12158"/>
                    <a:pt x="34891" y="11408"/>
                    <a:pt x="34818" y="10344"/>
                  </a:cubicBezTo>
                  <a:cubicBezTo>
                    <a:pt x="34745" y="9594"/>
                    <a:pt x="34383" y="9061"/>
                    <a:pt x="33753" y="8868"/>
                  </a:cubicBezTo>
                  <a:cubicBezTo>
                    <a:pt x="33574" y="8812"/>
                    <a:pt x="33397" y="8784"/>
                    <a:pt x="33226" y="8784"/>
                  </a:cubicBezTo>
                  <a:close/>
                  <a:moveTo>
                    <a:pt x="4713" y="11144"/>
                  </a:moveTo>
                  <a:cubicBezTo>
                    <a:pt x="4858" y="11144"/>
                    <a:pt x="5007" y="11174"/>
                    <a:pt x="5154" y="11239"/>
                  </a:cubicBezTo>
                  <a:cubicBezTo>
                    <a:pt x="5614" y="11457"/>
                    <a:pt x="5856" y="11989"/>
                    <a:pt x="5783" y="12642"/>
                  </a:cubicBezTo>
                  <a:cubicBezTo>
                    <a:pt x="5759" y="13054"/>
                    <a:pt x="5614" y="13344"/>
                    <a:pt x="5324" y="13586"/>
                  </a:cubicBezTo>
                  <a:cubicBezTo>
                    <a:pt x="5154" y="13707"/>
                    <a:pt x="5057" y="13755"/>
                    <a:pt x="4791" y="13779"/>
                  </a:cubicBezTo>
                  <a:cubicBezTo>
                    <a:pt x="4769" y="13781"/>
                    <a:pt x="4746" y="13781"/>
                    <a:pt x="4724" y="13781"/>
                  </a:cubicBezTo>
                  <a:cubicBezTo>
                    <a:pt x="3894" y="13781"/>
                    <a:pt x="3420" y="12906"/>
                    <a:pt x="3702" y="11916"/>
                  </a:cubicBezTo>
                  <a:cubicBezTo>
                    <a:pt x="3849" y="11440"/>
                    <a:pt x="4259" y="11144"/>
                    <a:pt x="4713" y="11144"/>
                  </a:cubicBezTo>
                  <a:close/>
                  <a:moveTo>
                    <a:pt x="1" y="10803"/>
                  </a:moveTo>
                  <a:lnTo>
                    <a:pt x="1" y="12473"/>
                  </a:lnTo>
                  <a:lnTo>
                    <a:pt x="1" y="14118"/>
                  </a:lnTo>
                  <a:lnTo>
                    <a:pt x="460" y="14118"/>
                  </a:lnTo>
                  <a:lnTo>
                    <a:pt x="460" y="13344"/>
                  </a:lnTo>
                  <a:lnTo>
                    <a:pt x="460" y="12570"/>
                  </a:lnTo>
                  <a:lnTo>
                    <a:pt x="2178" y="12570"/>
                  </a:lnTo>
                  <a:lnTo>
                    <a:pt x="2178" y="13344"/>
                  </a:lnTo>
                  <a:lnTo>
                    <a:pt x="2178" y="14118"/>
                  </a:lnTo>
                  <a:lnTo>
                    <a:pt x="2638" y="14118"/>
                  </a:lnTo>
                  <a:lnTo>
                    <a:pt x="2638" y="12473"/>
                  </a:lnTo>
                  <a:lnTo>
                    <a:pt x="2638" y="10803"/>
                  </a:lnTo>
                  <a:lnTo>
                    <a:pt x="2178" y="10803"/>
                  </a:lnTo>
                  <a:lnTo>
                    <a:pt x="2178" y="11481"/>
                  </a:lnTo>
                  <a:lnTo>
                    <a:pt x="2178" y="12183"/>
                  </a:lnTo>
                  <a:lnTo>
                    <a:pt x="460" y="12183"/>
                  </a:lnTo>
                  <a:lnTo>
                    <a:pt x="460" y="11481"/>
                  </a:lnTo>
                  <a:lnTo>
                    <a:pt x="460" y="10803"/>
                  </a:lnTo>
                  <a:close/>
                  <a:moveTo>
                    <a:pt x="4673" y="10744"/>
                  </a:moveTo>
                  <a:cubicBezTo>
                    <a:pt x="4111" y="10744"/>
                    <a:pt x="3623" y="11040"/>
                    <a:pt x="3364" y="11578"/>
                  </a:cubicBezTo>
                  <a:cubicBezTo>
                    <a:pt x="3219" y="11868"/>
                    <a:pt x="3194" y="11989"/>
                    <a:pt x="3194" y="12473"/>
                  </a:cubicBezTo>
                  <a:cubicBezTo>
                    <a:pt x="3194" y="12933"/>
                    <a:pt x="3219" y="13054"/>
                    <a:pt x="3364" y="13344"/>
                  </a:cubicBezTo>
                  <a:cubicBezTo>
                    <a:pt x="3533" y="13707"/>
                    <a:pt x="3848" y="13997"/>
                    <a:pt x="4211" y="14094"/>
                  </a:cubicBezTo>
                  <a:cubicBezTo>
                    <a:pt x="4356" y="14142"/>
                    <a:pt x="4598" y="14167"/>
                    <a:pt x="4815" y="14167"/>
                  </a:cubicBezTo>
                  <a:cubicBezTo>
                    <a:pt x="5759" y="14094"/>
                    <a:pt x="6340" y="13368"/>
                    <a:pt x="6243" y="12304"/>
                  </a:cubicBezTo>
                  <a:cubicBezTo>
                    <a:pt x="6195" y="11529"/>
                    <a:pt x="5808" y="10997"/>
                    <a:pt x="5203" y="10828"/>
                  </a:cubicBezTo>
                  <a:cubicBezTo>
                    <a:pt x="5022" y="10771"/>
                    <a:pt x="4844" y="10744"/>
                    <a:pt x="4673" y="10744"/>
                  </a:cubicBezTo>
                  <a:close/>
                  <a:moveTo>
                    <a:pt x="10103" y="17068"/>
                  </a:moveTo>
                  <a:cubicBezTo>
                    <a:pt x="10252" y="17068"/>
                    <a:pt x="10404" y="17100"/>
                    <a:pt x="10550" y="17167"/>
                  </a:cubicBezTo>
                  <a:cubicBezTo>
                    <a:pt x="11010" y="17385"/>
                    <a:pt x="11252" y="17893"/>
                    <a:pt x="11203" y="18546"/>
                  </a:cubicBezTo>
                  <a:cubicBezTo>
                    <a:pt x="11155" y="18982"/>
                    <a:pt x="11010" y="19272"/>
                    <a:pt x="10743" y="19490"/>
                  </a:cubicBezTo>
                  <a:cubicBezTo>
                    <a:pt x="10574" y="19635"/>
                    <a:pt x="10453" y="19659"/>
                    <a:pt x="10187" y="19683"/>
                  </a:cubicBezTo>
                  <a:cubicBezTo>
                    <a:pt x="10164" y="19684"/>
                    <a:pt x="10141" y="19685"/>
                    <a:pt x="10118" y="19685"/>
                  </a:cubicBezTo>
                  <a:cubicBezTo>
                    <a:pt x="9289" y="19685"/>
                    <a:pt x="8816" y="18833"/>
                    <a:pt x="9122" y="17820"/>
                  </a:cubicBezTo>
                  <a:cubicBezTo>
                    <a:pt x="9249" y="17349"/>
                    <a:pt x="9661" y="17068"/>
                    <a:pt x="10103" y="17068"/>
                  </a:cubicBezTo>
                  <a:close/>
                  <a:moveTo>
                    <a:pt x="5396" y="16707"/>
                  </a:moveTo>
                  <a:lnTo>
                    <a:pt x="5396" y="18377"/>
                  </a:lnTo>
                  <a:lnTo>
                    <a:pt x="5396" y="20046"/>
                  </a:lnTo>
                  <a:lnTo>
                    <a:pt x="5856" y="20046"/>
                  </a:lnTo>
                  <a:lnTo>
                    <a:pt x="5856" y="19272"/>
                  </a:lnTo>
                  <a:lnTo>
                    <a:pt x="5856" y="18498"/>
                  </a:lnTo>
                  <a:lnTo>
                    <a:pt x="7598" y="18498"/>
                  </a:lnTo>
                  <a:lnTo>
                    <a:pt x="7598" y="19272"/>
                  </a:lnTo>
                  <a:lnTo>
                    <a:pt x="7598" y="20046"/>
                  </a:lnTo>
                  <a:lnTo>
                    <a:pt x="8058" y="20046"/>
                  </a:lnTo>
                  <a:lnTo>
                    <a:pt x="8058" y="18377"/>
                  </a:lnTo>
                  <a:lnTo>
                    <a:pt x="8058" y="16707"/>
                  </a:lnTo>
                  <a:lnTo>
                    <a:pt x="7598" y="16707"/>
                  </a:lnTo>
                  <a:lnTo>
                    <a:pt x="7598" y="17409"/>
                  </a:lnTo>
                  <a:lnTo>
                    <a:pt x="7598" y="18086"/>
                  </a:lnTo>
                  <a:lnTo>
                    <a:pt x="5856" y="18086"/>
                  </a:lnTo>
                  <a:lnTo>
                    <a:pt x="5856" y="17409"/>
                  </a:lnTo>
                  <a:lnTo>
                    <a:pt x="5856" y="16707"/>
                  </a:lnTo>
                  <a:close/>
                  <a:moveTo>
                    <a:pt x="10100" y="16660"/>
                  </a:moveTo>
                  <a:cubicBezTo>
                    <a:pt x="9525" y="16660"/>
                    <a:pt x="9024" y="16957"/>
                    <a:pt x="8759" y="17506"/>
                  </a:cubicBezTo>
                  <a:cubicBezTo>
                    <a:pt x="8614" y="17796"/>
                    <a:pt x="8590" y="17893"/>
                    <a:pt x="8590" y="18377"/>
                  </a:cubicBezTo>
                  <a:cubicBezTo>
                    <a:pt x="8590" y="18861"/>
                    <a:pt x="8614" y="18957"/>
                    <a:pt x="8759" y="19248"/>
                  </a:cubicBezTo>
                  <a:cubicBezTo>
                    <a:pt x="8929" y="19635"/>
                    <a:pt x="9243" y="19901"/>
                    <a:pt x="9606" y="20022"/>
                  </a:cubicBezTo>
                  <a:cubicBezTo>
                    <a:pt x="9712" y="20057"/>
                    <a:pt x="9884" y="20080"/>
                    <a:pt x="10044" y="20080"/>
                  </a:cubicBezTo>
                  <a:cubicBezTo>
                    <a:pt x="10102" y="20080"/>
                    <a:pt x="10159" y="20077"/>
                    <a:pt x="10211" y="20070"/>
                  </a:cubicBezTo>
                  <a:cubicBezTo>
                    <a:pt x="11155" y="20022"/>
                    <a:pt x="11735" y="19272"/>
                    <a:pt x="11663" y="18207"/>
                  </a:cubicBezTo>
                  <a:cubicBezTo>
                    <a:pt x="11590" y="17457"/>
                    <a:pt x="11227" y="16925"/>
                    <a:pt x="10598" y="16731"/>
                  </a:cubicBezTo>
                  <a:cubicBezTo>
                    <a:pt x="10429" y="16684"/>
                    <a:pt x="10262" y="16660"/>
                    <a:pt x="10100" y="16660"/>
                  </a:cubicBezTo>
                  <a:close/>
                  <a:moveTo>
                    <a:pt x="32003" y="22298"/>
                  </a:moveTo>
                  <a:cubicBezTo>
                    <a:pt x="32149" y="22298"/>
                    <a:pt x="32299" y="22328"/>
                    <a:pt x="32447" y="22393"/>
                  </a:cubicBezTo>
                  <a:cubicBezTo>
                    <a:pt x="32907" y="22611"/>
                    <a:pt x="33149" y="23119"/>
                    <a:pt x="33076" y="23772"/>
                  </a:cubicBezTo>
                  <a:cubicBezTo>
                    <a:pt x="33052" y="24208"/>
                    <a:pt x="32907" y="24498"/>
                    <a:pt x="32616" y="24716"/>
                  </a:cubicBezTo>
                  <a:cubicBezTo>
                    <a:pt x="32447" y="24861"/>
                    <a:pt x="32350" y="24909"/>
                    <a:pt x="32084" y="24909"/>
                  </a:cubicBezTo>
                  <a:cubicBezTo>
                    <a:pt x="32061" y="24911"/>
                    <a:pt x="32038" y="24911"/>
                    <a:pt x="32015" y="24911"/>
                  </a:cubicBezTo>
                  <a:cubicBezTo>
                    <a:pt x="31186" y="24911"/>
                    <a:pt x="30712" y="24059"/>
                    <a:pt x="30995" y="23046"/>
                  </a:cubicBezTo>
                  <a:cubicBezTo>
                    <a:pt x="31141" y="22589"/>
                    <a:pt x="31550" y="22298"/>
                    <a:pt x="32003" y="22298"/>
                  </a:cubicBezTo>
                  <a:close/>
                  <a:moveTo>
                    <a:pt x="34141" y="21933"/>
                  </a:moveTo>
                  <a:lnTo>
                    <a:pt x="34141" y="23603"/>
                  </a:lnTo>
                  <a:lnTo>
                    <a:pt x="34141" y="25272"/>
                  </a:lnTo>
                  <a:lnTo>
                    <a:pt x="34600" y="25272"/>
                  </a:lnTo>
                  <a:lnTo>
                    <a:pt x="34600" y="24498"/>
                  </a:lnTo>
                  <a:lnTo>
                    <a:pt x="34600" y="23724"/>
                  </a:lnTo>
                  <a:lnTo>
                    <a:pt x="36318" y="23724"/>
                  </a:lnTo>
                  <a:lnTo>
                    <a:pt x="36318" y="24498"/>
                  </a:lnTo>
                  <a:lnTo>
                    <a:pt x="36318" y="25272"/>
                  </a:lnTo>
                  <a:lnTo>
                    <a:pt x="36778" y="25272"/>
                  </a:lnTo>
                  <a:lnTo>
                    <a:pt x="36778" y="23603"/>
                  </a:lnTo>
                  <a:lnTo>
                    <a:pt x="36778" y="21933"/>
                  </a:lnTo>
                  <a:lnTo>
                    <a:pt x="36318" y="21933"/>
                  </a:lnTo>
                  <a:lnTo>
                    <a:pt x="36318" y="22635"/>
                  </a:lnTo>
                  <a:lnTo>
                    <a:pt x="36318" y="23313"/>
                  </a:lnTo>
                  <a:lnTo>
                    <a:pt x="34600" y="23313"/>
                  </a:lnTo>
                  <a:lnTo>
                    <a:pt x="34600" y="22635"/>
                  </a:lnTo>
                  <a:lnTo>
                    <a:pt x="34600" y="21933"/>
                  </a:lnTo>
                  <a:close/>
                  <a:moveTo>
                    <a:pt x="31997" y="21887"/>
                  </a:moveTo>
                  <a:cubicBezTo>
                    <a:pt x="31422" y="21887"/>
                    <a:pt x="30921" y="22184"/>
                    <a:pt x="30656" y="22732"/>
                  </a:cubicBezTo>
                  <a:cubicBezTo>
                    <a:pt x="30511" y="23022"/>
                    <a:pt x="30487" y="23119"/>
                    <a:pt x="30487" y="23603"/>
                  </a:cubicBezTo>
                  <a:cubicBezTo>
                    <a:pt x="30487" y="24087"/>
                    <a:pt x="30511" y="24184"/>
                    <a:pt x="30656" y="24474"/>
                  </a:cubicBezTo>
                  <a:cubicBezTo>
                    <a:pt x="30826" y="24861"/>
                    <a:pt x="31140" y="25127"/>
                    <a:pt x="31503" y="25248"/>
                  </a:cubicBezTo>
                  <a:cubicBezTo>
                    <a:pt x="31610" y="25284"/>
                    <a:pt x="31768" y="25306"/>
                    <a:pt x="31930" y="25306"/>
                  </a:cubicBezTo>
                  <a:cubicBezTo>
                    <a:pt x="31990" y="25306"/>
                    <a:pt x="32050" y="25303"/>
                    <a:pt x="32108" y="25297"/>
                  </a:cubicBezTo>
                  <a:cubicBezTo>
                    <a:pt x="33052" y="25248"/>
                    <a:pt x="33632" y="24498"/>
                    <a:pt x="33536" y="23458"/>
                  </a:cubicBezTo>
                  <a:cubicBezTo>
                    <a:pt x="33487" y="22683"/>
                    <a:pt x="33100" y="22151"/>
                    <a:pt x="32495" y="21958"/>
                  </a:cubicBezTo>
                  <a:cubicBezTo>
                    <a:pt x="32326" y="21910"/>
                    <a:pt x="32159" y="21887"/>
                    <a:pt x="31997" y="21887"/>
                  </a:cubicBezTo>
                  <a:close/>
                  <a:moveTo>
                    <a:pt x="16212" y="3908"/>
                  </a:moveTo>
                  <a:lnTo>
                    <a:pt x="16212" y="6593"/>
                  </a:lnTo>
                  <a:lnTo>
                    <a:pt x="16212" y="9279"/>
                  </a:lnTo>
                  <a:lnTo>
                    <a:pt x="18946" y="11118"/>
                  </a:lnTo>
                  <a:cubicBezTo>
                    <a:pt x="20446" y="12110"/>
                    <a:pt x="21656" y="12957"/>
                    <a:pt x="21656" y="12957"/>
                  </a:cubicBezTo>
                  <a:cubicBezTo>
                    <a:pt x="21631" y="12957"/>
                    <a:pt x="19502" y="12352"/>
                    <a:pt x="16865" y="11602"/>
                  </a:cubicBezTo>
                  <a:lnTo>
                    <a:pt x="12098" y="10223"/>
                  </a:lnTo>
                  <a:lnTo>
                    <a:pt x="9413" y="10949"/>
                  </a:lnTo>
                  <a:cubicBezTo>
                    <a:pt x="7937" y="11336"/>
                    <a:pt x="6727" y="11650"/>
                    <a:pt x="6703" y="11650"/>
                  </a:cubicBezTo>
                  <a:cubicBezTo>
                    <a:pt x="6654" y="11650"/>
                    <a:pt x="6654" y="11844"/>
                    <a:pt x="6703" y="11916"/>
                  </a:cubicBezTo>
                  <a:cubicBezTo>
                    <a:pt x="6708" y="11922"/>
                    <a:pt x="6721" y="11924"/>
                    <a:pt x="6743" y="11924"/>
                  </a:cubicBezTo>
                  <a:cubicBezTo>
                    <a:pt x="6926" y="11924"/>
                    <a:pt x="7705" y="11741"/>
                    <a:pt x="9388" y="11287"/>
                  </a:cubicBezTo>
                  <a:lnTo>
                    <a:pt x="12026" y="10586"/>
                  </a:lnTo>
                  <a:lnTo>
                    <a:pt x="14228" y="14965"/>
                  </a:lnTo>
                  <a:cubicBezTo>
                    <a:pt x="15437" y="17360"/>
                    <a:pt x="16454" y="19369"/>
                    <a:pt x="16478" y="19441"/>
                  </a:cubicBezTo>
                  <a:cubicBezTo>
                    <a:pt x="16494" y="19506"/>
                    <a:pt x="16499" y="19527"/>
                    <a:pt x="16465" y="19527"/>
                  </a:cubicBezTo>
                  <a:cubicBezTo>
                    <a:pt x="16448" y="19527"/>
                    <a:pt x="16421" y="19522"/>
                    <a:pt x="16381" y="19514"/>
                  </a:cubicBezTo>
                  <a:cubicBezTo>
                    <a:pt x="15195" y="19229"/>
                    <a:pt x="12450" y="18642"/>
                    <a:pt x="12275" y="18642"/>
                  </a:cubicBezTo>
                  <a:cubicBezTo>
                    <a:pt x="12272" y="18642"/>
                    <a:pt x="12269" y="18642"/>
                    <a:pt x="12268" y="18643"/>
                  </a:cubicBezTo>
                  <a:cubicBezTo>
                    <a:pt x="12147" y="18691"/>
                    <a:pt x="12171" y="18885"/>
                    <a:pt x="12316" y="18933"/>
                  </a:cubicBezTo>
                  <a:cubicBezTo>
                    <a:pt x="12389" y="18933"/>
                    <a:pt x="13744" y="19248"/>
                    <a:pt x="15341" y="19611"/>
                  </a:cubicBezTo>
                  <a:lnTo>
                    <a:pt x="18244" y="20264"/>
                  </a:lnTo>
                  <a:lnTo>
                    <a:pt x="23301" y="18836"/>
                  </a:lnTo>
                  <a:cubicBezTo>
                    <a:pt x="26083" y="18038"/>
                    <a:pt x="28358" y="17409"/>
                    <a:pt x="28358" y="17409"/>
                  </a:cubicBezTo>
                  <a:cubicBezTo>
                    <a:pt x="28358" y="17433"/>
                    <a:pt x="28938" y="18425"/>
                    <a:pt x="29616" y="19611"/>
                  </a:cubicBezTo>
                  <a:cubicBezTo>
                    <a:pt x="30318" y="20820"/>
                    <a:pt x="30874" y="21812"/>
                    <a:pt x="30898" y="21812"/>
                  </a:cubicBezTo>
                  <a:cubicBezTo>
                    <a:pt x="30898" y="21819"/>
                    <a:pt x="30904" y="21822"/>
                    <a:pt x="30913" y="21822"/>
                  </a:cubicBezTo>
                  <a:cubicBezTo>
                    <a:pt x="30937" y="21822"/>
                    <a:pt x="30990" y="21799"/>
                    <a:pt x="31044" y="21764"/>
                  </a:cubicBezTo>
                  <a:lnTo>
                    <a:pt x="31189" y="21691"/>
                  </a:lnTo>
                  <a:lnTo>
                    <a:pt x="30100" y="19804"/>
                  </a:lnTo>
                  <a:cubicBezTo>
                    <a:pt x="29495" y="18764"/>
                    <a:pt x="29035" y="17893"/>
                    <a:pt x="29035" y="17893"/>
                  </a:cubicBezTo>
                  <a:cubicBezTo>
                    <a:pt x="29036" y="17892"/>
                    <a:pt x="29038" y="17892"/>
                    <a:pt x="29041" y="17892"/>
                  </a:cubicBezTo>
                  <a:cubicBezTo>
                    <a:pt x="29164" y="17892"/>
                    <a:pt x="31300" y="18367"/>
                    <a:pt x="33874" y="18957"/>
                  </a:cubicBezTo>
                  <a:lnTo>
                    <a:pt x="38665" y="20070"/>
                  </a:lnTo>
                  <a:lnTo>
                    <a:pt x="38665" y="22853"/>
                  </a:lnTo>
                  <a:lnTo>
                    <a:pt x="38665" y="25611"/>
                  </a:lnTo>
                  <a:lnTo>
                    <a:pt x="39028" y="25611"/>
                  </a:lnTo>
                  <a:lnTo>
                    <a:pt x="39004" y="22756"/>
                  </a:lnTo>
                  <a:lnTo>
                    <a:pt x="39004" y="19901"/>
                  </a:lnTo>
                  <a:lnTo>
                    <a:pt x="36850" y="16151"/>
                  </a:lnTo>
                  <a:cubicBezTo>
                    <a:pt x="35665" y="14070"/>
                    <a:pt x="34649" y="12376"/>
                    <a:pt x="34624" y="12376"/>
                  </a:cubicBezTo>
                  <a:cubicBezTo>
                    <a:pt x="34611" y="12370"/>
                    <a:pt x="34599" y="12367"/>
                    <a:pt x="34585" y="12367"/>
                  </a:cubicBezTo>
                  <a:cubicBezTo>
                    <a:pt x="34548" y="12367"/>
                    <a:pt x="34508" y="12389"/>
                    <a:pt x="34455" y="12425"/>
                  </a:cubicBezTo>
                  <a:cubicBezTo>
                    <a:pt x="34383" y="12473"/>
                    <a:pt x="34552" y="12812"/>
                    <a:pt x="36415" y="16054"/>
                  </a:cubicBezTo>
                  <a:cubicBezTo>
                    <a:pt x="37528" y="17989"/>
                    <a:pt x="38447" y="19611"/>
                    <a:pt x="38423" y="19611"/>
                  </a:cubicBezTo>
                  <a:cubicBezTo>
                    <a:pt x="38423" y="19611"/>
                    <a:pt x="38423" y="19611"/>
                    <a:pt x="38422" y="19611"/>
                  </a:cubicBezTo>
                  <a:cubicBezTo>
                    <a:pt x="38355" y="19611"/>
                    <a:pt x="36204" y="18870"/>
                    <a:pt x="33584" y="17965"/>
                  </a:cubicBezTo>
                  <a:cubicBezTo>
                    <a:pt x="30923" y="17070"/>
                    <a:pt x="28721" y="16320"/>
                    <a:pt x="28672" y="16320"/>
                  </a:cubicBezTo>
                  <a:cubicBezTo>
                    <a:pt x="28624" y="16320"/>
                    <a:pt x="26229" y="16997"/>
                    <a:pt x="23325" y="17820"/>
                  </a:cubicBezTo>
                  <a:cubicBezTo>
                    <a:pt x="19531" y="18895"/>
                    <a:pt x="18261" y="19234"/>
                    <a:pt x="18021" y="19234"/>
                  </a:cubicBezTo>
                  <a:cubicBezTo>
                    <a:pt x="17996" y="19234"/>
                    <a:pt x="17982" y="19230"/>
                    <a:pt x="17978" y="19223"/>
                  </a:cubicBezTo>
                  <a:cubicBezTo>
                    <a:pt x="17954" y="19199"/>
                    <a:pt x="16720" y="17264"/>
                    <a:pt x="15220" y="14941"/>
                  </a:cubicBezTo>
                  <a:cubicBezTo>
                    <a:pt x="13719" y="12618"/>
                    <a:pt x="12485" y="10707"/>
                    <a:pt x="12510" y="10682"/>
                  </a:cubicBezTo>
                  <a:lnTo>
                    <a:pt x="12510" y="10682"/>
                  </a:lnTo>
                  <a:cubicBezTo>
                    <a:pt x="12510" y="10682"/>
                    <a:pt x="14808" y="11336"/>
                    <a:pt x="17615" y="12158"/>
                  </a:cubicBezTo>
                  <a:lnTo>
                    <a:pt x="22696" y="13610"/>
                  </a:lnTo>
                  <a:lnTo>
                    <a:pt x="26713" y="12473"/>
                  </a:lnTo>
                  <a:cubicBezTo>
                    <a:pt x="31697" y="11045"/>
                    <a:pt x="31310" y="11142"/>
                    <a:pt x="31310" y="11070"/>
                  </a:cubicBezTo>
                  <a:cubicBezTo>
                    <a:pt x="31310" y="10985"/>
                    <a:pt x="31312" y="10928"/>
                    <a:pt x="31179" y="10928"/>
                  </a:cubicBezTo>
                  <a:cubicBezTo>
                    <a:pt x="30892" y="10928"/>
                    <a:pt x="29976" y="11195"/>
                    <a:pt x="27051" y="12037"/>
                  </a:cubicBezTo>
                  <a:cubicBezTo>
                    <a:pt x="24777" y="12691"/>
                    <a:pt x="22841" y="13223"/>
                    <a:pt x="22793" y="13223"/>
                  </a:cubicBezTo>
                  <a:cubicBezTo>
                    <a:pt x="22720" y="13223"/>
                    <a:pt x="21317" y="12328"/>
                    <a:pt x="19623" y="11166"/>
                  </a:cubicBezTo>
                  <a:lnTo>
                    <a:pt x="16550" y="9110"/>
                  </a:lnTo>
                  <a:lnTo>
                    <a:pt x="16550" y="6497"/>
                  </a:lnTo>
                  <a:lnTo>
                    <a:pt x="16550" y="3908"/>
                  </a:lnTo>
                  <a:close/>
                  <a:moveTo>
                    <a:pt x="38774" y="26383"/>
                  </a:moveTo>
                  <a:cubicBezTo>
                    <a:pt x="38923" y="26383"/>
                    <a:pt x="39076" y="26415"/>
                    <a:pt x="39222" y="26482"/>
                  </a:cubicBezTo>
                  <a:cubicBezTo>
                    <a:pt x="39681" y="26676"/>
                    <a:pt x="39923" y="27208"/>
                    <a:pt x="39875" y="27861"/>
                  </a:cubicBezTo>
                  <a:cubicBezTo>
                    <a:pt x="39827" y="28297"/>
                    <a:pt x="39681" y="28587"/>
                    <a:pt x="39415" y="28805"/>
                  </a:cubicBezTo>
                  <a:cubicBezTo>
                    <a:pt x="39246" y="28926"/>
                    <a:pt x="39125" y="28974"/>
                    <a:pt x="38859" y="28998"/>
                  </a:cubicBezTo>
                  <a:cubicBezTo>
                    <a:pt x="38836" y="29000"/>
                    <a:pt x="38813" y="29000"/>
                    <a:pt x="38790" y="29000"/>
                  </a:cubicBezTo>
                  <a:cubicBezTo>
                    <a:pt x="37961" y="29000"/>
                    <a:pt x="37487" y="28148"/>
                    <a:pt x="37770" y="27135"/>
                  </a:cubicBezTo>
                  <a:cubicBezTo>
                    <a:pt x="37915" y="26665"/>
                    <a:pt x="38331" y="26383"/>
                    <a:pt x="38774" y="26383"/>
                  </a:cubicBezTo>
                  <a:close/>
                  <a:moveTo>
                    <a:pt x="40915" y="26022"/>
                  </a:moveTo>
                  <a:lnTo>
                    <a:pt x="40915" y="27692"/>
                  </a:lnTo>
                  <a:lnTo>
                    <a:pt x="40915" y="29361"/>
                  </a:lnTo>
                  <a:lnTo>
                    <a:pt x="41375" y="29361"/>
                  </a:lnTo>
                  <a:lnTo>
                    <a:pt x="41375" y="28587"/>
                  </a:lnTo>
                  <a:lnTo>
                    <a:pt x="41375" y="27813"/>
                  </a:lnTo>
                  <a:lnTo>
                    <a:pt x="43093" y="27813"/>
                  </a:lnTo>
                  <a:lnTo>
                    <a:pt x="43093" y="28587"/>
                  </a:lnTo>
                  <a:lnTo>
                    <a:pt x="43093" y="29361"/>
                  </a:lnTo>
                  <a:lnTo>
                    <a:pt x="43553" y="29361"/>
                  </a:lnTo>
                  <a:lnTo>
                    <a:pt x="43553" y="27692"/>
                  </a:lnTo>
                  <a:lnTo>
                    <a:pt x="43553" y="26022"/>
                  </a:lnTo>
                  <a:lnTo>
                    <a:pt x="43093" y="26022"/>
                  </a:lnTo>
                  <a:lnTo>
                    <a:pt x="43093" y="26700"/>
                  </a:lnTo>
                  <a:lnTo>
                    <a:pt x="43093" y="27402"/>
                  </a:lnTo>
                  <a:lnTo>
                    <a:pt x="41375" y="27402"/>
                  </a:lnTo>
                  <a:lnTo>
                    <a:pt x="41375" y="26700"/>
                  </a:lnTo>
                  <a:lnTo>
                    <a:pt x="41375" y="26022"/>
                  </a:lnTo>
                  <a:close/>
                  <a:moveTo>
                    <a:pt x="38758" y="25966"/>
                  </a:moveTo>
                  <a:cubicBezTo>
                    <a:pt x="38189" y="25966"/>
                    <a:pt x="37694" y="26277"/>
                    <a:pt x="37431" y="26821"/>
                  </a:cubicBezTo>
                  <a:cubicBezTo>
                    <a:pt x="37286" y="27111"/>
                    <a:pt x="37262" y="27208"/>
                    <a:pt x="37262" y="27692"/>
                  </a:cubicBezTo>
                  <a:cubicBezTo>
                    <a:pt x="37262" y="28176"/>
                    <a:pt x="37286" y="28273"/>
                    <a:pt x="37431" y="28563"/>
                  </a:cubicBezTo>
                  <a:cubicBezTo>
                    <a:pt x="37601" y="28926"/>
                    <a:pt x="37915" y="29216"/>
                    <a:pt x="38278" y="29337"/>
                  </a:cubicBezTo>
                  <a:cubicBezTo>
                    <a:pt x="38384" y="29373"/>
                    <a:pt x="38555" y="29395"/>
                    <a:pt x="38715" y="29395"/>
                  </a:cubicBezTo>
                  <a:cubicBezTo>
                    <a:pt x="38774" y="29395"/>
                    <a:pt x="38831" y="29392"/>
                    <a:pt x="38883" y="29386"/>
                  </a:cubicBezTo>
                  <a:cubicBezTo>
                    <a:pt x="39827" y="29337"/>
                    <a:pt x="40407" y="28587"/>
                    <a:pt x="40310" y="27523"/>
                  </a:cubicBezTo>
                  <a:cubicBezTo>
                    <a:pt x="40262" y="26772"/>
                    <a:pt x="39899" y="26240"/>
                    <a:pt x="39270" y="26047"/>
                  </a:cubicBezTo>
                  <a:cubicBezTo>
                    <a:pt x="39096" y="25992"/>
                    <a:pt x="38924" y="25966"/>
                    <a:pt x="38758" y="259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2"/>
            <p:cNvSpPr/>
            <p:nvPr/>
          </p:nvSpPr>
          <p:spPr>
            <a:xfrm>
              <a:off x="2739325" y="3598912"/>
              <a:ext cx="731690" cy="494678"/>
            </a:xfrm>
            <a:custGeom>
              <a:avLst/>
              <a:gdLst/>
              <a:ahLst/>
              <a:cxnLst/>
              <a:rect l="l" t="t" r="r" b="b"/>
              <a:pathLst>
                <a:path w="43553" h="29397" extrusionOk="0">
                  <a:moveTo>
                    <a:pt x="16297" y="408"/>
                  </a:moveTo>
                  <a:cubicBezTo>
                    <a:pt x="16445" y="408"/>
                    <a:pt x="16597" y="440"/>
                    <a:pt x="16743" y="507"/>
                  </a:cubicBezTo>
                  <a:cubicBezTo>
                    <a:pt x="17203" y="724"/>
                    <a:pt x="17445" y="1233"/>
                    <a:pt x="17397" y="1886"/>
                  </a:cubicBezTo>
                  <a:cubicBezTo>
                    <a:pt x="17348" y="2321"/>
                    <a:pt x="17203" y="2612"/>
                    <a:pt x="16937" y="2829"/>
                  </a:cubicBezTo>
                  <a:cubicBezTo>
                    <a:pt x="16768" y="2975"/>
                    <a:pt x="16647" y="2999"/>
                    <a:pt x="16381" y="3023"/>
                  </a:cubicBezTo>
                  <a:cubicBezTo>
                    <a:pt x="16357" y="3024"/>
                    <a:pt x="16334" y="3025"/>
                    <a:pt x="16312" y="3025"/>
                  </a:cubicBezTo>
                  <a:cubicBezTo>
                    <a:pt x="15483" y="3025"/>
                    <a:pt x="15010" y="2173"/>
                    <a:pt x="15316" y="1160"/>
                  </a:cubicBezTo>
                  <a:cubicBezTo>
                    <a:pt x="15443" y="689"/>
                    <a:pt x="15854" y="408"/>
                    <a:pt x="16297" y="408"/>
                  </a:cubicBezTo>
                  <a:close/>
                  <a:moveTo>
                    <a:pt x="18510" y="47"/>
                  </a:moveTo>
                  <a:lnTo>
                    <a:pt x="18510" y="1716"/>
                  </a:lnTo>
                  <a:lnTo>
                    <a:pt x="18510" y="3386"/>
                  </a:lnTo>
                  <a:lnTo>
                    <a:pt x="18969" y="3386"/>
                  </a:lnTo>
                  <a:lnTo>
                    <a:pt x="18969" y="2612"/>
                  </a:lnTo>
                  <a:lnTo>
                    <a:pt x="18969" y="1837"/>
                  </a:lnTo>
                  <a:lnTo>
                    <a:pt x="20687" y="1837"/>
                  </a:lnTo>
                  <a:lnTo>
                    <a:pt x="20687" y="2612"/>
                  </a:lnTo>
                  <a:lnTo>
                    <a:pt x="20687" y="3386"/>
                  </a:lnTo>
                  <a:lnTo>
                    <a:pt x="21147" y="3386"/>
                  </a:lnTo>
                  <a:lnTo>
                    <a:pt x="21147" y="1716"/>
                  </a:lnTo>
                  <a:lnTo>
                    <a:pt x="21147" y="47"/>
                  </a:lnTo>
                  <a:lnTo>
                    <a:pt x="20687" y="47"/>
                  </a:lnTo>
                  <a:lnTo>
                    <a:pt x="20687" y="749"/>
                  </a:lnTo>
                  <a:lnTo>
                    <a:pt x="20687" y="1426"/>
                  </a:lnTo>
                  <a:lnTo>
                    <a:pt x="18969" y="1426"/>
                  </a:lnTo>
                  <a:lnTo>
                    <a:pt x="18969" y="749"/>
                  </a:lnTo>
                  <a:lnTo>
                    <a:pt x="18969" y="47"/>
                  </a:lnTo>
                  <a:close/>
                  <a:moveTo>
                    <a:pt x="16306" y="0"/>
                  </a:moveTo>
                  <a:cubicBezTo>
                    <a:pt x="15718" y="0"/>
                    <a:pt x="15218" y="297"/>
                    <a:pt x="14953" y="845"/>
                  </a:cubicBezTo>
                  <a:cubicBezTo>
                    <a:pt x="14808" y="1136"/>
                    <a:pt x="14784" y="1233"/>
                    <a:pt x="14784" y="1716"/>
                  </a:cubicBezTo>
                  <a:cubicBezTo>
                    <a:pt x="14784" y="2200"/>
                    <a:pt x="14808" y="2297"/>
                    <a:pt x="14953" y="2587"/>
                  </a:cubicBezTo>
                  <a:cubicBezTo>
                    <a:pt x="15147" y="2975"/>
                    <a:pt x="15461" y="3241"/>
                    <a:pt x="15824" y="3362"/>
                  </a:cubicBezTo>
                  <a:cubicBezTo>
                    <a:pt x="15930" y="3397"/>
                    <a:pt x="16088" y="3420"/>
                    <a:pt x="16251" y="3420"/>
                  </a:cubicBezTo>
                  <a:cubicBezTo>
                    <a:pt x="16310" y="3420"/>
                    <a:pt x="16371" y="3417"/>
                    <a:pt x="16429" y="3410"/>
                  </a:cubicBezTo>
                  <a:cubicBezTo>
                    <a:pt x="17348" y="3362"/>
                    <a:pt x="17929" y="2612"/>
                    <a:pt x="17856" y="1547"/>
                  </a:cubicBezTo>
                  <a:cubicBezTo>
                    <a:pt x="17784" y="797"/>
                    <a:pt x="17421" y="265"/>
                    <a:pt x="16816" y="71"/>
                  </a:cubicBezTo>
                  <a:cubicBezTo>
                    <a:pt x="16641" y="23"/>
                    <a:pt x="16470" y="0"/>
                    <a:pt x="16306" y="0"/>
                  </a:cubicBezTo>
                  <a:close/>
                  <a:moveTo>
                    <a:pt x="33263" y="9195"/>
                  </a:moveTo>
                  <a:cubicBezTo>
                    <a:pt x="33408" y="9195"/>
                    <a:pt x="33558" y="9225"/>
                    <a:pt x="33705" y="9290"/>
                  </a:cubicBezTo>
                  <a:cubicBezTo>
                    <a:pt x="34164" y="9507"/>
                    <a:pt x="34406" y="10040"/>
                    <a:pt x="34334" y="10693"/>
                  </a:cubicBezTo>
                  <a:cubicBezTo>
                    <a:pt x="34309" y="11104"/>
                    <a:pt x="34164" y="11395"/>
                    <a:pt x="33874" y="11612"/>
                  </a:cubicBezTo>
                  <a:cubicBezTo>
                    <a:pt x="33705" y="11758"/>
                    <a:pt x="33608" y="11806"/>
                    <a:pt x="33342" y="11806"/>
                  </a:cubicBezTo>
                  <a:cubicBezTo>
                    <a:pt x="33308" y="11809"/>
                    <a:pt x="33276" y="11810"/>
                    <a:pt x="33244" y="11810"/>
                  </a:cubicBezTo>
                  <a:cubicBezTo>
                    <a:pt x="32433" y="11810"/>
                    <a:pt x="31974" y="10945"/>
                    <a:pt x="32253" y="9967"/>
                  </a:cubicBezTo>
                  <a:cubicBezTo>
                    <a:pt x="32399" y="9491"/>
                    <a:pt x="32810" y="9195"/>
                    <a:pt x="33263" y="9195"/>
                  </a:cubicBezTo>
                  <a:close/>
                  <a:moveTo>
                    <a:pt x="33223" y="8794"/>
                  </a:moveTo>
                  <a:cubicBezTo>
                    <a:pt x="32661" y="8794"/>
                    <a:pt x="32174" y="9091"/>
                    <a:pt x="31914" y="9628"/>
                  </a:cubicBezTo>
                  <a:cubicBezTo>
                    <a:pt x="31769" y="9919"/>
                    <a:pt x="31745" y="10040"/>
                    <a:pt x="31745" y="10499"/>
                  </a:cubicBezTo>
                  <a:cubicBezTo>
                    <a:pt x="31745" y="10983"/>
                    <a:pt x="31769" y="11104"/>
                    <a:pt x="31914" y="11395"/>
                  </a:cubicBezTo>
                  <a:cubicBezTo>
                    <a:pt x="32083" y="11758"/>
                    <a:pt x="32398" y="12024"/>
                    <a:pt x="32761" y="12145"/>
                  </a:cubicBezTo>
                  <a:cubicBezTo>
                    <a:pt x="32906" y="12193"/>
                    <a:pt x="33148" y="12217"/>
                    <a:pt x="33366" y="12217"/>
                  </a:cubicBezTo>
                  <a:cubicBezTo>
                    <a:pt x="34309" y="12145"/>
                    <a:pt x="34890" y="11419"/>
                    <a:pt x="34793" y="10354"/>
                  </a:cubicBezTo>
                  <a:cubicBezTo>
                    <a:pt x="34745" y="9580"/>
                    <a:pt x="34358" y="9048"/>
                    <a:pt x="33753" y="8878"/>
                  </a:cubicBezTo>
                  <a:cubicBezTo>
                    <a:pt x="33572" y="8822"/>
                    <a:pt x="33394" y="8794"/>
                    <a:pt x="33223" y="8794"/>
                  </a:cubicBezTo>
                  <a:close/>
                  <a:moveTo>
                    <a:pt x="4696" y="11151"/>
                  </a:moveTo>
                  <a:cubicBezTo>
                    <a:pt x="4846" y="11151"/>
                    <a:pt x="5002" y="11183"/>
                    <a:pt x="5154" y="11249"/>
                  </a:cubicBezTo>
                  <a:cubicBezTo>
                    <a:pt x="5613" y="11467"/>
                    <a:pt x="5855" y="11975"/>
                    <a:pt x="5783" y="12629"/>
                  </a:cubicBezTo>
                  <a:cubicBezTo>
                    <a:pt x="5759" y="13064"/>
                    <a:pt x="5613" y="13355"/>
                    <a:pt x="5323" y="13572"/>
                  </a:cubicBezTo>
                  <a:cubicBezTo>
                    <a:pt x="5154" y="13717"/>
                    <a:pt x="5033" y="13766"/>
                    <a:pt x="4791" y="13766"/>
                  </a:cubicBezTo>
                  <a:cubicBezTo>
                    <a:pt x="4768" y="13767"/>
                    <a:pt x="4745" y="13768"/>
                    <a:pt x="4722" y="13768"/>
                  </a:cubicBezTo>
                  <a:cubicBezTo>
                    <a:pt x="3892" y="13768"/>
                    <a:pt x="3396" y="12916"/>
                    <a:pt x="3702" y="11903"/>
                  </a:cubicBezTo>
                  <a:cubicBezTo>
                    <a:pt x="3847" y="11432"/>
                    <a:pt x="4249" y="11151"/>
                    <a:pt x="4696" y="11151"/>
                  </a:cubicBezTo>
                  <a:close/>
                  <a:moveTo>
                    <a:pt x="0" y="10790"/>
                  </a:moveTo>
                  <a:lnTo>
                    <a:pt x="0" y="12459"/>
                  </a:lnTo>
                  <a:lnTo>
                    <a:pt x="0" y="14129"/>
                  </a:lnTo>
                  <a:lnTo>
                    <a:pt x="460" y="14129"/>
                  </a:lnTo>
                  <a:lnTo>
                    <a:pt x="460" y="13355"/>
                  </a:lnTo>
                  <a:lnTo>
                    <a:pt x="460" y="12580"/>
                  </a:lnTo>
                  <a:lnTo>
                    <a:pt x="2178" y="12580"/>
                  </a:lnTo>
                  <a:lnTo>
                    <a:pt x="2178" y="13355"/>
                  </a:lnTo>
                  <a:lnTo>
                    <a:pt x="2178" y="14129"/>
                  </a:lnTo>
                  <a:lnTo>
                    <a:pt x="2637" y="14129"/>
                  </a:lnTo>
                  <a:lnTo>
                    <a:pt x="2637" y="12459"/>
                  </a:lnTo>
                  <a:lnTo>
                    <a:pt x="2637" y="10790"/>
                  </a:lnTo>
                  <a:lnTo>
                    <a:pt x="2178" y="10790"/>
                  </a:lnTo>
                  <a:lnTo>
                    <a:pt x="2178" y="11491"/>
                  </a:lnTo>
                  <a:lnTo>
                    <a:pt x="2178" y="12169"/>
                  </a:lnTo>
                  <a:lnTo>
                    <a:pt x="460" y="12169"/>
                  </a:lnTo>
                  <a:lnTo>
                    <a:pt x="460" y="11491"/>
                  </a:lnTo>
                  <a:lnTo>
                    <a:pt x="460" y="10790"/>
                  </a:lnTo>
                  <a:close/>
                  <a:moveTo>
                    <a:pt x="4694" y="10743"/>
                  </a:moveTo>
                  <a:cubicBezTo>
                    <a:pt x="4113" y="10743"/>
                    <a:pt x="3623" y="11040"/>
                    <a:pt x="3339" y="11588"/>
                  </a:cubicBezTo>
                  <a:cubicBezTo>
                    <a:pt x="3218" y="11879"/>
                    <a:pt x="3194" y="11975"/>
                    <a:pt x="3194" y="12459"/>
                  </a:cubicBezTo>
                  <a:cubicBezTo>
                    <a:pt x="3194" y="12943"/>
                    <a:pt x="3218" y="13040"/>
                    <a:pt x="3339" y="13330"/>
                  </a:cubicBezTo>
                  <a:cubicBezTo>
                    <a:pt x="3533" y="13717"/>
                    <a:pt x="3847" y="13984"/>
                    <a:pt x="4210" y="14105"/>
                  </a:cubicBezTo>
                  <a:cubicBezTo>
                    <a:pt x="4355" y="14153"/>
                    <a:pt x="4597" y="14177"/>
                    <a:pt x="4815" y="14177"/>
                  </a:cubicBezTo>
                  <a:cubicBezTo>
                    <a:pt x="5759" y="14105"/>
                    <a:pt x="6315" y="13355"/>
                    <a:pt x="6243" y="12314"/>
                  </a:cubicBezTo>
                  <a:cubicBezTo>
                    <a:pt x="6194" y="11540"/>
                    <a:pt x="5807" y="11008"/>
                    <a:pt x="5202" y="10814"/>
                  </a:cubicBezTo>
                  <a:cubicBezTo>
                    <a:pt x="5027" y="10766"/>
                    <a:pt x="4857" y="10743"/>
                    <a:pt x="4694" y="10743"/>
                  </a:cubicBezTo>
                  <a:close/>
                  <a:moveTo>
                    <a:pt x="10092" y="17079"/>
                  </a:moveTo>
                  <a:cubicBezTo>
                    <a:pt x="10242" y="17079"/>
                    <a:pt x="10397" y="17110"/>
                    <a:pt x="10549" y="17177"/>
                  </a:cubicBezTo>
                  <a:cubicBezTo>
                    <a:pt x="11009" y="17371"/>
                    <a:pt x="11251" y="17903"/>
                    <a:pt x="11178" y="18557"/>
                  </a:cubicBezTo>
                  <a:cubicBezTo>
                    <a:pt x="11154" y="18992"/>
                    <a:pt x="11009" y="19282"/>
                    <a:pt x="10719" y="19500"/>
                  </a:cubicBezTo>
                  <a:cubicBezTo>
                    <a:pt x="10549" y="19621"/>
                    <a:pt x="10453" y="19670"/>
                    <a:pt x="10186" y="19694"/>
                  </a:cubicBezTo>
                  <a:cubicBezTo>
                    <a:pt x="10163" y="19695"/>
                    <a:pt x="10140" y="19696"/>
                    <a:pt x="10118" y="19696"/>
                  </a:cubicBezTo>
                  <a:cubicBezTo>
                    <a:pt x="9289" y="19696"/>
                    <a:pt x="8815" y="18843"/>
                    <a:pt x="9098" y="17831"/>
                  </a:cubicBezTo>
                  <a:cubicBezTo>
                    <a:pt x="9243" y="17360"/>
                    <a:pt x="9645" y="17079"/>
                    <a:pt x="10092" y="17079"/>
                  </a:cubicBezTo>
                  <a:close/>
                  <a:moveTo>
                    <a:pt x="5396" y="16718"/>
                  </a:moveTo>
                  <a:lnTo>
                    <a:pt x="5396" y="18387"/>
                  </a:lnTo>
                  <a:lnTo>
                    <a:pt x="5396" y="20057"/>
                  </a:lnTo>
                  <a:lnTo>
                    <a:pt x="5855" y="20057"/>
                  </a:lnTo>
                  <a:lnTo>
                    <a:pt x="5855" y="19282"/>
                  </a:lnTo>
                  <a:lnTo>
                    <a:pt x="5855" y="18508"/>
                  </a:lnTo>
                  <a:lnTo>
                    <a:pt x="7573" y="18508"/>
                  </a:lnTo>
                  <a:lnTo>
                    <a:pt x="7573" y="19282"/>
                  </a:lnTo>
                  <a:lnTo>
                    <a:pt x="7573" y="20057"/>
                  </a:lnTo>
                  <a:lnTo>
                    <a:pt x="8033" y="20057"/>
                  </a:lnTo>
                  <a:lnTo>
                    <a:pt x="8033" y="18387"/>
                  </a:lnTo>
                  <a:lnTo>
                    <a:pt x="8033" y="16718"/>
                  </a:lnTo>
                  <a:lnTo>
                    <a:pt x="7573" y="16718"/>
                  </a:lnTo>
                  <a:lnTo>
                    <a:pt x="7573" y="17395"/>
                  </a:lnTo>
                  <a:lnTo>
                    <a:pt x="7573" y="18097"/>
                  </a:lnTo>
                  <a:lnTo>
                    <a:pt x="5855" y="18097"/>
                  </a:lnTo>
                  <a:lnTo>
                    <a:pt x="5855" y="17395"/>
                  </a:lnTo>
                  <a:lnTo>
                    <a:pt x="5855" y="16718"/>
                  </a:lnTo>
                  <a:close/>
                  <a:moveTo>
                    <a:pt x="10086" y="16661"/>
                  </a:moveTo>
                  <a:cubicBezTo>
                    <a:pt x="9516" y="16661"/>
                    <a:pt x="9021" y="16972"/>
                    <a:pt x="8759" y="17516"/>
                  </a:cubicBezTo>
                  <a:cubicBezTo>
                    <a:pt x="8614" y="17806"/>
                    <a:pt x="8590" y="17903"/>
                    <a:pt x="8590" y="18387"/>
                  </a:cubicBezTo>
                  <a:cubicBezTo>
                    <a:pt x="8590" y="18871"/>
                    <a:pt x="8614" y="18968"/>
                    <a:pt x="8759" y="19258"/>
                  </a:cubicBezTo>
                  <a:cubicBezTo>
                    <a:pt x="8928" y="19621"/>
                    <a:pt x="9243" y="19912"/>
                    <a:pt x="9606" y="20032"/>
                  </a:cubicBezTo>
                  <a:cubicBezTo>
                    <a:pt x="9712" y="20068"/>
                    <a:pt x="9870" y="20090"/>
                    <a:pt x="10033" y="20090"/>
                  </a:cubicBezTo>
                  <a:cubicBezTo>
                    <a:pt x="10092" y="20090"/>
                    <a:pt x="10152" y="20087"/>
                    <a:pt x="10211" y="20081"/>
                  </a:cubicBezTo>
                  <a:cubicBezTo>
                    <a:pt x="11154" y="20032"/>
                    <a:pt x="11735" y="19282"/>
                    <a:pt x="11638" y="18218"/>
                  </a:cubicBezTo>
                  <a:cubicBezTo>
                    <a:pt x="11590" y="17468"/>
                    <a:pt x="11203" y="16935"/>
                    <a:pt x="10598" y="16742"/>
                  </a:cubicBezTo>
                  <a:cubicBezTo>
                    <a:pt x="10423" y="16687"/>
                    <a:pt x="10252" y="16661"/>
                    <a:pt x="10086" y="16661"/>
                  </a:cubicBezTo>
                  <a:close/>
                  <a:moveTo>
                    <a:pt x="31989" y="22305"/>
                  </a:moveTo>
                  <a:cubicBezTo>
                    <a:pt x="32139" y="22305"/>
                    <a:pt x="32294" y="22337"/>
                    <a:pt x="32446" y="22404"/>
                  </a:cubicBezTo>
                  <a:cubicBezTo>
                    <a:pt x="32906" y="22597"/>
                    <a:pt x="33148" y="23130"/>
                    <a:pt x="33075" y="23783"/>
                  </a:cubicBezTo>
                  <a:cubicBezTo>
                    <a:pt x="33051" y="24218"/>
                    <a:pt x="32906" y="24509"/>
                    <a:pt x="32616" y="24726"/>
                  </a:cubicBezTo>
                  <a:cubicBezTo>
                    <a:pt x="32446" y="24872"/>
                    <a:pt x="32325" y="24896"/>
                    <a:pt x="32083" y="24920"/>
                  </a:cubicBezTo>
                  <a:cubicBezTo>
                    <a:pt x="32060" y="24921"/>
                    <a:pt x="32037" y="24922"/>
                    <a:pt x="32015" y="24922"/>
                  </a:cubicBezTo>
                  <a:cubicBezTo>
                    <a:pt x="31185" y="24922"/>
                    <a:pt x="30688" y="24070"/>
                    <a:pt x="30995" y="23057"/>
                  </a:cubicBezTo>
                  <a:cubicBezTo>
                    <a:pt x="31140" y="22586"/>
                    <a:pt x="31542" y="22305"/>
                    <a:pt x="31989" y="22305"/>
                  </a:cubicBezTo>
                  <a:close/>
                  <a:moveTo>
                    <a:pt x="34140" y="21944"/>
                  </a:moveTo>
                  <a:lnTo>
                    <a:pt x="34140" y="23613"/>
                  </a:lnTo>
                  <a:lnTo>
                    <a:pt x="34140" y="25283"/>
                  </a:lnTo>
                  <a:lnTo>
                    <a:pt x="34600" y="25283"/>
                  </a:lnTo>
                  <a:lnTo>
                    <a:pt x="34600" y="24509"/>
                  </a:lnTo>
                  <a:lnTo>
                    <a:pt x="34600" y="23734"/>
                  </a:lnTo>
                  <a:lnTo>
                    <a:pt x="36318" y="23734"/>
                  </a:lnTo>
                  <a:lnTo>
                    <a:pt x="36318" y="24509"/>
                  </a:lnTo>
                  <a:lnTo>
                    <a:pt x="36318" y="25283"/>
                  </a:lnTo>
                  <a:lnTo>
                    <a:pt x="36777" y="25283"/>
                  </a:lnTo>
                  <a:lnTo>
                    <a:pt x="36777" y="23613"/>
                  </a:lnTo>
                  <a:lnTo>
                    <a:pt x="36777" y="21944"/>
                  </a:lnTo>
                  <a:lnTo>
                    <a:pt x="36318" y="21944"/>
                  </a:lnTo>
                  <a:lnTo>
                    <a:pt x="36318" y="22646"/>
                  </a:lnTo>
                  <a:lnTo>
                    <a:pt x="36318" y="23323"/>
                  </a:lnTo>
                  <a:lnTo>
                    <a:pt x="34600" y="23323"/>
                  </a:lnTo>
                  <a:lnTo>
                    <a:pt x="34600" y="22646"/>
                  </a:lnTo>
                  <a:lnTo>
                    <a:pt x="34600" y="21944"/>
                  </a:lnTo>
                  <a:close/>
                  <a:moveTo>
                    <a:pt x="31973" y="21887"/>
                  </a:moveTo>
                  <a:cubicBezTo>
                    <a:pt x="31398" y="21887"/>
                    <a:pt x="30913" y="22199"/>
                    <a:pt x="30632" y="22742"/>
                  </a:cubicBezTo>
                  <a:cubicBezTo>
                    <a:pt x="30511" y="23033"/>
                    <a:pt x="30487" y="23130"/>
                    <a:pt x="30487" y="23613"/>
                  </a:cubicBezTo>
                  <a:cubicBezTo>
                    <a:pt x="30487" y="24097"/>
                    <a:pt x="30511" y="24194"/>
                    <a:pt x="30632" y="24484"/>
                  </a:cubicBezTo>
                  <a:cubicBezTo>
                    <a:pt x="30825" y="24847"/>
                    <a:pt x="31140" y="25138"/>
                    <a:pt x="31503" y="25259"/>
                  </a:cubicBezTo>
                  <a:cubicBezTo>
                    <a:pt x="31609" y="25294"/>
                    <a:pt x="31767" y="25317"/>
                    <a:pt x="31930" y="25317"/>
                  </a:cubicBezTo>
                  <a:cubicBezTo>
                    <a:pt x="31989" y="25317"/>
                    <a:pt x="32049" y="25314"/>
                    <a:pt x="32108" y="25307"/>
                  </a:cubicBezTo>
                  <a:cubicBezTo>
                    <a:pt x="33051" y="25259"/>
                    <a:pt x="33608" y="24509"/>
                    <a:pt x="33535" y="23444"/>
                  </a:cubicBezTo>
                  <a:cubicBezTo>
                    <a:pt x="33487" y="22694"/>
                    <a:pt x="33100" y="22162"/>
                    <a:pt x="32495" y="21968"/>
                  </a:cubicBezTo>
                  <a:cubicBezTo>
                    <a:pt x="32315" y="21914"/>
                    <a:pt x="32140" y="21887"/>
                    <a:pt x="31973" y="21887"/>
                  </a:cubicBezTo>
                  <a:close/>
                  <a:moveTo>
                    <a:pt x="16211" y="3894"/>
                  </a:moveTo>
                  <a:lnTo>
                    <a:pt x="16211" y="6580"/>
                  </a:lnTo>
                  <a:lnTo>
                    <a:pt x="16211" y="9290"/>
                  </a:lnTo>
                  <a:lnTo>
                    <a:pt x="18921" y="11104"/>
                  </a:lnTo>
                  <a:cubicBezTo>
                    <a:pt x="20421" y="12121"/>
                    <a:pt x="21655" y="12943"/>
                    <a:pt x="21655" y="12967"/>
                  </a:cubicBezTo>
                  <a:cubicBezTo>
                    <a:pt x="21631" y="12967"/>
                    <a:pt x="19478" y="12362"/>
                    <a:pt x="16864" y="11588"/>
                  </a:cubicBezTo>
                  <a:lnTo>
                    <a:pt x="12098" y="10233"/>
                  </a:lnTo>
                  <a:lnTo>
                    <a:pt x="9412" y="10935"/>
                  </a:lnTo>
                  <a:cubicBezTo>
                    <a:pt x="7936" y="11346"/>
                    <a:pt x="6726" y="11661"/>
                    <a:pt x="6702" y="11661"/>
                  </a:cubicBezTo>
                  <a:cubicBezTo>
                    <a:pt x="6654" y="11661"/>
                    <a:pt x="6654" y="11854"/>
                    <a:pt x="6702" y="11927"/>
                  </a:cubicBezTo>
                  <a:cubicBezTo>
                    <a:pt x="6707" y="11932"/>
                    <a:pt x="6721" y="11935"/>
                    <a:pt x="6743" y="11935"/>
                  </a:cubicBezTo>
                  <a:cubicBezTo>
                    <a:pt x="6926" y="11935"/>
                    <a:pt x="7704" y="11751"/>
                    <a:pt x="9388" y="11298"/>
                  </a:cubicBezTo>
                  <a:lnTo>
                    <a:pt x="12001" y="10596"/>
                  </a:lnTo>
                  <a:lnTo>
                    <a:pt x="14227" y="14951"/>
                  </a:lnTo>
                  <a:cubicBezTo>
                    <a:pt x="15437" y="17371"/>
                    <a:pt x="16453" y="19379"/>
                    <a:pt x="16477" y="19428"/>
                  </a:cubicBezTo>
                  <a:cubicBezTo>
                    <a:pt x="16496" y="19502"/>
                    <a:pt x="16486" y="19533"/>
                    <a:pt x="16437" y="19533"/>
                  </a:cubicBezTo>
                  <a:cubicBezTo>
                    <a:pt x="16422" y="19533"/>
                    <a:pt x="16403" y="19530"/>
                    <a:pt x="16381" y="19524"/>
                  </a:cubicBezTo>
                  <a:cubicBezTo>
                    <a:pt x="15171" y="19216"/>
                    <a:pt x="12425" y="18628"/>
                    <a:pt x="12273" y="18628"/>
                  </a:cubicBezTo>
                  <a:cubicBezTo>
                    <a:pt x="12270" y="18628"/>
                    <a:pt x="12268" y="18629"/>
                    <a:pt x="12267" y="18629"/>
                  </a:cubicBezTo>
                  <a:cubicBezTo>
                    <a:pt x="12122" y="18678"/>
                    <a:pt x="12170" y="18895"/>
                    <a:pt x="12316" y="18919"/>
                  </a:cubicBezTo>
                  <a:cubicBezTo>
                    <a:pt x="12388" y="18944"/>
                    <a:pt x="13743" y="19258"/>
                    <a:pt x="15340" y="19621"/>
                  </a:cubicBezTo>
                  <a:lnTo>
                    <a:pt x="18244" y="20274"/>
                  </a:lnTo>
                  <a:lnTo>
                    <a:pt x="23276" y="18823"/>
                  </a:lnTo>
                  <a:cubicBezTo>
                    <a:pt x="26059" y="18048"/>
                    <a:pt x="28333" y="17419"/>
                    <a:pt x="28357" y="17419"/>
                  </a:cubicBezTo>
                  <a:cubicBezTo>
                    <a:pt x="28357" y="17419"/>
                    <a:pt x="28938" y="18411"/>
                    <a:pt x="29615" y="19621"/>
                  </a:cubicBezTo>
                  <a:cubicBezTo>
                    <a:pt x="30293" y="20807"/>
                    <a:pt x="30874" y="21799"/>
                    <a:pt x="30874" y="21823"/>
                  </a:cubicBezTo>
                  <a:cubicBezTo>
                    <a:pt x="30898" y="21823"/>
                    <a:pt x="30970" y="21799"/>
                    <a:pt x="31043" y="21775"/>
                  </a:cubicBezTo>
                  <a:lnTo>
                    <a:pt x="31188" y="21678"/>
                  </a:lnTo>
                  <a:lnTo>
                    <a:pt x="30099" y="19791"/>
                  </a:lnTo>
                  <a:cubicBezTo>
                    <a:pt x="29495" y="18774"/>
                    <a:pt x="29011" y="17903"/>
                    <a:pt x="29035" y="17879"/>
                  </a:cubicBezTo>
                  <a:lnTo>
                    <a:pt x="29035" y="17879"/>
                  </a:lnTo>
                  <a:cubicBezTo>
                    <a:pt x="29035" y="17879"/>
                    <a:pt x="31213" y="18363"/>
                    <a:pt x="33874" y="18968"/>
                  </a:cubicBezTo>
                  <a:lnTo>
                    <a:pt x="38665" y="20081"/>
                  </a:lnTo>
                  <a:lnTo>
                    <a:pt x="38665" y="22839"/>
                  </a:lnTo>
                  <a:lnTo>
                    <a:pt x="38665" y="25622"/>
                  </a:lnTo>
                  <a:lnTo>
                    <a:pt x="39003" y="25622"/>
                  </a:lnTo>
                  <a:lnTo>
                    <a:pt x="39003" y="22767"/>
                  </a:lnTo>
                  <a:lnTo>
                    <a:pt x="39003" y="19912"/>
                  </a:lnTo>
                  <a:lnTo>
                    <a:pt x="36850" y="16137"/>
                  </a:lnTo>
                  <a:cubicBezTo>
                    <a:pt x="35640" y="14080"/>
                    <a:pt x="34648" y="12387"/>
                    <a:pt x="34624" y="12362"/>
                  </a:cubicBezTo>
                  <a:cubicBezTo>
                    <a:pt x="34576" y="12362"/>
                    <a:pt x="34503" y="12387"/>
                    <a:pt x="34455" y="12411"/>
                  </a:cubicBezTo>
                  <a:cubicBezTo>
                    <a:pt x="34358" y="12483"/>
                    <a:pt x="34551" y="12822"/>
                    <a:pt x="36390" y="16040"/>
                  </a:cubicBezTo>
                  <a:cubicBezTo>
                    <a:pt x="37527" y="18000"/>
                    <a:pt x="38447" y="19597"/>
                    <a:pt x="38423" y="19621"/>
                  </a:cubicBezTo>
                  <a:cubicBezTo>
                    <a:pt x="38423" y="19621"/>
                    <a:pt x="36245" y="18895"/>
                    <a:pt x="33584" y="17976"/>
                  </a:cubicBezTo>
                  <a:cubicBezTo>
                    <a:pt x="30922" y="17056"/>
                    <a:pt x="28720" y="16306"/>
                    <a:pt x="28672" y="16306"/>
                  </a:cubicBezTo>
                  <a:cubicBezTo>
                    <a:pt x="28623" y="16306"/>
                    <a:pt x="26204" y="16984"/>
                    <a:pt x="23300" y="17806"/>
                  </a:cubicBezTo>
                  <a:cubicBezTo>
                    <a:pt x="19486" y="18887"/>
                    <a:pt x="18224" y="19244"/>
                    <a:pt x="18011" y="19244"/>
                  </a:cubicBezTo>
                  <a:cubicBezTo>
                    <a:pt x="17990" y="19244"/>
                    <a:pt x="17980" y="19240"/>
                    <a:pt x="17977" y="19234"/>
                  </a:cubicBezTo>
                  <a:cubicBezTo>
                    <a:pt x="17953" y="19186"/>
                    <a:pt x="16695" y="17250"/>
                    <a:pt x="15195" y="14927"/>
                  </a:cubicBezTo>
                  <a:cubicBezTo>
                    <a:pt x="13719" y="12604"/>
                    <a:pt x="12485" y="10693"/>
                    <a:pt x="12485" y="10693"/>
                  </a:cubicBezTo>
                  <a:lnTo>
                    <a:pt x="12485" y="10693"/>
                  </a:lnTo>
                  <a:cubicBezTo>
                    <a:pt x="12509" y="10693"/>
                    <a:pt x="14808" y="11346"/>
                    <a:pt x="17590" y="12145"/>
                  </a:cubicBezTo>
                  <a:lnTo>
                    <a:pt x="22696" y="13621"/>
                  </a:lnTo>
                  <a:lnTo>
                    <a:pt x="26712" y="12459"/>
                  </a:lnTo>
                  <a:cubicBezTo>
                    <a:pt x="31696" y="11032"/>
                    <a:pt x="31309" y="11153"/>
                    <a:pt x="31309" y="11080"/>
                  </a:cubicBezTo>
                  <a:cubicBezTo>
                    <a:pt x="31309" y="10993"/>
                    <a:pt x="31312" y="10932"/>
                    <a:pt x="31166" y="10932"/>
                  </a:cubicBezTo>
                  <a:cubicBezTo>
                    <a:pt x="30866" y="10932"/>
                    <a:pt x="29936" y="11192"/>
                    <a:pt x="27051" y="12024"/>
                  </a:cubicBezTo>
                  <a:cubicBezTo>
                    <a:pt x="24776" y="12677"/>
                    <a:pt x="22841" y="13234"/>
                    <a:pt x="22768" y="13234"/>
                  </a:cubicBezTo>
                  <a:cubicBezTo>
                    <a:pt x="22720" y="13234"/>
                    <a:pt x="21316" y="12314"/>
                    <a:pt x="19599" y="11177"/>
                  </a:cubicBezTo>
                  <a:lnTo>
                    <a:pt x="16550" y="9120"/>
                  </a:lnTo>
                  <a:lnTo>
                    <a:pt x="16550" y="6507"/>
                  </a:lnTo>
                  <a:lnTo>
                    <a:pt x="16550" y="3894"/>
                  </a:lnTo>
                  <a:close/>
                  <a:moveTo>
                    <a:pt x="38780" y="26374"/>
                  </a:moveTo>
                  <a:cubicBezTo>
                    <a:pt x="38925" y="26374"/>
                    <a:pt x="39074" y="26404"/>
                    <a:pt x="39221" y="26469"/>
                  </a:cubicBezTo>
                  <a:cubicBezTo>
                    <a:pt x="39681" y="26686"/>
                    <a:pt x="39923" y="27219"/>
                    <a:pt x="39850" y="27872"/>
                  </a:cubicBezTo>
                  <a:cubicBezTo>
                    <a:pt x="39826" y="28283"/>
                    <a:pt x="39681" y="28574"/>
                    <a:pt x="39391" y="28791"/>
                  </a:cubicBezTo>
                  <a:cubicBezTo>
                    <a:pt x="39221" y="28936"/>
                    <a:pt x="39124" y="28985"/>
                    <a:pt x="38858" y="29009"/>
                  </a:cubicBezTo>
                  <a:cubicBezTo>
                    <a:pt x="38836" y="29010"/>
                    <a:pt x="38813" y="29011"/>
                    <a:pt x="38791" y="29011"/>
                  </a:cubicBezTo>
                  <a:cubicBezTo>
                    <a:pt x="37961" y="29011"/>
                    <a:pt x="37487" y="28136"/>
                    <a:pt x="37769" y="27146"/>
                  </a:cubicBezTo>
                  <a:cubicBezTo>
                    <a:pt x="37916" y="26670"/>
                    <a:pt x="38326" y="26374"/>
                    <a:pt x="38780" y="26374"/>
                  </a:cubicBezTo>
                  <a:close/>
                  <a:moveTo>
                    <a:pt x="40915" y="26033"/>
                  </a:moveTo>
                  <a:lnTo>
                    <a:pt x="40915" y="27678"/>
                  </a:lnTo>
                  <a:lnTo>
                    <a:pt x="40915" y="29348"/>
                  </a:lnTo>
                  <a:lnTo>
                    <a:pt x="41375" y="29348"/>
                  </a:lnTo>
                  <a:lnTo>
                    <a:pt x="41375" y="28574"/>
                  </a:lnTo>
                  <a:lnTo>
                    <a:pt x="41375" y="27799"/>
                  </a:lnTo>
                  <a:lnTo>
                    <a:pt x="43092" y="27799"/>
                  </a:lnTo>
                  <a:lnTo>
                    <a:pt x="43092" y="28574"/>
                  </a:lnTo>
                  <a:lnTo>
                    <a:pt x="43092" y="29348"/>
                  </a:lnTo>
                  <a:lnTo>
                    <a:pt x="43552" y="29348"/>
                  </a:lnTo>
                  <a:lnTo>
                    <a:pt x="43552" y="27702"/>
                  </a:lnTo>
                  <a:lnTo>
                    <a:pt x="43552" y="26033"/>
                  </a:lnTo>
                  <a:lnTo>
                    <a:pt x="43092" y="26033"/>
                  </a:lnTo>
                  <a:lnTo>
                    <a:pt x="43092" y="26710"/>
                  </a:lnTo>
                  <a:lnTo>
                    <a:pt x="43092" y="27412"/>
                  </a:lnTo>
                  <a:lnTo>
                    <a:pt x="41375" y="27412"/>
                  </a:lnTo>
                  <a:lnTo>
                    <a:pt x="41375" y="26710"/>
                  </a:lnTo>
                  <a:lnTo>
                    <a:pt x="41375" y="26033"/>
                  </a:lnTo>
                  <a:close/>
                  <a:moveTo>
                    <a:pt x="38739" y="25973"/>
                  </a:moveTo>
                  <a:cubicBezTo>
                    <a:pt x="38177" y="25973"/>
                    <a:pt x="37690" y="26269"/>
                    <a:pt x="37431" y="26807"/>
                  </a:cubicBezTo>
                  <a:cubicBezTo>
                    <a:pt x="37286" y="27098"/>
                    <a:pt x="37261" y="27219"/>
                    <a:pt x="37261" y="27678"/>
                  </a:cubicBezTo>
                  <a:cubicBezTo>
                    <a:pt x="37261" y="28162"/>
                    <a:pt x="37286" y="28283"/>
                    <a:pt x="37431" y="28574"/>
                  </a:cubicBezTo>
                  <a:cubicBezTo>
                    <a:pt x="37600" y="28936"/>
                    <a:pt x="37915" y="29203"/>
                    <a:pt x="38278" y="29324"/>
                  </a:cubicBezTo>
                  <a:cubicBezTo>
                    <a:pt x="38423" y="29372"/>
                    <a:pt x="38665" y="29396"/>
                    <a:pt x="38882" y="29396"/>
                  </a:cubicBezTo>
                  <a:cubicBezTo>
                    <a:pt x="39826" y="29324"/>
                    <a:pt x="40407" y="28598"/>
                    <a:pt x="40310" y="27533"/>
                  </a:cubicBezTo>
                  <a:cubicBezTo>
                    <a:pt x="40262" y="26759"/>
                    <a:pt x="39874" y="26227"/>
                    <a:pt x="39270" y="26057"/>
                  </a:cubicBezTo>
                  <a:cubicBezTo>
                    <a:pt x="39089" y="26001"/>
                    <a:pt x="38911" y="25973"/>
                    <a:pt x="38739" y="259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8" name="Google Shape;838;p42"/>
            <p:cNvGrpSpPr/>
            <p:nvPr/>
          </p:nvGrpSpPr>
          <p:grpSpPr>
            <a:xfrm>
              <a:off x="3303933" y="2555807"/>
              <a:ext cx="165866" cy="166228"/>
              <a:chOff x="5027130" y="1228400"/>
              <a:chExt cx="296190" cy="296782"/>
            </a:xfrm>
          </p:grpSpPr>
          <p:sp>
            <p:nvSpPr>
              <p:cNvPr id="839" name="Google Shape;839;p42"/>
              <p:cNvSpPr/>
              <p:nvPr/>
            </p:nvSpPr>
            <p:spPr>
              <a:xfrm>
                <a:off x="5027130" y="1228400"/>
                <a:ext cx="296190" cy="296782"/>
              </a:xfrm>
              <a:custGeom>
                <a:avLst/>
                <a:gdLst/>
                <a:ahLst/>
                <a:cxnLst/>
                <a:rect l="l" t="t" r="r" b="b"/>
                <a:pathLst>
                  <a:path w="9873" h="9873" extrusionOk="0">
                    <a:moveTo>
                      <a:pt x="4936" y="1"/>
                    </a:moveTo>
                    <a:cubicBezTo>
                      <a:pt x="2226" y="1"/>
                      <a:pt x="0" y="2202"/>
                      <a:pt x="0" y="4937"/>
                    </a:cubicBezTo>
                    <a:cubicBezTo>
                      <a:pt x="0" y="7646"/>
                      <a:pt x="2226" y="9872"/>
                      <a:pt x="4936" y="9872"/>
                    </a:cubicBezTo>
                    <a:cubicBezTo>
                      <a:pt x="7670" y="9872"/>
                      <a:pt x="9872" y="7646"/>
                      <a:pt x="9872" y="4937"/>
                    </a:cubicBezTo>
                    <a:cubicBezTo>
                      <a:pt x="9872" y="2202"/>
                      <a:pt x="7670" y="1"/>
                      <a:pt x="4936" y="1"/>
                    </a:cubicBez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42"/>
              <p:cNvSpPr/>
              <p:nvPr/>
            </p:nvSpPr>
            <p:spPr>
              <a:xfrm>
                <a:off x="5027130" y="1228400"/>
                <a:ext cx="296190" cy="296782"/>
              </a:xfrm>
              <a:custGeom>
                <a:avLst/>
                <a:gdLst/>
                <a:ahLst/>
                <a:cxnLst/>
                <a:rect l="l" t="t" r="r" b="b"/>
                <a:pathLst>
                  <a:path w="9873" h="9873" fill="none" extrusionOk="0">
                    <a:moveTo>
                      <a:pt x="9872" y="4937"/>
                    </a:moveTo>
                    <a:cubicBezTo>
                      <a:pt x="9872" y="7646"/>
                      <a:pt x="7670" y="9872"/>
                      <a:pt x="4936" y="9872"/>
                    </a:cubicBezTo>
                    <a:cubicBezTo>
                      <a:pt x="2226" y="9872"/>
                      <a:pt x="0" y="7646"/>
                      <a:pt x="0" y="4937"/>
                    </a:cubicBezTo>
                    <a:cubicBezTo>
                      <a:pt x="0" y="2202"/>
                      <a:pt x="2226" y="1"/>
                      <a:pt x="4936" y="1"/>
                    </a:cubicBezTo>
                    <a:cubicBezTo>
                      <a:pt x="7670" y="1"/>
                      <a:pt x="9872" y="2202"/>
                      <a:pt x="9872" y="4937"/>
                    </a:cubicBezTo>
                    <a:close/>
                  </a:path>
                </a:pathLst>
              </a:custGeom>
              <a:solidFill>
                <a:srgbClr val="FFBF00"/>
              </a:solidFill>
              <a:ln w="13900" cap="flat" cmpd="sng">
                <a:solidFill>
                  <a:srgbClr val="FF7F00"/>
                </a:solidFill>
                <a:prstDash val="solid"/>
                <a:miter lim="241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1" name="Google Shape;841;p42"/>
            <p:cNvGrpSpPr/>
            <p:nvPr/>
          </p:nvGrpSpPr>
          <p:grpSpPr>
            <a:xfrm>
              <a:off x="3959378" y="3630812"/>
              <a:ext cx="165866" cy="166228"/>
              <a:chOff x="6086105" y="3849150"/>
              <a:chExt cx="296190" cy="296782"/>
            </a:xfrm>
          </p:grpSpPr>
          <p:sp>
            <p:nvSpPr>
              <p:cNvPr id="842" name="Google Shape;842;p42"/>
              <p:cNvSpPr/>
              <p:nvPr/>
            </p:nvSpPr>
            <p:spPr>
              <a:xfrm>
                <a:off x="6086105" y="3849150"/>
                <a:ext cx="296190" cy="296782"/>
              </a:xfrm>
              <a:custGeom>
                <a:avLst/>
                <a:gdLst/>
                <a:ahLst/>
                <a:cxnLst/>
                <a:rect l="l" t="t" r="r" b="b"/>
                <a:pathLst>
                  <a:path w="9873" h="9873" extrusionOk="0">
                    <a:moveTo>
                      <a:pt x="4936" y="1"/>
                    </a:moveTo>
                    <a:cubicBezTo>
                      <a:pt x="2226" y="1"/>
                      <a:pt x="0" y="2202"/>
                      <a:pt x="0" y="4937"/>
                    </a:cubicBezTo>
                    <a:cubicBezTo>
                      <a:pt x="0" y="7646"/>
                      <a:pt x="2226" y="9872"/>
                      <a:pt x="4936" y="9872"/>
                    </a:cubicBezTo>
                    <a:cubicBezTo>
                      <a:pt x="7670" y="9872"/>
                      <a:pt x="9872" y="7646"/>
                      <a:pt x="9872" y="4937"/>
                    </a:cubicBezTo>
                    <a:cubicBezTo>
                      <a:pt x="9872" y="2202"/>
                      <a:pt x="7670" y="1"/>
                      <a:pt x="4936" y="1"/>
                    </a:cubicBez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42"/>
              <p:cNvSpPr/>
              <p:nvPr/>
            </p:nvSpPr>
            <p:spPr>
              <a:xfrm>
                <a:off x="6086105" y="3849150"/>
                <a:ext cx="296190" cy="296782"/>
              </a:xfrm>
              <a:custGeom>
                <a:avLst/>
                <a:gdLst/>
                <a:ahLst/>
                <a:cxnLst/>
                <a:rect l="l" t="t" r="r" b="b"/>
                <a:pathLst>
                  <a:path w="9873" h="9873" fill="none" extrusionOk="0">
                    <a:moveTo>
                      <a:pt x="9872" y="4937"/>
                    </a:moveTo>
                    <a:cubicBezTo>
                      <a:pt x="9872" y="7646"/>
                      <a:pt x="7670" y="9872"/>
                      <a:pt x="4936" y="9872"/>
                    </a:cubicBezTo>
                    <a:cubicBezTo>
                      <a:pt x="2226" y="9872"/>
                      <a:pt x="0" y="7646"/>
                      <a:pt x="0" y="4937"/>
                    </a:cubicBezTo>
                    <a:cubicBezTo>
                      <a:pt x="0" y="2202"/>
                      <a:pt x="2226" y="1"/>
                      <a:pt x="4936" y="1"/>
                    </a:cubicBezTo>
                    <a:cubicBezTo>
                      <a:pt x="7670" y="1"/>
                      <a:pt x="9872" y="2202"/>
                      <a:pt x="9872" y="4937"/>
                    </a:cubicBezTo>
                    <a:close/>
                  </a:path>
                </a:pathLst>
              </a:custGeom>
              <a:noFill/>
              <a:ln w="13900" cap="flat" cmpd="sng">
                <a:solidFill>
                  <a:srgbClr val="FF7F00"/>
                </a:solidFill>
                <a:prstDash val="solid"/>
                <a:miter lim="241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844" name="Google Shape;844;p42"/>
            <p:cNvCxnSpPr/>
            <p:nvPr/>
          </p:nvCxnSpPr>
          <p:spPr>
            <a:xfrm>
              <a:off x="3805571" y="3557770"/>
              <a:ext cx="5700" cy="5334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cxnSp>
        <p:nvCxnSpPr>
          <p:cNvPr id="845" name="Google Shape;845;p42"/>
          <p:cNvCxnSpPr>
            <a:cxnSpLocks/>
          </p:cNvCxnSpPr>
          <p:nvPr/>
        </p:nvCxnSpPr>
        <p:spPr>
          <a:xfrm flipH="1">
            <a:off x="3659450" y="3233821"/>
            <a:ext cx="197100" cy="257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46" name="Google Shape;846;p42"/>
          <p:cNvCxnSpPr/>
          <p:nvPr/>
        </p:nvCxnSpPr>
        <p:spPr>
          <a:xfrm>
            <a:off x="3340675" y="3233821"/>
            <a:ext cx="197100" cy="257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Diffusion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7" name="Google Shape;107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080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600"/>
              <a:buChar char="●"/>
            </a:pPr>
            <a:r>
              <a:rPr lang="en" sz="1600">
                <a:solidFill>
                  <a:srgbClr val="4A86E8"/>
                </a:solidFill>
              </a:rPr>
              <a:t>Specification Point 3.2.3 - Transport across cell membranes.</a:t>
            </a:r>
            <a:endParaRPr sz="1600">
              <a:solidFill>
                <a:srgbClr val="4A86E8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Char char="●"/>
            </a:pPr>
            <a:r>
              <a:rPr lang="en" sz="1600">
                <a:solidFill>
                  <a:srgbClr val="CCCCCC"/>
                </a:solidFill>
              </a:rPr>
              <a:t>Diffusion is the </a:t>
            </a:r>
            <a:r>
              <a:rPr lang="en" sz="1600" b="1">
                <a:solidFill>
                  <a:srgbClr val="CCCCCC"/>
                </a:solidFill>
              </a:rPr>
              <a:t>net movement </a:t>
            </a:r>
            <a:r>
              <a:rPr lang="en" sz="1600">
                <a:solidFill>
                  <a:srgbClr val="CCCCCC"/>
                </a:solidFill>
              </a:rPr>
              <a:t>of particles from an area of </a:t>
            </a:r>
            <a:r>
              <a:rPr lang="en" sz="1600" b="1">
                <a:solidFill>
                  <a:srgbClr val="CCCCCC"/>
                </a:solidFill>
              </a:rPr>
              <a:t>higher concentration </a:t>
            </a:r>
            <a:r>
              <a:rPr lang="en" sz="1600">
                <a:solidFill>
                  <a:srgbClr val="CCCCCC"/>
                </a:solidFill>
              </a:rPr>
              <a:t>to an area of </a:t>
            </a:r>
            <a:r>
              <a:rPr lang="en" sz="1600" b="1">
                <a:solidFill>
                  <a:srgbClr val="CCCCCC"/>
                </a:solidFill>
              </a:rPr>
              <a:t>lower concentration</a:t>
            </a:r>
            <a:r>
              <a:rPr lang="en" sz="1600">
                <a:solidFill>
                  <a:srgbClr val="CCCCCC"/>
                </a:solidFill>
              </a:rPr>
              <a:t>.</a:t>
            </a:r>
            <a:endParaRPr sz="1600">
              <a:solidFill>
                <a:srgbClr val="CCCCCC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Char char="○"/>
            </a:pPr>
            <a:r>
              <a:rPr lang="en" sz="1200">
                <a:solidFill>
                  <a:srgbClr val="CCCCCC"/>
                </a:solidFill>
              </a:rPr>
              <a:t>Particles can be molecules or ions.</a:t>
            </a:r>
            <a:endParaRPr sz="1200">
              <a:solidFill>
                <a:srgbClr val="CCCCCC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Char char="○"/>
            </a:pPr>
            <a:r>
              <a:rPr lang="en" sz="1200">
                <a:solidFill>
                  <a:srgbClr val="CCCCCC"/>
                </a:solidFill>
              </a:rPr>
              <a:t>Particles will diffuse in </a:t>
            </a:r>
            <a:r>
              <a:rPr lang="en" sz="1200" b="1">
                <a:solidFill>
                  <a:srgbClr val="CCCCCC"/>
                </a:solidFill>
              </a:rPr>
              <a:t>both ways, </a:t>
            </a:r>
            <a:r>
              <a:rPr lang="en" sz="1200">
                <a:solidFill>
                  <a:srgbClr val="CCCCCC"/>
                </a:solidFill>
              </a:rPr>
              <a:t>but the </a:t>
            </a:r>
            <a:r>
              <a:rPr lang="en" sz="1200" b="1">
                <a:solidFill>
                  <a:srgbClr val="CCCCCC"/>
                </a:solidFill>
              </a:rPr>
              <a:t>net movement </a:t>
            </a:r>
            <a:r>
              <a:rPr lang="en" sz="1200">
                <a:solidFill>
                  <a:srgbClr val="CCCCCC"/>
                </a:solidFill>
              </a:rPr>
              <a:t>will always be from higher to lower concentrations.</a:t>
            </a:r>
            <a:endParaRPr sz="1200">
              <a:solidFill>
                <a:srgbClr val="CCCCCC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Char char="●"/>
            </a:pPr>
            <a:r>
              <a:rPr lang="en" sz="1600">
                <a:solidFill>
                  <a:srgbClr val="CCCCCC"/>
                </a:solidFill>
              </a:rPr>
              <a:t>Diffusion is a </a:t>
            </a:r>
            <a:r>
              <a:rPr lang="en" sz="1600" b="1">
                <a:solidFill>
                  <a:srgbClr val="CCCCCC"/>
                </a:solidFill>
              </a:rPr>
              <a:t>passive </a:t>
            </a:r>
            <a:r>
              <a:rPr lang="en" sz="1600">
                <a:solidFill>
                  <a:srgbClr val="CCCCCC"/>
                </a:solidFill>
              </a:rPr>
              <a:t>process.</a:t>
            </a:r>
            <a:endParaRPr sz="1600">
              <a:solidFill>
                <a:srgbClr val="CCCCCC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Char char="○"/>
            </a:pPr>
            <a:r>
              <a:rPr lang="en" sz="1200">
                <a:solidFill>
                  <a:srgbClr val="CCCCCC"/>
                </a:solidFill>
              </a:rPr>
              <a:t>It does not require energy to take place.</a:t>
            </a:r>
            <a:endParaRPr sz="1200">
              <a:solidFill>
                <a:srgbClr val="CCCCCC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Char char="●"/>
            </a:pPr>
            <a:r>
              <a:rPr lang="en" sz="1600">
                <a:solidFill>
                  <a:srgbClr val="CCCCCC"/>
                </a:solidFill>
              </a:rPr>
              <a:t>When molecules diffuse </a:t>
            </a:r>
            <a:r>
              <a:rPr lang="en" sz="1600" b="1">
                <a:solidFill>
                  <a:srgbClr val="CCCCCC"/>
                </a:solidFill>
              </a:rPr>
              <a:t>directly </a:t>
            </a:r>
            <a:r>
              <a:rPr lang="en" sz="1600">
                <a:solidFill>
                  <a:srgbClr val="CCCCCC"/>
                </a:solidFill>
              </a:rPr>
              <a:t>through the cell membrane, it is referred to as </a:t>
            </a:r>
            <a:r>
              <a:rPr lang="en" sz="1600" b="1">
                <a:solidFill>
                  <a:srgbClr val="CCCCCC"/>
                </a:solidFill>
              </a:rPr>
              <a:t>simple diffusion</a:t>
            </a:r>
            <a:r>
              <a:rPr lang="en" sz="1600">
                <a:solidFill>
                  <a:srgbClr val="CCCCCC"/>
                </a:solidFill>
              </a:rPr>
              <a:t>.</a:t>
            </a:r>
            <a:endParaRPr sz="1600">
              <a:solidFill>
                <a:srgbClr val="CCCCCC"/>
              </a:solidFill>
            </a:endParaRPr>
          </a:p>
        </p:txBody>
      </p:sp>
      <p:sp>
        <p:nvSpPr>
          <p:cNvPr id="108" name="Google Shape;108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09" name="Google Shape;109;p26"/>
          <p:cNvGrpSpPr/>
          <p:nvPr/>
        </p:nvGrpSpPr>
        <p:grpSpPr>
          <a:xfrm>
            <a:off x="5628175" y="1400175"/>
            <a:ext cx="2878500" cy="2880600"/>
            <a:chOff x="5788275" y="1489550"/>
            <a:chExt cx="2878500" cy="2880600"/>
          </a:xfrm>
        </p:grpSpPr>
        <p:pic>
          <p:nvPicPr>
            <p:cNvPr id="110" name="Google Shape;110;p26"/>
            <p:cNvPicPr preferRelativeResize="0"/>
            <p:nvPr/>
          </p:nvPicPr>
          <p:blipFill rotWithShape="1">
            <a:blip r:embed="rId3">
              <a:alphaModFix/>
            </a:blip>
            <a:srcRect l="4453" t="4691" r="6831" b="16729"/>
            <a:stretch/>
          </p:blipFill>
          <p:spPr>
            <a:xfrm>
              <a:off x="5956300" y="1489550"/>
              <a:ext cx="2590075" cy="2294050"/>
            </a:xfrm>
            <a:prstGeom prst="rect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11" name="Google Shape;111;p26"/>
            <p:cNvSpPr txBox="1"/>
            <p:nvPr/>
          </p:nvSpPr>
          <p:spPr>
            <a:xfrm>
              <a:off x="5788275" y="3846950"/>
              <a:ext cx="28785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During diffusion, a </a:t>
              </a:r>
              <a:r>
                <a:rPr lang="en" sz="1100" b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solute </a:t>
              </a:r>
              <a:r>
                <a:rPr lang="en" sz="11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distributes itself throughout a </a:t>
              </a:r>
              <a:r>
                <a:rPr lang="en" sz="1100" b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solvent</a:t>
              </a:r>
              <a:r>
                <a:rPr lang="en" sz="11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, creating a </a:t>
              </a:r>
              <a:r>
                <a:rPr lang="en" sz="1100" b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solution</a:t>
              </a:r>
              <a:r>
                <a:rPr lang="en" sz="11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 sz="11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17" name="Google Shape;117;p27"/>
          <p:cNvSpPr txBox="1"/>
          <p:nvPr/>
        </p:nvSpPr>
        <p:spPr>
          <a:xfrm>
            <a:off x="4483100" y="2156100"/>
            <a:ext cx="3692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Diffusion is the movement of particles from an area of </a:t>
            </a: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higher concentration 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to an area of </a:t>
            </a: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lower concentration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18" name="Google Shape;118;p27"/>
          <p:cNvGrpSpPr/>
          <p:nvPr/>
        </p:nvGrpSpPr>
        <p:grpSpPr>
          <a:xfrm>
            <a:off x="1355738" y="947630"/>
            <a:ext cx="2615257" cy="3553017"/>
            <a:chOff x="1028163" y="909068"/>
            <a:chExt cx="2615257" cy="3553017"/>
          </a:xfrm>
        </p:grpSpPr>
        <p:grpSp>
          <p:nvGrpSpPr>
            <p:cNvPr id="119" name="Google Shape;119;p27"/>
            <p:cNvGrpSpPr/>
            <p:nvPr/>
          </p:nvGrpSpPr>
          <p:grpSpPr>
            <a:xfrm>
              <a:off x="1028163" y="909068"/>
              <a:ext cx="2615257" cy="2932260"/>
              <a:chOff x="1120250" y="558425"/>
              <a:chExt cx="4604325" cy="5147025"/>
            </a:xfrm>
          </p:grpSpPr>
          <p:sp>
            <p:nvSpPr>
              <p:cNvPr id="120" name="Google Shape;120;p27"/>
              <p:cNvSpPr/>
              <p:nvPr/>
            </p:nvSpPr>
            <p:spPr>
              <a:xfrm>
                <a:off x="1502475" y="2166750"/>
                <a:ext cx="462200" cy="462775"/>
              </a:xfrm>
              <a:custGeom>
                <a:avLst/>
                <a:gdLst/>
                <a:ahLst/>
                <a:cxnLst/>
                <a:rect l="l" t="t" r="r" b="b"/>
                <a:pathLst>
                  <a:path w="18488" h="18511" extrusionOk="0">
                    <a:moveTo>
                      <a:pt x="9233" y="1"/>
                    </a:moveTo>
                    <a:cubicBezTo>
                      <a:pt x="4122" y="1"/>
                      <a:pt x="1" y="4144"/>
                      <a:pt x="1" y="9256"/>
                    </a:cubicBezTo>
                    <a:cubicBezTo>
                      <a:pt x="1" y="14367"/>
                      <a:pt x="4122" y="18510"/>
                      <a:pt x="9233" y="18510"/>
                    </a:cubicBezTo>
                    <a:cubicBezTo>
                      <a:pt x="14345" y="18510"/>
                      <a:pt x="18488" y="14367"/>
                      <a:pt x="18488" y="9256"/>
                    </a:cubicBezTo>
                    <a:cubicBezTo>
                      <a:pt x="18488" y="4144"/>
                      <a:pt x="14345" y="1"/>
                      <a:pt x="9233" y="1"/>
                    </a:cubicBezTo>
                    <a:close/>
                  </a:path>
                </a:pathLst>
              </a:custGeom>
              <a:solidFill>
                <a:srgbClr val="0094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7"/>
              <p:cNvSpPr/>
              <p:nvPr/>
            </p:nvSpPr>
            <p:spPr>
              <a:xfrm>
                <a:off x="2145375" y="2468500"/>
                <a:ext cx="462750" cy="462200"/>
              </a:xfrm>
              <a:custGeom>
                <a:avLst/>
                <a:gdLst/>
                <a:ahLst/>
                <a:cxnLst/>
                <a:rect l="l" t="t" r="r" b="b"/>
                <a:pathLst>
                  <a:path w="18510" h="18488" extrusionOk="0">
                    <a:moveTo>
                      <a:pt x="9255" y="0"/>
                    </a:moveTo>
                    <a:cubicBezTo>
                      <a:pt x="4143" y="0"/>
                      <a:pt x="0" y="4144"/>
                      <a:pt x="0" y="9255"/>
                    </a:cubicBezTo>
                    <a:cubicBezTo>
                      <a:pt x="0" y="14344"/>
                      <a:pt x="4143" y="18487"/>
                      <a:pt x="9255" y="18487"/>
                    </a:cubicBezTo>
                    <a:cubicBezTo>
                      <a:pt x="14366" y="18487"/>
                      <a:pt x="18510" y="14344"/>
                      <a:pt x="18510" y="9255"/>
                    </a:cubicBezTo>
                    <a:cubicBezTo>
                      <a:pt x="18510" y="4144"/>
                      <a:pt x="14366" y="0"/>
                      <a:pt x="9255" y="0"/>
                    </a:cubicBezTo>
                    <a:close/>
                  </a:path>
                </a:pathLst>
              </a:custGeom>
              <a:solidFill>
                <a:srgbClr val="0094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7"/>
              <p:cNvSpPr/>
              <p:nvPr/>
            </p:nvSpPr>
            <p:spPr>
              <a:xfrm>
                <a:off x="2185900" y="2910975"/>
                <a:ext cx="462200" cy="462200"/>
              </a:xfrm>
              <a:custGeom>
                <a:avLst/>
                <a:gdLst/>
                <a:ahLst/>
                <a:cxnLst/>
                <a:rect l="l" t="t" r="r" b="b"/>
                <a:pathLst>
                  <a:path w="18488" h="18488" extrusionOk="0">
                    <a:moveTo>
                      <a:pt x="9255" y="0"/>
                    </a:moveTo>
                    <a:cubicBezTo>
                      <a:pt x="4144" y="0"/>
                      <a:pt x="0" y="4121"/>
                      <a:pt x="0" y="9232"/>
                    </a:cubicBezTo>
                    <a:cubicBezTo>
                      <a:pt x="0" y="14344"/>
                      <a:pt x="4144" y="18487"/>
                      <a:pt x="9255" y="18487"/>
                    </a:cubicBezTo>
                    <a:cubicBezTo>
                      <a:pt x="14344" y="18487"/>
                      <a:pt x="18487" y="14344"/>
                      <a:pt x="18487" y="9232"/>
                    </a:cubicBezTo>
                    <a:cubicBezTo>
                      <a:pt x="18487" y="4121"/>
                      <a:pt x="14344" y="0"/>
                      <a:pt x="9255" y="0"/>
                    </a:cubicBezTo>
                    <a:close/>
                  </a:path>
                </a:pathLst>
              </a:custGeom>
              <a:solidFill>
                <a:srgbClr val="0094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7"/>
              <p:cNvSpPr/>
              <p:nvPr/>
            </p:nvSpPr>
            <p:spPr>
              <a:xfrm>
                <a:off x="1743425" y="3473900"/>
                <a:ext cx="462750" cy="462200"/>
              </a:xfrm>
              <a:custGeom>
                <a:avLst/>
                <a:gdLst/>
                <a:ahLst/>
                <a:cxnLst/>
                <a:rect l="l" t="t" r="r" b="b"/>
                <a:pathLst>
                  <a:path w="18510" h="18488" extrusionOk="0">
                    <a:moveTo>
                      <a:pt x="9255" y="1"/>
                    </a:moveTo>
                    <a:cubicBezTo>
                      <a:pt x="4144" y="1"/>
                      <a:pt x="0" y="4122"/>
                      <a:pt x="0" y="9233"/>
                    </a:cubicBezTo>
                    <a:cubicBezTo>
                      <a:pt x="0" y="14345"/>
                      <a:pt x="4144" y="18488"/>
                      <a:pt x="9255" y="18488"/>
                    </a:cubicBezTo>
                    <a:cubicBezTo>
                      <a:pt x="14367" y="18488"/>
                      <a:pt x="18510" y="14345"/>
                      <a:pt x="18510" y="9233"/>
                    </a:cubicBezTo>
                    <a:cubicBezTo>
                      <a:pt x="18510" y="4122"/>
                      <a:pt x="14367" y="1"/>
                      <a:pt x="9255" y="1"/>
                    </a:cubicBezTo>
                    <a:close/>
                  </a:path>
                </a:pathLst>
              </a:custGeom>
              <a:solidFill>
                <a:srgbClr val="0094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7"/>
              <p:cNvSpPr/>
              <p:nvPr/>
            </p:nvSpPr>
            <p:spPr>
              <a:xfrm>
                <a:off x="1542450" y="4217550"/>
                <a:ext cx="462200" cy="462200"/>
              </a:xfrm>
              <a:custGeom>
                <a:avLst/>
                <a:gdLst/>
                <a:ahLst/>
                <a:cxnLst/>
                <a:rect l="l" t="t" r="r" b="b"/>
                <a:pathLst>
                  <a:path w="18488" h="18488" extrusionOk="0">
                    <a:moveTo>
                      <a:pt x="9255" y="1"/>
                    </a:moveTo>
                    <a:cubicBezTo>
                      <a:pt x="4144" y="1"/>
                      <a:pt x="1" y="4144"/>
                      <a:pt x="1" y="9256"/>
                    </a:cubicBezTo>
                    <a:cubicBezTo>
                      <a:pt x="1" y="14367"/>
                      <a:pt x="4144" y="18488"/>
                      <a:pt x="9255" y="18488"/>
                    </a:cubicBezTo>
                    <a:cubicBezTo>
                      <a:pt x="14367" y="18488"/>
                      <a:pt x="18488" y="14367"/>
                      <a:pt x="18488" y="9256"/>
                    </a:cubicBezTo>
                    <a:cubicBezTo>
                      <a:pt x="18488" y="4144"/>
                      <a:pt x="14367" y="1"/>
                      <a:pt x="9255" y="1"/>
                    </a:cubicBezTo>
                    <a:close/>
                  </a:path>
                </a:pathLst>
              </a:custGeom>
              <a:solidFill>
                <a:srgbClr val="0094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7"/>
              <p:cNvSpPr/>
              <p:nvPr/>
            </p:nvSpPr>
            <p:spPr>
              <a:xfrm>
                <a:off x="2105400" y="4478775"/>
                <a:ext cx="462200" cy="462750"/>
              </a:xfrm>
              <a:custGeom>
                <a:avLst/>
                <a:gdLst/>
                <a:ahLst/>
                <a:cxnLst/>
                <a:rect l="l" t="t" r="r" b="b"/>
                <a:pathLst>
                  <a:path w="18488" h="18510" extrusionOk="0">
                    <a:moveTo>
                      <a:pt x="9255" y="0"/>
                    </a:moveTo>
                    <a:cubicBezTo>
                      <a:pt x="4144" y="0"/>
                      <a:pt x="0" y="4143"/>
                      <a:pt x="0" y="9255"/>
                    </a:cubicBezTo>
                    <a:cubicBezTo>
                      <a:pt x="0" y="14366"/>
                      <a:pt x="4144" y="18510"/>
                      <a:pt x="9255" y="18510"/>
                    </a:cubicBezTo>
                    <a:cubicBezTo>
                      <a:pt x="14367" y="18510"/>
                      <a:pt x="18487" y="14366"/>
                      <a:pt x="18487" y="9255"/>
                    </a:cubicBezTo>
                    <a:cubicBezTo>
                      <a:pt x="18487" y="4143"/>
                      <a:pt x="14367" y="0"/>
                      <a:pt x="9255" y="0"/>
                    </a:cubicBezTo>
                    <a:close/>
                  </a:path>
                </a:pathLst>
              </a:custGeom>
              <a:solidFill>
                <a:srgbClr val="0094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7"/>
              <p:cNvSpPr/>
              <p:nvPr/>
            </p:nvSpPr>
            <p:spPr>
              <a:xfrm>
                <a:off x="2366600" y="3875850"/>
                <a:ext cx="462775" cy="462200"/>
              </a:xfrm>
              <a:custGeom>
                <a:avLst/>
                <a:gdLst/>
                <a:ahLst/>
                <a:cxnLst/>
                <a:rect l="l" t="t" r="r" b="b"/>
                <a:pathLst>
                  <a:path w="18511" h="18488" extrusionOk="0">
                    <a:moveTo>
                      <a:pt x="9255" y="1"/>
                    </a:moveTo>
                    <a:cubicBezTo>
                      <a:pt x="4144" y="1"/>
                      <a:pt x="1" y="4144"/>
                      <a:pt x="1" y="9255"/>
                    </a:cubicBezTo>
                    <a:cubicBezTo>
                      <a:pt x="1" y="14344"/>
                      <a:pt x="4144" y="18488"/>
                      <a:pt x="9255" y="18488"/>
                    </a:cubicBezTo>
                    <a:cubicBezTo>
                      <a:pt x="14367" y="18488"/>
                      <a:pt x="18510" y="14344"/>
                      <a:pt x="18510" y="9255"/>
                    </a:cubicBezTo>
                    <a:cubicBezTo>
                      <a:pt x="18510" y="4144"/>
                      <a:pt x="14367" y="1"/>
                      <a:pt x="9255" y="1"/>
                    </a:cubicBezTo>
                    <a:close/>
                  </a:path>
                </a:pathLst>
              </a:custGeom>
              <a:solidFill>
                <a:srgbClr val="0094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7"/>
              <p:cNvSpPr/>
              <p:nvPr/>
            </p:nvSpPr>
            <p:spPr>
              <a:xfrm>
                <a:off x="2246125" y="3352875"/>
                <a:ext cx="462200" cy="462775"/>
              </a:xfrm>
              <a:custGeom>
                <a:avLst/>
                <a:gdLst/>
                <a:ahLst/>
                <a:cxnLst/>
                <a:rect l="l" t="t" r="r" b="b"/>
                <a:pathLst>
                  <a:path w="18488" h="18511" extrusionOk="0">
                    <a:moveTo>
                      <a:pt x="9256" y="1"/>
                    </a:moveTo>
                    <a:cubicBezTo>
                      <a:pt x="4144" y="1"/>
                      <a:pt x="1" y="4144"/>
                      <a:pt x="1" y="9255"/>
                    </a:cubicBezTo>
                    <a:cubicBezTo>
                      <a:pt x="1" y="14367"/>
                      <a:pt x="4144" y="18510"/>
                      <a:pt x="9256" y="18510"/>
                    </a:cubicBezTo>
                    <a:cubicBezTo>
                      <a:pt x="14367" y="18510"/>
                      <a:pt x="18488" y="14367"/>
                      <a:pt x="18488" y="9255"/>
                    </a:cubicBezTo>
                    <a:cubicBezTo>
                      <a:pt x="18488" y="4144"/>
                      <a:pt x="14367" y="1"/>
                      <a:pt x="9256" y="1"/>
                    </a:cubicBezTo>
                    <a:close/>
                  </a:path>
                </a:pathLst>
              </a:custGeom>
              <a:solidFill>
                <a:srgbClr val="0094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7"/>
              <p:cNvSpPr/>
              <p:nvPr/>
            </p:nvSpPr>
            <p:spPr>
              <a:xfrm>
                <a:off x="1964650" y="3755375"/>
                <a:ext cx="462200" cy="462200"/>
              </a:xfrm>
              <a:custGeom>
                <a:avLst/>
                <a:gdLst/>
                <a:ahLst/>
                <a:cxnLst/>
                <a:rect l="l" t="t" r="r" b="b"/>
                <a:pathLst>
                  <a:path w="18488" h="18488" extrusionOk="0">
                    <a:moveTo>
                      <a:pt x="9256" y="1"/>
                    </a:moveTo>
                    <a:cubicBezTo>
                      <a:pt x="4144" y="1"/>
                      <a:pt x="1" y="4122"/>
                      <a:pt x="1" y="9233"/>
                    </a:cubicBezTo>
                    <a:cubicBezTo>
                      <a:pt x="1" y="14345"/>
                      <a:pt x="4144" y="18488"/>
                      <a:pt x="9256" y="18488"/>
                    </a:cubicBezTo>
                    <a:cubicBezTo>
                      <a:pt x="14367" y="18488"/>
                      <a:pt x="18488" y="14345"/>
                      <a:pt x="18488" y="9233"/>
                    </a:cubicBezTo>
                    <a:cubicBezTo>
                      <a:pt x="18488" y="4122"/>
                      <a:pt x="14367" y="1"/>
                      <a:pt x="9256" y="1"/>
                    </a:cubicBezTo>
                    <a:close/>
                  </a:path>
                </a:pathLst>
              </a:custGeom>
              <a:solidFill>
                <a:srgbClr val="0094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7"/>
              <p:cNvSpPr/>
              <p:nvPr/>
            </p:nvSpPr>
            <p:spPr>
              <a:xfrm>
                <a:off x="1120250" y="2850175"/>
                <a:ext cx="462200" cy="462750"/>
              </a:xfrm>
              <a:custGeom>
                <a:avLst/>
                <a:gdLst/>
                <a:ahLst/>
                <a:cxnLst/>
                <a:rect l="l" t="t" r="r" b="b"/>
                <a:pathLst>
                  <a:path w="18488" h="18510" extrusionOk="0">
                    <a:moveTo>
                      <a:pt x="9255" y="0"/>
                    </a:moveTo>
                    <a:cubicBezTo>
                      <a:pt x="4144" y="0"/>
                      <a:pt x="0" y="4144"/>
                      <a:pt x="0" y="9255"/>
                    </a:cubicBezTo>
                    <a:cubicBezTo>
                      <a:pt x="0" y="14367"/>
                      <a:pt x="4144" y="18510"/>
                      <a:pt x="9255" y="18510"/>
                    </a:cubicBezTo>
                    <a:cubicBezTo>
                      <a:pt x="14367" y="18510"/>
                      <a:pt x="18487" y="14367"/>
                      <a:pt x="18487" y="9255"/>
                    </a:cubicBezTo>
                    <a:cubicBezTo>
                      <a:pt x="18487" y="4144"/>
                      <a:pt x="14367" y="0"/>
                      <a:pt x="9255" y="0"/>
                    </a:cubicBezTo>
                    <a:close/>
                  </a:path>
                </a:pathLst>
              </a:custGeom>
              <a:solidFill>
                <a:srgbClr val="0094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7"/>
              <p:cNvSpPr/>
              <p:nvPr/>
            </p:nvSpPr>
            <p:spPr>
              <a:xfrm>
                <a:off x="1502475" y="2729700"/>
                <a:ext cx="462200" cy="462775"/>
              </a:xfrm>
              <a:custGeom>
                <a:avLst/>
                <a:gdLst/>
                <a:ahLst/>
                <a:cxnLst/>
                <a:rect l="l" t="t" r="r" b="b"/>
                <a:pathLst>
                  <a:path w="18488" h="18511" extrusionOk="0">
                    <a:moveTo>
                      <a:pt x="9233" y="0"/>
                    </a:moveTo>
                    <a:cubicBezTo>
                      <a:pt x="4122" y="0"/>
                      <a:pt x="1" y="4144"/>
                      <a:pt x="1" y="9255"/>
                    </a:cubicBezTo>
                    <a:cubicBezTo>
                      <a:pt x="1" y="14367"/>
                      <a:pt x="4122" y="18510"/>
                      <a:pt x="9233" y="18510"/>
                    </a:cubicBezTo>
                    <a:cubicBezTo>
                      <a:pt x="14345" y="18510"/>
                      <a:pt x="18488" y="14367"/>
                      <a:pt x="18488" y="9255"/>
                    </a:cubicBezTo>
                    <a:cubicBezTo>
                      <a:pt x="18488" y="4144"/>
                      <a:pt x="14345" y="0"/>
                      <a:pt x="9233" y="0"/>
                    </a:cubicBezTo>
                    <a:close/>
                  </a:path>
                </a:pathLst>
              </a:custGeom>
              <a:solidFill>
                <a:srgbClr val="0094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7"/>
              <p:cNvSpPr/>
              <p:nvPr/>
            </p:nvSpPr>
            <p:spPr>
              <a:xfrm>
                <a:off x="1240725" y="3936075"/>
                <a:ext cx="462750" cy="462225"/>
              </a:xfrm>
              <a:custGeom>
                <a:avLst/>
                <a:gdLst/>
                <a:ahLst/>
                <a:cxnLst/>
                <a:rect l="l" t="t" r="r" b="b"/>
                <a:pathLst>
                  <a:path w="18510" h="18489" extrusionOk="0">
                    <a:moveTo>
                      <a:pt x="9255" y="1"/>
                    </a:moveTo>
                    <a:cubicBezTo>
                      <a:pt x="4143" y="1"/>
                      <a:pt x="0" y="4144"/>
                      <a:pt x="0" y="9256"/>
                    </a:cubicBezTo>
                    <a:cubicBezTo>
                      <a:pt x="0" y="14367"/>
                      <a:pt x="4143" y="18488"/>
                      <a:pt x="9255" y="18488"/>
                    </a:cubicBezTo>
                    <a:cubicBezTo>
                      <a:pt x="14366" y="18488"/>
                      <a:pt x="18510" y="14367"/>
                      <a:pt x="18510" y="9256"/>
                    </a:cubicBezTo>
                    <a:cubicBezTo>
                      <a:pt x="18510" y="4144"/>
                      <a:pt x="14366" y="1"/>
                      <a:pt x="9255" y="1"/>
                    </a:cubicBezTo>
                    <a:close/>
                  </a:path>
                </a:pathLst>
              </a:custGeom>
              <a:solidFill>
                <a:srgbClr val="0094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7"/>
              <p:cNvSpPr/>
              <p:nvPr/>
            </p:nvSpPr>
            <p:spPr>
              <a:xfrm>
                <a:off x="1281250" y="3413125"/>
                <a:ext cx="462200" cy="462750"/>
              </a:xfrm>
              <a:custGeom>
                <a:avLst/>
                <a:gdLst/>
                <a:ahLst/>
                <a:cxnLst/>
                <a:rect l="l" t="t" r="r" b="b"/>
                <a:pathLst>
                  <a:path w="18488" h="18510" extrusionOk="0">
                    <a:moveTo>
                      <a:pt x="9233" y="0"/>
                    </a:moveTo>
                    <a:cubicBezTo>
                      <a:pt x="4144" y="0"/>
                      <a:pt x="0" y="4143"/>
                      <a:pt x="0" y="9255"/>
                    </a:cubicBezTo>
                    <a:cubicBezTo>
                      <a:pt x="0" y="14366"/>
                      <a:pt x="4144" y="18510"/>
                      <a:pt x="9233" y="18510"/>
                    </a:cubicBezTo>
                    <a:cubicBezTo>
                      <a:pt x="14344" y="18510"/>
                      <a:pt x="18487" y="14366"/>
                      <a:pt x="18487" y="9255"/>
                    </a:cubicBezTo>
                    <a:cubicBezTo>
                      <a:pt x="18487" y="4143"/>
                      <a:pt x="14344" y="0"/>
                      <a:pt x="9233" y="0"/>
                    </a:cubicBezTo>
                    <a:close/>
                  </a:path>
                </a:pathLst>
              </a:custGeom>
              <a:solidFill>
                <a:srgbClr val="0094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7"/>
              <p:cNvSpPr/>
              <p:nvPr/>
            </p:nvSpPr>
            <p:spPr>
              <a:xfrm>
                <a:off x="1863900" y="4740525"/>
                <a:ext cx="462750" cy="462200"/>
              </a:xfrm>
              <a:custGeom>
                <a:avLst/>
                <a:gdLst/>
                <a:ahLst/>
                <a:cxnLst/>
                <a:rect l="l" t="t" r="r" b="b"/>
                <a:pathLst>
                  <a:path w="18510" h="18488" extrusionOk="0">
                    <a:moveTo>
                      <a:pt x="9255" y="1"/>
                    </a:moveTo>
                    <a:cubicBezTo>
                      <a:pt x="4143" y="1"/>
                      <a:pt x="0" y="4122"/>
                      <a:pt x="0" y="9233"/>
                    </a:cubicBezTo>
                    <a:cubicBezTo>
                      <a:pt x="0" y="14345"/>
                      <a:pt x="4143" y="18488"/>
                      <a:pt x="9255" y="18488"/>
                    </a:cubicBezTo>
                    <a:cubicBezTo>
                      <a:pt x="14367" y="18488"/>
                      <a:pt x="18510" y="14345"/>
                      <a:pt x="18510" y="9233"/>
                    </a:cubicBezTo>
                    <a:cubicBezTo>
                      <a:pt x="18510" y="4122"/>
                      <a:pt x="14367" y="1"/>
                      <a:pt x="9255" y="1"/>
                    </a:cubicBezTo>
                    <a:close/>
                  </a:path>
                </a:pathLst>
              </a:custGeom>
              <a:solidFill>
                <a:srgbClr val="0094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7"/>
              <p:cNvSpPr/>
              <p:nvPr/>
            </p:nvSpPr>
            <p:spPr>
              <a:xfrm>
                <a:off x="2366600" y="4318325"/>
                <a:ext cx="462775" cy="462200"/>
              </a:xfrm>
              <a:custGeom>
                <a:avLst/>
                <a:gdLst/>
                <a:ahLst/>
                <a:cxnLst/>
                <a:rect l="l" t="t" r="r" b="b"/>
                <a:pathLst>
                  <a:path w="18511" h="18488" extrusionOk="0">
                    <a:moveTo>
                      <a:pt x="9255" y="1"/>
                    </a:moveTo>
                    <a:cubicBezTo>
                      <a:pt x="4144" y="1"/>
                      <a:pt x="1" y="4121"/>
                      <a:pt x="1" y="9233"/>
                    </a:cubicBezTo>
                    <a:cubicBezTo>
                      <a:pt x="1" y="14344"/>
                      <a:pt x="4144" y="18488"/>
                      <a:pt x="9255" y="18488"/>
                    </a:cubicBezTo>
                    <a:cubicBezTo>
                      <a:pt x="14367" y="18488"/>
                      <a:pt x="18510" y="14344"/>
                      <a:pt x="18510" y="9233"/>
                    </a:cubicBezTo>
                    <a:cubicBezTo>
                      <a:pt x="18510" y="4121"/>
                      <a:pt x="14367" y="1"/>
                      <a:pt x="9255" y="1"/>
                    </a:cubicBezTo>
                    <a:close/>
                  </a:path>
                </a:pathLst>
              </a:custGeom>
              <a:solidFill>
                <a:srgbClr val="0094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7"/>
              <p:cNvSpPr/>
              <p:nvPr/>
            </p:nvSpPr>
            <p:spPr>
              <a:xfrm>
                <a:off x="2246125" y="3875850"/>
                <a:ext cx="462200" cy="462200"/>
              </a:xfrm>
              <a:custGeom>
                <a:avLst/>
                <a:gdLst/>
                <a:ahLst/>
                <a:cxnLst/>
                <a:rect l="l" t="t" r="r" b="b"/>
                <a:pathLst>
                  <a:path w="18488" h="18488" extrusionOk="0">
                    <a:moveTo>
                      <a:pt x="9256" y="1"/>
                    </a:moveTo>
                    <a:cubicBezTo>
                      <a:pt x="4144" y="1"/>
                      <a:pt x="1" y="4144"/>
                      <a:pt x="1" y="9255"/>
                    </a:cubicBezTo>
                    <a:cubicBezTo>
                      <a:pt x="1" y="14344"/>
                      <a:pt x="4144" y="18488"/>
                      <a:pt x="9256" y="18488"/>
                    </a:cubicBezTo>
                    <a:cubicBezTo>
                      <a:pt x="14367" y="18488"/>
                      <a:pt x="18488" y="14344"/>
                      <a:pt x="18488" y="9255"/>
                    </a:cubicBezTo>
                    <a:cubicBezTo>
                      <a:pt x="18488" y="4144"/>
                      <a:pt x="14367" y="1"/>
                      <a:pt x="9256" y="1"/>
                    </a:cubicBezTo>
                    <a:close/>
                  </a:path>
                </a:pathLst>
              </a:custGeom>
              <a:solidFill>
                <a:srgbClr val="0094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7"/>
              <p:cNvSpPr/>
              <p:nvPr/>
            </p:nvSpPr>
            <p:spPr>
              <a:xfrm>
                <a:off x="1502475" y="4961200"/>
                <a:ext cx="462200" cy="462775"/>
              </a:xfrm>
              <a:custGeom>
                <a:avLst/>
                <a:gdLst/>
                <a:ahLst/>
                <a:cxnLst/>
                <a:rect l="l" t="t" r="r" b="b"/>
                <a:pathLst>
                  <a:path w="18488" h="18511" extrusionOk="0">
                    <a:moveTo>
                      <a:pt x="9233" y="1"/>
                    </a:moveTo>
                    <a:cubicBezTo>
                      <a:pt x="4122" y="1"/>
                      <a:pt x="1" y="4144"/>
                      <a:pt x="1" y="9256"/>
                    </a:cubicBezTo>
                    <a:cubicBezTo>
                      <a:pt x="1" y="14367"/>
                      <a:pt x="4122" y="18510"/>
                      <a:pt x="9233" y="18510"/>
                    </a:cubicBezTo>
                    <a:cubicBezTo>
                      <a:pt x="14345" y="18510"/>
                      <a:pt x="18488" y="14367"/>
                      <a:pt x="18488" y="9256"/>
                    </a:cubicBezTo>
                    <a:cubicBezTo>
                      <a:pt x="18488" y="4144"/>
                      <a:pt x="14345" y="1"/>
                      <a:pt x="9233" y="1"/>
                    </a:cubicBezTo>
                    <a:close/>
                  </a:path>
                </a:pathLst>
              </a:custGeom>
              <a:solidFill>
                <a:srgbClr val="0094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7"/>
              <p:cNvSpPr/>
              <p:nvPr/>
            </p:nvSpPr>
            <p:spPr>
              <a:xfrm>
                <a:off x="2527600" y="4961200"/>
                <a:ext cx="462200" cy="462775"/>
              </a:xfrm>
              <a:custGeom>
                <a:avLst/>
                <a:gdLst/>
                <a:ahLst/>
                <a:cxnLst/>
                <a:rect l="l" t="t" r="r" b="b"/>
                <a:pathLst>
                  <a:path w="18488" h="18511" extrusionOk="0">
                    <a:moveTo>
                      <a:pt x="9255" y="1"/>
                    </a:moveTo>
                    <a:cubicBezTo>
                      <a:pt x="4144" y="1"/>
                      <a:pt x="1" y="4144"/>
                      <a:pt x="1" y="9256"/>
                    </a:cubicBezTo>
                    <a:cubicBezTo>
                      <a:pt x="1" y="14367"/>
                      <a:pt x="4144" y="18510"/>
                      <a:pt x="9255" y="18510"/>
                    </a:cubicBezTo>
                    <a:cubicBezTo>
                      <a:pt x="14367" y="18510"/>
                      <a:pt x="18488" y="14367"/>
                      <a:pt x="18488" y="9256"/>
                    </a:cubicBezTo>
                    <a:cubicBezTo>
                      <a:pt x="18488" y="4144"/>
                      <a:pt x="14367" y="1"/>
                      <a:pt x="9255" y="1"/>
                    </a:cubicBezTo>
                    <a:close/>
                  </a:path>
                </a:pathLst>
              </a:custGeom>
              <a:solidFill>
                <a:srgbClr val="0094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7"/>
              <p:cNvSpPr/>
              <p:nvPr/>
            </p:nvSpPr>
            <p:spPr>
              <a:xfrm>
                <a:off x="2769100" y="4639775"/>
                <a:ext cx="462200" cy="462200"/>
              </a:xfrm>
              <a:custGeom>
                <a:avLst/>
                <a:gdLst/>
                <a:ahLst/>
                <a:cxnLst/>
                <a:rect l="l" t="t" r="r" b="b"/>
                <a:pathLst>
                  <a:path w="18488" h="18488" extrusionOk="0">
                    <a:moveTo>
                      <a:pt x="9233" y="0"/>
                    </a:moveTo>
                    <a:cubicBezTo>
                      <a:pt x="4121" y="0"/>
                      <a:pt x="1" y="4143"/>
                      <a:pt x="1" y="9255"/>
                    </a:cubicBezTo>
                    <a:cubicBezTo>
                      <a:pt x="1" y="14366"/>
                      <a:pt x="4121" y="18487"/>
                      <a:pt x="9233" y="18487"/>
                    </a:cubicBezTo>
                    <a:cubicBezTo>
                      <a:pt x="14345" y="18487"/>
                      <a:pt x="18488" y="14366"/>
                      <a:pt x="18488" y="9255"/>
                    </a:cubicBezTo>
                    <a:cubicBezTo>
                      <a:pt x="18488" y="4143"/>
                      <a:pt x="14345" y="0"/>
                      <a:pt x="9233" y="0"/>
                    </a:cubicBezTo>
                    <a:close/>
                  </a:path>
                </a:pathLst>
              </a:custGeom>
              <a:solidFill>
                <a:srgbClr val="0094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7"/>
              <p:cNvSpPr/>
              <p:nvPr/>
            </p:nvSpPr>
            <p:spPr>
              <a:xfrm>
                <a:off x="2708300" y="4861000"/>
                <a:ext cx="462775" cy="462200"/>
              </a:xfrm>
              <a:custGeom>
                <a:avLst/>
                <a:gdLst/>
                <a:ahLst/>
                <a:cxnLst/>
                <a:rect l="l" t="t" r="r" b="b"/>
                <a:pathLst>
                  <a:path w="18511" h="18488" extrusionOk="0">
                    <a:moveTo>
                      <a:pt x="9256" y="1"/>
                    </a:moveTo>
                    <a:cubicBezTo>
                      <a:pt x="4144" y="1"/>
                      <a:pt x="1" y="4144"/>
                      <a:pt x="1" y="9255"/>
                    </a:cubicBezTo>
                    <a:cubicBezTo>
                      <a:pt x="1" y="14344"/>
                      <a:pt x="4144" y="18488"/>
                      <a:pt x="9256" y="18488"/>
                    </a:cubicBezTo>
                    <a:cubicBezTo>
                      <a:pt x="14367" y="18488"/>
                      <a:pt x="18510" y="14344"/>
                      <a:pt x="18510" y="9255"/>
                    </a:cubicBezTo>
                    <a:cubicBezTo>
                      <a:pt x="18510" y="4144"/>
                      <a:pt x="14367" y="1"/>
                      <a:pt x="9256" y="1"/>
                    </a:cubicBezTo>
                    <a:close/>
                  </a:path>
                </a:pathLst>
              </a:custGeom>
              <a:solidFill>
                <a:srgbClr val="0094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7"/>
              <p:cNvSpPr/>
              <p:nvPr/>
            </p:nvSpPr>
            <p:spPr>
              <a:xfrm>
                <a:off x="3392275" y="4660025"/>
                <a:ext cx="462200" cy="462200"/>
              </a:xfrm>
              <a:custGeom>
                <a:avLst/>
                <a:gdLst/>
                <a:ahLst/>
                <a:cxnLst/>
                <a:rect l="l" t="t" r="r" b="b"/>
                <a:pathLst>
                  <a:path w="18488" h="18488" extrusionOk="0">
                    <a:moveTo>
                      <a:pt x="9233" y="1"/>
                    </a:moveTo>
                    <a:cubicBezTo>
                      <a:pt x="4144" y="1"/>
                      <a:pt x="1" y="4144"/>
                      <a:pt x="1" y="9233"/>
                    </a:cubicBezTo>
                    <a:cubicBezTo>
                      <a:pt x="1" y="14345"/>
                      <a:pt x="4144" y="18488"/>
                      <a:pt x="9233" y="18488"/>
                    </a:cubicBezTo>
                    <a:cubicBezTo>
                      <a:pt x="14345" y="18488"/>
                      <a:pt x="18488" y="14345"/>
                      <a:pt x="18488" y="9233"/>
                    </a:cubicBezTo>
                    <a:cubicBezTo>
                      <a:pt x="18488" y="4144"/>
                      <a:pt x="14345" y="1"/>
                      <a:pt x="9233" y="1"/>
                    </a:cubicBezTo>
                    <a:close/>
                  </a:path>
                </a:pathLst>
              </a:custGeom>
              <a:solidFill>
                <a:srgbClr val="0094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7"/>
              <p:cNvSpPr/>
              <p:nvPr/>
            </p:nvSpPr>
            <p:spPr>
              <a:xfrm>
                <a:off x="3351750" y="5061975"/>
                <a:ext cx="462775" cy="462200"/>
              </a:xfrm>
              <a:custGeom>
                <a:avLst/>
                <a:gdLst/>
                <a:ahLst/>
                <a:cxnLst/>
                <a:rect l="l" t="t" r="r" b="b"/>
                <a:pathLst>
                  <a:path w="18511" h="18488" extrusionOk="0">
                    <a:moveTo>
                      <a:pt x="9255" y="0"/>
                    </a:moveTo>
                    <a:cubicBezTo>
                      <a:pt x="4144" y="0"/>
                      <a:pt x="1" y="4144"/>
                      <a:pt x="1" y="9255"/>
                    </a:cubicBezTo>
                    <a:cubicBezTo>
                      <a:pt x="1" y="14367"/>
                      <a:pt x="4144" y="18487"/>
                      <a:pt x="9255" y="18487"/>
                    </a:cubicBezTo>
                    <a:cubicBezTo>
                      <a:pt x="14367" y="18487"/>
                      <a:pt x="18510" y="14367"/>
                      <a:pt x="18510" y="9255"/>
                    </a:cubicBezTo>
                    <a:cubicBezTo>
                      <a:pt x="18510" y="4144"/>
                      <a:pt x="14367" y="0"/>
                      <a:pt x="9255" y="0"/>
                    </a:cubicBezTo>
                    <a:close/>
                  </a:path>
                </a:pathLst>
              </a:custGeom>
              <a:solidFill>
                <a:srgbClr val="0094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7"/>
              <p:cNvSpPr/>
              <p:nvPr/>
            </p:nvSpPr>
            <p:spPr>
              <a:xfrm>
                <a:off x="1240725" y="2307500"/>
                <a:ext cx="462750" cy="462750"/>
              </a:xfrm>
              <a:custGeom>
                <a:avLst/>
                <a:gdLst/>
                <a:ahLst/>
                <a:cxnLst/>
                <a:rect l="l" t="t" r="r" b="b"/>
                <a:pathLst>
                  <a:path w="18510" h="18510" extrusionOk="0">
                    <a:moveTo>
                      <a:pt x="9255" y="0"/>
                    </a:moveTo>
                    <a:cubicBezTo>
                      <a:pt x="4143" y="0"/>
                      <a:pt x="0" y="4143"/>
                      <a:pt x="0" y="9255"/>
                    </a:cubicBezTo>
                    <a:cubicBezTo>
                      <a:pt x="0" y="14366"/>
                      <a:pt x="4143" y="18510"/>
                      <a:pt x="9255" y="18510"/>
                    </a:cubicBezTo>
                    <a:cubicBezTo>
                      <a:pt x="14366" y="18510"/>
                      <a:pt x="18510" y="14366"/>
                      <a:pt x="18510" y="9255"/>
                    </a:cubicBezTo>
                    <a:cubicBezTo>
                      <a:pt x="18510" y="4143"/>
                      <a:pt x="14366" y="0"/>
                      <a:pt x="9255" y="0"/>
                    </a:cubicBezTo>
                    <a:close/>
                  </a:path>
                </a:pathLst>
              </a:custGeom>
              <a:solidFill>
                <a:srgbClr val="0094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7"/>
              <p:cNvSpPr/>
              <p:nvPr/>
            </p:nvSpPr>
            <p:spPr>
              <a:xfrm>
                <a:off x="1260975" y="1543575"/>
                <a:ext cx="462200" cy="462200"/>
              </a:xfrm>
              <a:custGeom>
                <a:avLst/>
                <a:gdLst/>
                <a:ahLst/>
                <a:cxnLst/>
                <a:rect l="l" t="t" r="r" b="b"/>
                <a:pathLst>
                  <a:path w="18488" h="18488" extrusionOk="0">
                    <a:moveTo>
                      <a:pt x="9256" y="1"/>
                    </a:moveTo>
                    <a:cubicBezTo>
                      <a:pt x="4144" y="1"/>
                      <a:pt x="1" y="4144"/>
                      <a:pt x="1" y="9255"/>
                    </a:cubicBezTo>
                    <a:cubicBezTo>
                      <a:pt x="1" y="14367"/>
                      <a:pt x="4144" y="18488"/>
                      <a:pt x="9256" y="18488"/>
                    </a:cubicBezTo>
                    <a:cubicBezTo>
                      <a:pt x="14367" y="18488"/>
                      <a:pt x="18488" y="14367"/>
                      <a:pt x="18488" y="9255"/>
                    </a:cubicBezTo>
                    <a:cubicBezTo>
                      <a:pt x="18488" y="4144"/>
                      <a:pt x="14367" y="1"/>
                      <a:pt x="9256" y="1"/>
                    </a:cubicBezTo>
                    <a:close/>
                  </a:path>
                </a:pathLst>
              </a:custGeom>
              <a:solidFill>
                <a:srgbClr val="0094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7"/>
              <p:cNvSpPr/>
              <p:nvPr/>
            </p:nvSpPr>
            <p:spPr>
              <a:xfrm>
                <a:off x="2909850" y="3553850"/>
                <a:ext cx="462200" cy="462750"/>
              </a:xfrm>
              <a:custGeom>
                <a:avLst/>
                <a:gdLst/>
                <a:ahLst/>
                <a:cxnLst/>
                <a:rect l="l" t="t" r="r" b="b"/>
                <a:pathLst>
                  <a:path w="18488" h="18510" extrusionOk="0">
                    <a:moveTo>
                      <a:pt x="9232" y="0"/>
                    </a:moveTo>
                    <a:cubicBezTo>
                      <a:pt x="4121" y="0"/>
                      <a:pt x="0" y="4144"/>
                      <a:pt x="0" y="9255"/>
                    </a:cubicBezTo>
                    <a:cubicBezTo>
                      <a:pt x="0" y="14367"/>
                      <a:pt x="4121" y="18510"/>
                      <a:pt x="9232" y="18510"/>
                    </a:cubicBezTo>
                    <a:cubicBezTo>
                      <a:pt x="14344" y="18510"/>
                      <a:pt x="18487" y="14367"/>
                      <a:pt x="18487" y="9255"/>
                    </a:cubicBezTo>
                    <a:cubicBezTo>
                      <a:pt x="18487" y="4144"/>
                      <a:pt x="14344" y="0"/>
                      <a:pt x="9232" y="0"/>
                    </a:cubicBezTo>
                    <a:close/>
                  </a:path>
                </a:pathLst>
              </a:custGeom>
              <a:solidFill>
                <a:srgbClr val="0094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7"/>
              <p:cNvSpPr/>
              <p:nvPr/>
            </p:nvSpPr>
            <p:spPr>
              <a:xfrm>
                <a:off x="1823925" y="2146500"/>
                <a:ext cx="462200" cy="462750"/>
              </a:xfrm>
              <a:custGeom>
                <a:avLst/>
                <a:gdLst/>
                <a:ahLst/>
                <a:cxnLst/>
                <a:rect l="l" t="t" r="r" b="b"/>
                <a:pathLst>
                  <a:path w="18488" h="18510" extrusionOk="0">
                    <a:moveTo>
                      <a:pt x="9255" y="0"/>
                    </a:moveTo>
                    <a:cubicBezTo>
                      <a:pt x="4144" y="0"/>
                      <a:pt x="0" y="4143"/>
                      <a:pt x="0" y="9255"/>
                    </a:cubicBezTo>
                    <a:cubicBezTo>
                      <a:pt x="0" y="14366"/>
                      <a:pt x="4144" y="18510"/>
                      <a:pt x="9255" y="18510"/>
                    </a:cubicBezTo>
                    <a:cubicBezTo>
                      <a:pt x="14367" y="18510"/>
                      <a:pt x="18488" y="14366"/>
                      <a:pt x="18488" y="9255"/>
                    </a:cubicBezTo>
                    <a:cubicBezTo>
                      <a:pt x="18488" y="4143"/>
                      <a:pt x="14367" y="0"/>
                      <a:pt x="9255" y="0"/>
                    </a:cubicBezTo>
                    <a:close/>
                  </a:path>
                </a:pathLst>
              </a:custGeom>
              <a:solidFill>
                <a:srgbClr val="0094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7"/>
              <p:cNvSpPr/>
              <p:nvPr/>
            </p:nvSpPr>
            <p:spPr>
              <a:xfrm>
                <a:off x="2688600" y="3011175"/>
                <a:ext cx="462200" cy="462750"/>
              </a:xfrm>
              <a:custGeom>
                <a:avLst/>
                <a:gdLst/>
                <a:ahLst/>
                <a:cxnLst/>
                <a:rect l="l" t="t" r="r" b="b"/>
                <a:pathLst>
                  <a:path w="18488" h="18510" extrusionOk="0">
                    <a:moveTo>
                      <a:pt x="9233" y="0"/>
                    </a:moveTo>
                    <a:cubicBezTo>
                      <a:pt x="4144" y="0"/>
                      <a:pt x="1" y="4144"/>
                      <a:pt x="1" y="9255"/>
                    </a:cubicBezTo>
                    <a:cubicBezTo>
                      <a:pt x="1" y="14367"/>
                      <a:pt x="4144" y="18510"/>
                      <a:pt x="9233" y="18510"/>
                    </a:cubicBezTo>
                    <a:cubicBezTo>
                      <a:pt x="14344" y="18510"/>
                      <a:pt x="18488" y="14367"/>
                      <a:pt x="18488" y="9255"/>
                    </a:cubicBezTo>
                    <a:cubicBezTo>
                      <a:pt x="18488" y="4144"/>
                      <a:pt x="14344" y="0"/>
                      <a:pt x="9233" y="0"/>
                    </a:cubicBezTo>
                    <a:close/>
                  </a:path>
                </a:pathLst>
              </a:custGeom>
              <a:solidFill>
                <a:srgbClr val="0094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7"/>
              <p:cNvSpPr/>
              <p:nvPr/>
            </p:nvSpPr>
            <p:spPr>
              <a:xfrm>
                <a:off x="4437675" y="5122200"/>
                <a:ext cx="462450" cy="462775"/>
              </a:xfrm>
              <a:custGeom>
                <a:avLst/>
                <a:gdLst/>
                <a:ahLst/>
                <a:cxnLst/>
                <a:rect l="l" t="t" r="r" b="b"/>
                <a:pathLst>
                  <a:path w="18498" h="18511" extrusionOk="0">
                    <a:moveTo>
                      <a:pt x="9255" y="1"/>
                    </a:moveTo>
                    <a:cubicBezTo>
                      <a:pt x="8959" y="1"/>
                      <a:pt x="8666" y="15"/>
                      <a:pt x="8376" y="42"/>
                    </a:cubicBezTo>
                    <a:lnTo>
                      <a:pt x="8376" y="42"/>
                    </a:lnTo>
                    <a:cubicBezTo>
                      <a:pt x="7470" y="126"/>
                      <a:pt x="6567" y="343"/>
                      <a:pt x="5697" y="699"/>
                    </a:cubicBezTo>
                    <a:cubicBezTo>
                      <a:pt x="4987" y="996"/>
                      <a:pt x="4327" y="1376"/>
                      <a:pt x="3727" y="1824"/>
                    </a:cubicBezTo>
                    <a:lnTo>
                      <a:pt x="3727" y="1824"/>
                    </a:lnTo>
                    <a:cubicBezTo>
                      <a:pt x="3368" y="2089"/>
                      <a:pt x="3026" y="2383"/>
                      <a:pt x="2702" y="2703"/>
                    </a:cubicBezTo>
                    <a:cubicBezTo>
                      <a:pt x="2051" y="3360"/>
                      <a:pt x="1513" y="4098"/>
                      <a:pt x="1092" y="4889"/>
                    </a:cubicBezTo>
                    <a:lnTo>
                      <a:pt x="1092" y="4889"/>
                    </a:lnTo>
                    <a:cubicBezTo>
                      <a:pt x="949" y="5158"/>
                      <a:pt x="817" y="5435"/>
                      <a:pt x="698" y="5720"/>
                    </a:cubicBezTo>
                    <a:cubicBezTo>
                      <a:pt x="388" y="6474"/>
                      <a:pt x="183" y="7253"/>
                      <a:pt x="81" y="8038"/>
                    </a:cubicBezTo>
                    <a:lnTo>
                      <a:pt x="81" y="8038"/>
                    </a:lnTo>
                    <a:cubicBezTo>
                      <a:pt x="27" y="8438"/>
                      <a:pt x="0" y="8845"/>
                      <a:pt x="0" y="9256"/>
                    </a:cubicBezTo>
                    <a:cubicBezTo>
                      <a:pt x="0" y="9673"/>
                      <a:pt x="28" y="10086"/>
                      <a:pt x="83" y="10492"/>
                    </a:cubicBezTo>
                    <a:lnTo>
                      <a:pt x="83" y="10492"/>
                    </a:lnTo>
                    <a:cubicBezTo>
                      <a:pt x="187" y="11271"/>
                      <a:pt x="391" y="12044"/>
                      <a:pt x="698" y="12791"/>
                    </a:cubicBezTo>
                    <a:cubicBezTo>
                      <a:pt x="827" y="13098"/>
                      <a:pt x="971" y="13397"/>
                      <a:pt x="1129" y="13685"/>
                    </a:cubicBezTo>
                    <a:lnTo>
                      <a:pt x="1129" y="13685"/>
                    </a:lnTo>
                    <a:cubicBezTo>
                      <a:pt x="1868" y="15040"/>
                      <a:pt x="2941" y="16203"/>
                      <a:pt x="4265" y="17046"/>
                    </a:cubicBezTo>
                    <a:lnTo>
                      <a:pt x="4265" y="17046"/>
                    </a:lnTo>
                    <a:cubicBezTo>
                      <a:pt x="5721" y="17981"/>
                      <a:pt x="7441" y="18510"/>
                      <a:pt x="9255" y="18510"/>
                    </a:cubicBezTo>
                    <a:cubicBezTo>
                      <a:pt x="10872" y="18510"/>
                      <a:pt x="12417" y="18085"/>
                      <a:pt x="13766" y="17324"/>
                    </a:cubicBezTo>
                    <a:lnTo>
                      <a:pt x="13766" y="17324"/>
                    </a:lnTo>
                    <a:cubicBezTo>
                      <a:pt x="14162" y="17101"/>
                      <a:pt x="14544" y="16848"/>
                      <a:pt x="14908" y="16564"/>
                    </a:cubicBezTo>
                    <a:lnTo>
                      <a:pt x="14908" y="16564"/>
                    </a:lnTo>
                    <a:cubicBezTo>
                      <a:pt x="15823" y="15856"/>
                      <a:pt x="16591" y="14984"/>
                      <a:pt x="17178" y="14000"/>
                    </a:cubicBezTo>
                    <a:lnTo>
                      <a:pt x="17178" y="14000"/>
                    </a:lnTo>
                    <a:cubicBezTo>
                      <a:pt x="17298" y="13800"/>
                      <a:pt x="17411" y="13596"/>
                      <a:pt x="17515" y="13388"/>
                    </a:cubicBezTo>
                    <a:lnTo>
                      <a:pt x="17515" y="13388"/>
                    </a:lnTo>
                    <a:cubicBezTo>
                      <a:pt x="17613" y="13193"/>
                      <a:pt x="17704" y="12994"/>
                      <a:pt x="17789" y="12791"/>
                    </a:cubicBezTo>
                    <a:cubicBezTo>
                      <a:pt x="18267" y="11649"/>
                      <a:pt x="18497" y="10448"/>
                      <a:pt x="18496" y="9255"/>
                    </a:cubicBezTo>
                    <a:lnTo>
                      <a:pt x="18496" y="9255"/>
                    </a:lnTo>
                    <a:cubicBezTo>
                      <a:pt x="18497" y="8146"/>
                      <a:pt x="18298" y="7028"/>
                      <a:pt x="17885" y="5957"/>
                    </a:cubicBezTo>
                    <a:lnTo>
                      <a:pt x="17885" y="5957"/>
                    </a:lnTo>
                    <a:cubicBezTo>
                      <a:pt x="17428" y="4761"/>
                      <a:pt x="16722" y="3648"/>
                      <a:pt x="15785" y="2703"/>
                    </a:cubicBezTo>
                    <a:cubicBezTo>
                      <a:pt x="15237" y="2154"/>
                      <a:pt x="14630" y="1686"/>
                      <a:pt x="13981" y="1301"/>
                    </a:cubicBezTo>
                    <a:lnTo>
                      <a:pt x="13981" y="1301"/>
                    </a:lnTo>
                    <a:cubicBezTo>
                      <a:pt x="13602" y="1074"/>
                      <a:pt x="13205" y="872"/>
                      <a:pt x="12790" y="699"/>
                    </a:cubicBezTo>
                    <a:cubicBezTo>
                      <a:pt x="12269" y="486"/>
                      <a:pt x="11737" y="322"/>
                      <a:pt x="11200" y="208"/>
                    </a:cubicBezTo>
                    <a:lnTo>
                      <a:pt x="11200" y="208"/>
                    </a:lnTo>
                    <a:cubicBezTo>
                      <a:pt x="10569" y="72"/>
                      <a:pt x="9918" y="1"/>
                      <a:pt x="9255" y="1"/>
                    </a:cubicBezTo>
                    <a:close/>
                  </a:path>
                </a:pathLst>
              </a:custGeom>
              <a:solidFill>
                <a:srgbClr val="0094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7"/>
              <p:cNvSpPr/>
              <p:nvPr/>
            </p:nvSpPr>
            <p:spPr>
              <a:xfrm>
                <a:off x="2829350" y="3976050"/>
                <a:ext cx="462200" cy="462775"/>
              </a:xfrm>
              <a:custGeom>
                <a:avLst/>
                <a:gdLst/>
                <a:ahLst/>
                <a:cxnLst/>
                <a:rect l="l" t="t" r="r" b="b"/>
                <a:pathLst>
                  <a:path w="18488" h="18511" extrusionOk="0">
                    <a:moveTo>
                      <a:pt x="9232" y="1"/>
                    </a:moveTo>
                    <a:cubicBezTo>
                      <a:pt x="4143" y="1"/>
                      <a:pt x="0" y="4144"/>
                      <a:pt x="0" y="9256"/>
                    </a:cubicBezTo>
                    <a:cubicBezTo>
                      <a:pt x="0" y="14367"/>
                      <a:pt x="4143" y="18510"/>
                      <a:pt x="9232" y="18510"/>
                    </a:cubicBezTo>
                    <a:cubicBezTo>
                      <a:pt x="14344" y="18510"/>
                      <a:pt x="18487" y="14367"/>
                      <a:pt x="18487" y="9256"/>
                    </a:cubicBezTo>
                    <a:cubicBezTo>
                      <a:pt x="18487" y="4144"/>
                      <a:pt x="14344" y="1"/>
                      <a:pt x="9232" y="1"/>
                    </a:cubicBezTo>
                    <a:close/>
                  </a:path>
                </a:pathLst>
              </a:custGeom>
              <a:solidFill>
                <a:srgbClr val="0094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7"/>
              <p:cNvSpPr/>
              <p:nvPr/>
            </p:nvSpPr>
            <p:spPr>
              <a:xfrm>
                <a:off x="3332050" y="3654625"/>
                <a:ext cx="462200" cy="462200"/>
              </a:xfrm>
              <a:custGeom>
                <a:avLst/>
                <a:gdLst/>
                <a:ahLst/>
                <a:cxnLst/>
                <a:rect l="l" t="t" r="r" b="b"/>
                <a:pathLst>
                  <a:path w="18488" h="18488" extrusionOk="0">
                    <a:moveTo>
                      <a:pt x="9233" y="0"/>
                    </a:moveTo>
                    <a:cubicBezTo>
                      <a:pt x="4121" y="0"/>
                      <a:pt x="0" y="4143"/>
                      <a:pt x="0" y="9255"/>
                    </a:cubicBezTo>
                    <a:cubicBezTo>
                      <a:pt x="0" y="14366"/>
                      <a:pt x="4121" y="18487"/>
                      <a:pt x="9233" y="18487"/>
                    </a:cubicBezTo>
                    <a:cubicBezTo>
                      <a:pt x="14344" y="18487"/>
                      <a:pt x="18488" y="14366"/>
                      <a:pt x="18488" y="9255"/>
                    </a:cubicBezTo>
                    <a:cubicBezTo>
                      <a:pt x="18488" y="4143"/>
                      <a:pt x="14344" y="0"/>
                      <a:pt x="9233" y="0"/>
                    </a:cubicBezTo>
                    <a:close/>
                  </a:path>
                </a:pathLst>
              </a:custGeom>
              <a:solidFill>
                <a:srgbClr val="0094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7"/>
              <p:cNvSpPr/>
              <p:nvPr/>
            </p:nvSpPr>
            <p:spPr>
              <a:xfrm>
                <a:off x="2467375" y="2468500"/>
                <a:ext cx="462200" cy="462200"/>
              </a:xfrm>
              <a:custGeom>
                <a:avLst/>
                <a:gdLst/>
                <a:ahLst/>
                <a:cxnLst/>
                <a:rect l="l" t="t" r="r" b="b"/>
                <a:pathLst>
                  <a:path w="18488" h="18488" extrusionOk="0">
                    <a:moveTo>
                      <a:pt x="9255" y="0"/>
                    </a:moveTo>
                    <a:cubicBezTo>
                      <a:pt x="4143" y="0"/>
                      <a:pt x="0" y="4144"/>
                      <a:pt x="0" y="9255"/>
                    </a:cubicBezTo>
                    <a:cubicBezTo>
                      <a:pt x="0" y="14344"/>
                      <a:pt x="4143" y="18487"/>
                      <a:pt x="9255" y="18487"/>
                    </a:cubicBezTo>
                    <a:cubicBezTo>
                      <a:pt x="14344" y="18487"/>
                      <a:pt x="18487" y="14344"/>
                      <a:pt x="18487" y="9255"/>
                    </a:cubicBezTo>
                    <a:cubicBezTo>
                      <a:pt x="18487" y="4144"/>
                      <a:pt x="14344" y="0"/>
                      <a:pt x="9255" y="0"/>
                    </a:cubicBezTo>
                    <a:close/>
                  </a:path>
                </a:pathLst>
              </a:custGeom>
              <a:solidFill>
                <a:srgbClr val="0094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7"/>
              <p:cNvSpPr/>
              <p:nvPr/>
            </p:nvSpPr>
            <p:spPr>
              <a:xfrm>
                <a:off x="2185900" y="1865025"/>
                <a:ext cx="462200" cy="462750"/>
              </a:xfrm>
              <a:custGeom>
                <a:avLst/>
                <a:gdLst/>
                <a:ahLst/>
                <a:cxnLst/>
                <a:rect l="l" t="t" r="r" b="b"/>
                <a:pathLst>
                  <a:path w="18488" h="18510" extrusionOk="0">
                    <a:moveTo>
                      <a:pt x="9255" y="0"/>
                    </a:moveTo>
                    <a:cubicBezTo>
                      <a:pt x="4144" y="0"/>
                      <a:pt x="0" y="4144"/>
                      <a:pt x="0" y="9255"/>
                    </a:cubicBezTo>
                    <a:cubicBezTo>
                      <a:pt x="0" y="14367"/>
                      <a:pt x="4144" y="18510"/>
                      <a:pt x="9255" y="18510"/>
                    </a:cubicBezTo>
                    <a:cubicBezTo>
                      <a:pt x="14344" y="18510"/>
                      <a:pt x="18487" y="14367"/>
                      <a:pt x="18487" y="9255"/>
                    </a:cubicBezTo>
                    <a:cubicBezTo>
                      <a:pt x="18487" y="4144"/>
                      <a:pt x="14344" y="0"/>
                      <a:pt x="9255" y="0"/>
                    </a:cubicBezTo>
                    <a:close/>
                  </a:path>
                </a:pathLst>
              </a:custGeom>
              <a:solidFill>
                <a:srgbClr val="0094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7"/>
              <p:cNvSpPr/>
              <p:nvPr/>
            </p:nvSpPr>
            <p:spPr>
              <a:xfrm>
                <a:off x="1743425" y="1463075"/>
                <a:ext cx="462750" cy="462775"/>
              </a:xfrm>
              <a:custGeom>
                <a:avLst/>
                <a:gdLst/>
                <a:ahLst/>
                <a:cxnLst/>
                <a:rect l="l" t="t" r="r" b="b"/>
                <a:pathLst>
                  <a:path w="18510" h="18511" extrusionOk="0">
                    <a:moveTo>
                      <a:pt x="9255" y="1"/>
                    </a:moveTo>
                    <a:cubicBezTo>
                      <a:pt x="4144" y="1"/>
                      <a:pt x="0" y="4144"/>
                      <a:pt x="0" y="9255"/>
                    </a:cubicBezTo>
                    <a:cubicBezTo>
                      <a:pt x="0" y="14367"/>
                      <a:pt x="4144" y="18510"/>
                      <a:pt x="9255" y="18510"/>
                    </a:cubicBezTo>
                    <a:cubicBezTo>
                      <a:pt x="14367" y="18510"/>
                      <a:pt x="18510" y="14367"/>
                      <a:pt x="18510" y="9255"/>
                    </a:cubicBezTo>
                    <a:cubicBezTo>
                      <a:pt x="18510" y="4144"/>
                      <a:pt x="14367" y="1"/>
                      <a:pt x="9255" y="1"/>
                    </a:cubicBezTo>
                    <a:close/>
                  </a:path>
                </a:pathLst>
              </a:custGeom>
              <a:solidFill>
                <a:srgbClr val="0094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7"/>
              <p:cNvSpPr/>
              <p:nvPr/>
            </p:nvSpPr>
            <p:spPr>
              <a:xfrm>
                <a:off x="1683200" y="1061125"/>
                <a:ext cx="462200" cy="462200"/>
              </a:xfrm>
              <a:custGeom>
                <a:avLst/>
                <a:gdLst/>
                <a:ahLst/>
                <a:cxnLst/>
                <a:rect l="l" t="t" r="r" b="b"/>
                <a:pathLst>
                  <a:path w="18488" h="18488" extrusionOk="0">
                    <a:moveTo>
                      <a:pt x="9255" y="1"/>
                    </a:moveTo>
                    <a:cubicBezTo>
                      <a:pt x="4143" y="1"/>
                      <a:pt x="0" y="4144"/>
                      <a:pt x="0" y="9256"/>
                    </a:cubicBezTo>
                    <a:cubicBezTo>
                      <a:pt x="0" y="14345"/>
                      <a:pt x="4143" y="18488"/>
                      <a:pt x="9255" y="18488"/>
                    </a:cubicBezTo>
                    <a:cubicBezTo>
                      <a:pt x="14366" y="18488"/>
                      <a:pt x="18487" y="14345"/>
                      <a:pt x="18487" y="9256"/>
                    </a:cubicBezTo>
                    <a:cubicBezTo>
                      <a:pt x="18487" y="4144"/>
                      <a:pt x="14366" y="1"/>
                      <a:pt x="9255" y="1"/>
                    </a:cubicBezTo>
                    <a:close/>
                  </a:path>
                </a:pathLst>
              </a:custGeom>
              <a:solidFill>
                <a:srgbClr val="0094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7"/>
              <p:cNvSpPr/>
              <p:nvPr/>
            </p:nvSpPr>
            <p:spPr>
              <a:xfrm>
                <a:off x="3251550" y="3453650"/>
                <a:ext cx="462200" cy="462200"/>
              </a:xfrm>
              <a:custGeom>
                <a:avLst/>
                <a:gdLst/>
                <a:ahLst/>
                <a:cxnLst/>
                <a:rect l="l" t="t" r="r" b="b"/>
                <a:pathLst>
                  <a:path w="18488" h="18488" extrusionOk="0">
                    <a:moveTo>
                      <a:pt x="9233" y="0"/>
                    </a:moveTo>
                    <a:cubicBezTo>
                      <a:pt x="4144" y="0"/>
                      <a:pt x="0" y="4144"/>
                      <a:pt x="0" y="9255"/>
                    </a:cubicBezTo>
                    <a:cubicBezTo>
                      <a:pt x="0" y="14344"/>
                      <a:pt x="4144" y="18487"/>
                      <a:pt x="9233" y="18487"/>
                    </a:cubicBezTo>
                    <a:cubicBezTo>
                      <a:pt x="14344" y="18487"/>
                      <a:pt x="18487" y="14344"/>
                      <a:pt x="18487" y="9255"/>
                    </a:cubicBezTo>
                    <a:cubicBezTo>
                      <a:pt x="18487" y="4144"/>
                      <a:pt x="14344" y="0"/>
                      <a:pt x="9233" y="0"/>
                    </a:cubicBezTo>
                    <a:close/>
                  </a:path>
                </a:pathLst>
              </a:custGeom>
              <a:solidFill>
                <a:srgbClr val="0094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27"/>
              <p:cNvSpPr/>
              <p:nvPr/>
            </p:nvSpPr>
            <p:spPr>
              <a:xfrm>
                <a:off x="3794225" y="4237825"/>
                <a:ext cx="462200" cy="462200"/>
              </a:xfrm>
              <a:custGeom>
                <a:avLst/>
                <a:gdLst/>
                <a:ahLst/>
                <a:cxnLst/>
                <a:rect l="l" t="t" r="r" b="b"/>
                <a:pathLst>
                  <a:path w="18488" h="18488" extrusionOk="0">
                    <a:moveTo>
                      <a:pt x="9255" y="0"/>
                    </a:moveTo>
                    <a:cubicBezTo>
                      <a:pt x="4144" y="0"/>
                      <a:pt x="1" y="4144"/>
                      <a:pt x="1" y="9233"/>
                    </a:cubicBezTo>
                    <a:cubicBezTo>
                      <a:pt x="1" y="14344"/>
                      <a:pt x="4144" y="18488"/>
                      <a:pt x="9255" y="18488"/>
                    </a:cubicBezTo>
                    <a:cubicBezTo>
                      <a:pt x="14367" y="18488"/>
                      <a:pt x="18488" y="14344"/>
                      <a:pt x="18488" y="9233"/>
                    </a:cubicBezTo>
                    <a:cubicBezTo>
                      <a:pt x="18488" y="4144"/>
                      <a:pt x="14367" y="0"/>
                      <a:pt x="9255" y="0"/>
                    </a:cubicBezTo>
                    <a:close/>
                  </a:path>
                </a:pathLst>
              </a:custGeom>
              <a:solidFill>
                <a:srgbClr val="0094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7"/>
              <p:cNvSpPr/>
              <p:nvPr/>
            </p:nvSpPr>
            <p:spPr>
              <a:xfrm>
                <a:off x="4196175" y="4619500"/>
                <a:ext cx="462750" cy="462775"/>
              </a:xfrm>
              <a:custGeom>
                <a:avLst/>
                <a:gdLst/>
                <a:ahLst/>
                <a:cxnLst/>
                <a:rect l="l" t="t" r="r" b="b"/>
                <a:pathLst>
                  <a:path w="18510" h="18511" extrusionOk="0">
                    <a:moveTo>
                      <a:pt x="9255" y="1"/>
                    </a:moveTo>
                    <a:cubicBezTo>
                      <a:pt x="4143" y="1"/>
                      <a:pt x="0" y="4144"/>
                      <a:pt x="0" y="9255"/>
                    </a:cubicBezTo>
                    <a:cubicBezTo>
                      <a:pt x="0" y="14367"/>
                      <a:pt x="4143" y="18510"/>
                      <a:pt x="9255" y="18510"/>
                    </a:cubicBezTo>
                    <a:cubicBezTo>
                      <a:pt x="14366" y="18510"/>
                      <a:pt x="18510" y="14367"/>
                      <a:pt x="18510" y="9255"/>
                    </a:cubicBezTo>
                    <a:cubicBezTo>
                      <a:pt x="18510" y="4144"/>
                      <a:pt x="14366" y="1"/>
                      <a:pt x="9255" y="1"/>
                    </a:cubicBezTo>
                    <a:close/>
                  </a:path>
                </a:pathLst>
              </a:custGeom>
              <a:solidFill>
                <a:srgbClr val="0094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7"/>
              <p:cNvSpPr/>
              <p:nvPr/>
            </p:nvSpPr>
            <p:spPr>
              <a:xfrm>
                <a:off x="4698875" y="4800775"/>
                <a:ext cx="462775" cy="462200"/>
              </a:xfrm>
              <a:custGeom>
                <a:avLst/>
                <a:gdLst/>
                <a:ahLst/>
                <a:cxnLst/>
                <a:rect l="l" t="t" r="r" b="b"/>
                <a:pathLst>
                  <a:path w="18511" h="18488" extrusionOk="0">
                    <a:moveTo>
                      <a:pt x="9255" y="0"/>
                    </a:moveTo>
                    <a:cubicBezTo>
                      <a:pt x="4144" y="0"/>
                      <a:pt x="1" y="4143"/>
                      <a:pt x="1" y="9232"/>
                    </a:cubicBezTo>
                    <a:cubicBezTo>
                      <a:pt x="1" y="14344"/>
                      <a:pt x="4144" y="18487"/>
                      <a:pt x="9255" y="18487"/>
                    </a:cubicBezTo>
                    <a:cubicBezTo>
                      <a:pt x="14367" y="18487"/>
                      <a:pt x="18510" y="14344"/>
                      <a:pt x="18510" y="9232"/>
                    </a:cubicBezTo>
                    <a:cubicBezTo>
                      <a:pt x="18510" y="4143"/>
                      <a:pt x="14367" y="0"/>
                      <a:pt x="9255" y="0"/>
                    </a:cubicBezTo>
                    <a:close/>
                  </a:path>
                </a:pathLst>
              </a:custGeom>
              <a:solidFill>
                <a:srgbClr val="0094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7"/>
              <p:cNvSpPr/>
              <p:nvPr/>
            </p:nvSpPr>
            <p:spPr>
              <a:xfrm>
                <a:off x="4015450" y="5242675"/>
                <a:ext cx="462225" cy="462775"/>
              </a:xfrm>
              <a:custGeom>
                <a:avLst/>
                <a:gdLst/>
                <a:ahLst/>
                <a:cxnLst/>
                <a:rect l="l" t="t" r="r" b="b"/>
                <a:pathLst>
                  <a:path w="18489" h="18511" extrusionOk="0">
                    <a:moveTo>
                      <a:pt x="9256" y="1"/>
                    </a:moveTo>
                    <a:cubicBezTo>
                      <a:pt x="4144" y="1"/>
                      <a:pt x="1" y="4144"/>
                      <a:pt x="1" y="9255"/>
                    </a:cubicBezTo>
                    <a:cubicBezTo>
                      <a:pt x="1" y="14367"/>
                      <a:pt x="4144" y="18510"/>
                      <a:pt x="9256" y="18510"/>
                    </a:cubicBezTo>
                    <a:cubicBezTo>
                      <a:pt x="14345" y="18510"/>
                      <a:pt x="18488" y="14367"/>
                      <a:pt x="18488" y="9255"/>
                    </a:cubicBezTo>
                    <a:cubicBezTo>
                      <a:pt x="18488" y="4144"/>
                      <a:pt x="14345" y="1"/>
                      <a:pt x="9256" y="1"/>
                    </a:cubicBezTo>
                    <a:close/>
                  </a:path>
                </a:pathLst>
              </a:custGeom>
              <a:solidFill>
                <a:srgbClr val="0094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7"/>
              <p:cNvSpPr/>
              <p:nvPr/>
            </p:nvSpPr>
            <p:spPr>
              <a:xfrm>
                <a:off x="3773950" y="4760225"/>
                <a:ext cx="462775" cy="462775"/>
              </a:xfrm>
              <a:custGeom>
                <a:avLst/>
                <a:gdLst/>
                <a:ahLst/>
                <a:cxnLst/>
                <a:rect l="l" t="t" r="r" b="b"/>
                <a:pathLst>
                  <a:path w="18511" h="18511" extrusionOk="0">
                    <a:moveTo>
                      <a:pt x="9256" y="1"/>
                    </a:moveTo>
                    <a:cubicBezTo>
                      <a:pt x="4144" y="1"/>
                      <a:pt x="1" y="4144"/>
                      <a:pt x="1" y="9256"/>
                    </a:cubicBezTo>
                    <a:cubicBezTo>
                      <a:pt x="1" y="14367"/>
                      <a:pt x="4144" y="18511"/>
                      <a:pt x="9256" y="18511"/>
                    </a:cubicBezTo>
                    <a:cubicBezTo>
                      <a:pt x="14367" y="18511"/>
                      <a:pt x="18510" y="14367"/>
                      <a:pt x="18510" y="9256"/>
                    </a:cubicBezTo>
                    <a:cubicBezTo>
                      <a:pt x="18510" y="4144"/>
                      <a:pt x="14367" y="1"/>
                      <a:pt x="9256" y="1"/>
                    </a:cubicBezTo>
                    <a:close/>
                  </a:path>
                </a:pathLst>
              </a:custGeom>
              <a:solidFill>
                <a:srgbClr val="0094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7"/>
              <p:cNvSpPr/>
              <p:nvPr/>
            </p:nvSpPr>
            <p:spPr>
              <a:xfrm>
                <a:off x="4960075" y="5082250"/>
                <a:ext cx="462775" cy="462200"/>
              </a:xfrm>
              <a:custGeom>
                <a:avLst/>
                <a:gdLst/>
                <a:ahLst/>
                <a:cxnLst/>
                <a:rect l="l" t="t" r="r" b="b"/>
                <a:pathLst>
                  <a:path w="18511" h="18488" extrusionOk="0">
                    <a:moveTo>
                      <a:pt x="9256" y="0"/>
                    </a:moveTo>
                    <a:cubicBezTo>
                      <a:pt x="4144" y="0"/>
                      <a:pt x="1" y="4143"/>
                      <a:pt x="1" y="9232"/>
                    </a:cubicBezTo>
                    <a:cubicBezTo>
                      <a:pt x="1" y="14344"/>
                      <a:pt x="4144" y="18487"/>
                      <a:pt x="9256" y="18487"/>
                    </a:cubicBezTo>
                    <a:cubicBezTo>
                      <a:pt x="14367" y="18487"/>
                      <a:pt x="18510" y="14344"/>
                      <a:pt x="18510" y="9232"/>
                    </a:cubicBezTo>
                    <a:cubicBezTo>
                      <a:pt x="18510" y="4143"/>
                      <a:pt x="14367" y="0"/>
                      <a:pt x="9256" y="0"/>
                    </a:cubicBezTo>
                    <a:close/>
                  </a:path>
                </a:pathLst>
              </a:custGeom>
              <a:solidFill>
                <a:srgbClr val="0094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7"/>
              <p:cNvSpPr/>
              <p:nvPr/>
            </p:nvSpPr>
            <p:spPr>
              <a:xfrm>
                <a:off x="4658900" y="1262100"/>
                <a:ext cx="462200" cy="462200"/>
              </a:xfrm>
              <a:custGeom>
                <a:avLst/>
                <a:gdLst/>
                <a:ahLst/>
                <a:cxnLst/>
                <a:rect l="l" t="t" r="r" b="b"/>
                <a:pathLst>
                  <a:path w="18488" h="18488" extrusionOk="0">
                    <a:moveTo>
                      <a:pt x="9233" y="1"/>
                    </a:moveTo>
                    <a:cubicBezTo>
                      <a:pt x="4144" y="1"/>
                      <a:pt x="1" y="4144"/>
                      <a:pt x="1" y="9256"/>
                    </a:cubicBezTo>
                    <a:cubicBezTo>
                      <a:pt x="1" y="14367"/>
                      <a:pt x="4144" y="18488"/>
                      <a:pt x="9233" y="18488"/>
                    </a:cubicBezTo>
                    <a:cubicBezTo>
                      <a:pt x="14345" y="18488"/>
                      <a:pt x="18488" y="14367"/>
                      <a:pt x="18488" y="9256"/>
                    </a:cubicBezTo>
                    <a:cubicBezTo>
                      <a:pt x="18488" y="4144"/>
                      <a:pt x="14345" y="1"/>
                      <a:pt x="9233" y="1"/>
                    </a:cubicBezTo>
                    <a:close/>
                  </a:path>
                </a:pathLst>
              </a:custGeom>
              <a:solidFill>
                <a:srgbClr val="0094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7"/>
              <p:cNvSpPr/>
              <p:nvPr/>
            </p:nvSpPr>
            <p:spPr>
              <a:xfrm>
                <a:off x="4839600" y="2810200"/>
                <a:ext cx="462775" cy="462200"/>
              </a:xfrm>
              <a:custGeom>
                <a:avLst/>
                <a:gdLst/>
                <a:ahLst/>
                <a:cxnLst/>
                <a:rect l="l" t="t" r="r" b="b"/>
                <a:pathLst>
                  <a:path w="18511" h="18488" extrusionOk="0">
                    <a:moveTo>
                      <a:pt x="9256" y="1"/>
                    </a:moveTo>
                    <a:cubicBezTo>
                      <a:pt x="4144" y="1"/>
                      <a:pt x="1" y="4144"/>
                      <a:pt x="1" y="9255"/>
                    </a:cubicBezTo>
                    <a:cubicBezTo>
                      <a:pt x="1" y="14367"/>
                      <a:pt x="4144" y="18488"/>
                      <a:pt x="9256" y="18488"/>
                    </a:cubicBezTo>
                    <a:cubicBezTo>
                      <a:pt x="14367" y="18488"/>
                      <a:pt x="18511" y="14367"/>
                      <a:pt x="18511" y="9255"/>
                    </a:cubicBezTo>
                    <a:cubicBezTo>
                      <a:pt x="18511" y="4144"/>
                      <a:pt x="14367" y="1"/>
                      <a:pt x="9256" y="1"/>
                    </a:cubicBezTo>
                    <a:close/>
                  </a:path>
                </a:pathLst>
              </a:custGeom>
              <a:solidFill>
                <a:srgbClr val="0094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7"/>
              <p:cNvSpPr/>
              <p:nvPr/>
            </p:nvSpPr>
            <p:spPr>
              <a:xfrm>
                <a:off x="3291525" y="1523300"/>
                <a:ext cx="462750" cy="462775"/>
              </a:xfrm>
              <a:custGeom>
                <a:avLst/>
                <a:gdLst/>
                <a:ahLst/>
                <a:cxnLst/>
                <a:rect l="l" t="t" r="r" b="b"/>
                <a:pathLst>
                  <a:path w="18510" h="18511" extrusionOk="0">
                    <a:moveTo>
                      <a:pt x="9255" y="1"/>
                    </a:moveTo>
                    <a:cubicBezTo>
                      <a:pt x="4143" y="1"/>
                      <a:pt x="0" y="4144"/>
                      <a:pt x="0" y="9256"/>
                    </a:cubicBezTo>
                    <a:cubicBezTo>
                      <a:pt x="0" y="14367"/>
                      <a:pt x="4143" y="18511"/>
                      <a:pt x="9255" y="18511"/>
                    </a:cubicBezTo>
                    <a:cubicBezTo>
                      <a:pt x="14366" y="18511"/>
                      <a:pt x="18510" y="14367"/>
                      <a:pt x="18510" y="9256"/>
                    </a:cubicBezTo>
                    <a:cubicBezTo>
                      <a:pt x="18510" y="4144"/>
                      <a:pt x="14366" y="1"/>
                      <a:pt x="9255" y="1"/>
                    </a:cubicBezTo>
                    <a:close/>
                  </a:path>
                </a:pathLst>
              </a:custGeom>
              <a:solidFill>
                <a:srgbClr val="0094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7"/>
              <p:cNvSpPr/>
              <p:nvPr/>
            </p:nvSpPr>
            <p:spPr>
              <a:xfrm>
                <a:off x="5261825" y="1583550"/>
                <a:ext cx="462750" cy="462750"/>
              </a:xfrm>
              <a:custGeom>
                <a:avLst/>
                <a:gdLst/>
                <a:ahLst/>
                <a:cxnLst/>
                <a:rect l="l" t="t" r="r" b="b"/>
                <a:pathLst>
                  <a:path w="18510" h="18510" extrusionOk="0">
                    <a:moveTo>
                      <a:pt x="9255" y="0"/>
                    </a:moveTo>
                    <a:cubicBezTo>
                      <a:pt x="4143" y="0"/>
                      <a:pt x="0" y="4144"/>
                      <a:pt x="0" y="9255"/>
                    </a:cubicBezTo>
                    <a:cubicBezTo>
                      <a:pt x="0" y="14367"/>
                      <a:pt x="4143" y="18510"/>
                      <a:pt x="9255" y="18510"/>
                    </a:cubicBezTo>
                    <a:cubicBezTo>
                      <a:pt x="14367" y="18510"/>
                      <a:pt x="18510" y="14367"/>
                      <a:pt x="18510" y="9255"/>
                    </a:cubicBezTo>
                    <a:cubicBezTo>
                      <a:pt x="18510" y="4144"/>
                      <a:pt x="14367" y="0"/>
                      <a:pt x="9255" y="0"/>
                    </a:cubicBezTo>
                    <a:close/>
                  </a:path>
                </a:pathLst>
              </a:custGeom>
              <a:solidFill>
                <a:srgbClr val="0094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7"/>
              <p:cNvSpPr/>
              <p:nvPr/>
            </p:nvSpPr>
            <p:spPr>
              <a:xfrm>
                <a:off x="3693450" y="558425"/>
                <a:ext cx="462775" cy="462200"/>
              </a:xfrm>
              <a:custGeom>
                <a:avLst/>
                <a:gdLst/>
                <a:ahLst/>
                <a:cxnLst/>
                <a:rect l="l" t="t" r="r" b="b"/>
                <a:pathLst>
                  <a:path w="18511" h="18488" extrusionOk="0">
                    <a:moveTo>
                      <a:pt x="9256" y="1"/>
                    </a:moveTo>
                    <a:cubicBezTo>
                      <a:pt x="4144" y="1"/>
                      <a:pt x="1" y="4144"/>
                      <a:pt x="1" y="9255"/>
                    </a:cubicBezTo>
                    <a:cubicBezTo>
                      <a:pt x="1" y="14367"/>
                      <a:pt x="4144" y="18488"/>
                      <a:pt x="9256" y="18488"/>
                    </a:cubicBezTo>
                    <a:cubicBezTo>
                      <a:pt x="14367" y="18488"/>
                      <a:pt x="18510" y="14367"/>
                      <a:pt x="18510" y="9255"/>
                    </a:cubicBezTo>
                    <a:cubicBezTo>
                      <a:pt x="18510" y="4144"/>
                      <a:pt x="14367" y="1"/>
                      <a:pt x="9256" y="1"/>
                    </a:cubicBezTo>
                    <a:close/>
                  </a:path>
                </a:pathLst>
              </a:custGeom>
              <a:solidFill>
                <a:srgbClr val="0094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7"/>
              <p:cNvSpPr/>
              <p:nvPr/>
            </p:nvSpPr>
            <p:spPr>
              <a:xfrm>
                <a:off x="3211025" y="3003850"/>
                <a:ext cx="116550" cy="164400"/>
              </a:xfrm>
              <a:custGeom>
                <a:avLst/>
                <a:gdLst/>
                <a:ahLst/>
                <a:cxnLst/>
                <a:rect l="l" t="t" r="r" b="b"/>
                <a:pathLst>
                  <a:path w="4662" h="6576" extrusionOk="0">
                    <a:moveTo>
                      <a:pt x="2207" y="744"/>
                    </a:moveTo>
                    <a:cubicBezTo>
                      <a:pt x="2635" y="744"/>
                      <a:pt x="2972" y="811"/>
                      <a:pt x="3175" y="969"/>
                    </a:cubicBezTo>
                    <a:cubicBezTo>
                      <a:pt x="3400" y="1149"/>
                      <a:pt x="3490" y="1397"/>
                      <a:pt x="3490" y="1712"/>
                    </a:cubicBezTo>
                    <a:cubicBezTo>
                      <a:pt x="3490" y="2050"/>
                      <a:pt x="3400" y="2297"/>
                      <a:pt x="3175" y="2478"/>
                    </a:cubicBezTo>
                    <a:cubicBezTo>
                      <a:pt x="2972" y="2635"/>
                      <a:pt x="2635" y="2703"/>
                      <a:pt x="2207" y="2703"/>
                    </a:cubicBezTo>
                    <a:lnTo>
                      <a:pt x="901" y="2703"/>
                    </a:lnTo>
                    <a:lnTo>
                      <a:pt x="901" y="744"/>
                    </a:lnTo>
                    <a:close/>
                    <a:moveTo>
                      <a:pt x="2319" y="3423"/>
                    </a:moveTo>
                    <a:cubicBezTo>
                      <a:pt x="2792" y="3423"/>
                      <a:pt x="3153" y="3536"/>
                      <a:pt x="3378" y="3739"/>
                    </a:cubicBezTo>
                    <a:cubicBezTo>
                      <a:pt x="3603" y="3919"/>
                      <a:pt x="3716" y="4234"/>
                      <a:pt x="3716" y="4639"/>
                    </a:cubicBezTo>
                    <a:cubicBezTo>
                      <a:pt x="3716" y="5045"/>
                      <a:pt x="3603" y="5337"/>
                      <a:pt x="3378" y="5540"/>
                    </a:cubicBezTo>
                    <a:cubicBezTo>
                      <a:pt x="3153" y="5743"/>
                      <a:pt x="2792" y="5833"/>
                      <a:pt x="2319" y="5833"/>
                    </a:cubicBezTo>
                    <a:lnTo>
                      <a:pt x="901" y="5833"/>
                    </a:lnTo>
                    <a:lnTo>
                      <a:pt x="901" y="3423"/>
                    </a:lnTo>
                    <a:close/>
                    <a:moveTo>
                      <a:pt x="0" y="1"/>
                    </a:moveTo>
                    <a:lnTo>
                      <a:pt x="0" y="6576"/>
                    </a:lnTo>
                    <a:lnTo>
                      <a:pt x="2365" y="6576"/>
                    </a:lnTo>
                    <a:cubicBezTo>
                      <a:pt x="3108" y="6576"/>
                      <a:pt x="3671" y="6418"/>
                      <a:pt x="4076" y="6080"/>
                    </a:cubicBezTo>
                    <a:cubicBezTo>
                      <a:pt x="4459" y="5765"/>
                      <a:pt x="4661" y="5315"/>
                      <a:pt x="4661" y="4729"/>
                    </a:cubicBezTo>
                    <a:cubicBezTo>
                      <a:pt x="4661" y="4279"/>
                      <a:pt x="4549" y="3919"/>
                      <a:pt x="4301" y="3626"/>
                    </a:cubicBezTo>
                    <a:cubicBezTo>
                      <a:pt x="4053" y="3311"/>
                      <a:pt x="3716" y="3131"/>
                      <a:pt x="3288" y="3018"/>
                    </a:cubicBezTo>
                    <a:cubicBezTo>
                      <a:pt x="3648" y="2973"/>
                      <a:pt x="3918" y="2815"/>
                      <a:pt x="4098" y="2590"/>
                    </a:cubicBezTo>
                    <a:cubicBezTo>
                      <a:pt x="4301" y="2342"/>
                      <a:pt x="4391" y="2027"/>
                      <a:pt x="4391" y="1622"/>
                    </a:cubicBezTo>
                    <a:cubicBezTo>
                      <a:pt x="4391" y="1104"/>
                      <a:pt x="4211" y="699"/>
                      <a:pt x="3851" y="428"/>
                    </a:cubicBezTo>
                    <a:cubicBezTo>
                      <a:pt x="3468" y="136"/>
                      <a:pt x="2950" y="1"/>
                      <a:pt x="2274" y="1"/>
                    </a:cubicBezTo>
                    <a:close/>
                  </a:path>
                </a:pathLst>
              </a:custGeom>
              <a:solidFill>
                <a:srgbClr val="0094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7"/>
              <p:cNvSpPr/>
              <p:nvPr/>
            </p:nvSpPr>
            <p:spPr>
              <a:xfrm>
                <a:off x="3050575" y="2870425"/>
                <a:ext cx="462200" cy="462775"/>
              </a:xfrm>
              <a:custGeom>
                <a:avLst/>
                <a:gdLst/>
                <a:ahLst/>
                <a:cxnLst/>
                <a:rect l="l" t="t" r="r" b="b"/>
                <a:pathLst>
                  <a:path w="18488" h="18511" extrusionOk="0">
                    <a:moveTo>
                      <a:pt x="9233" y="1"/>
                    </a:moveTo>
                    <a:cubicBezTo>
                      <a:pt x="4121" y="1"/>
                      <a:pt x="1" y="4144"/>
                      <a:pt x="1" y="9256"/>
                    </a:cubicBezTo>
                    <a:cubicBezTo>
                      <a:pt x="1" y="14367"/>
                      <a:pt x="4121" y="18510"/>
                      <a:pt x="9233" y="18510"/>
                    </a:cubicBezTo>
                    <a:cubicBezTo>
                      <a:pt x="14344" y="18510"/>
                      <a:pt x="18488" y="14367"/>
                      <a:pt x="18488" y="9256"/>
                    </a:cubicBezTo>
                    <a:cubicBezTo>
                      <a:pt x="18488" y="4144"/>
                      <a:pt x="14344" y="1"/>
                      <a:pt x="9233" y="1"/>
                    </a:cubicBezTo>
                    <a:close/>
                  </a:path>
                </a:pathLst>
              </a:custGeom>
              <a:solidFill>
                <a:srgbClr val="0094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68" name="Google Shape;168;p27"/>
            <p:cNvCxnSpPr/>
            <p:nvPr/>
          </p:nvCxnSpPr>
          <p:spPr>
            <a:xfrm>
              <a:off x="1238700" y="4043200"/>
              <a:ext cx="2194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69" name="Google Shape;169;p27"/>
            <p:cNvSpPr txBox="1"/>
            <p:nvPr/>
          </p:nvSpPr>
          <p:spPr>
            <a:xfrm>
              <a:off x="1161150" y="4123385"/>
              <a:ext cx="23493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MOVEMENT OF PARTICLES</a:t>
              </a:r>
              <a:endParaRPr sz="1000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Rate of Diffusion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5" name="Google Shape;175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Various factors can affect the </a:t>
            </a:r>
            <a:r>
              <a:rPr lang="en" b="1">
                <a:solidFill>
                  <a:srgbClr val="CCCCCC"/>
                </a:solidFill>
              </a:rPr>
              <a:t>rate </a:t>
            </a:r>
            <a:r>
              <a:rPr lang="en">
                <a:solidFill>
                  <a:srgbClr val="CCCCCC"/>
                </a:solidFill>
              </a:rPr>
              <a:t>of diffusion: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Diffusion is affected by the </a:t>
            </a:r>
            <a:r>
              <a:rPr lang="en" b="1">
                <a:solidFill>
                  <a:srgbClr val="CCCCCC"/>
                </a:solidFill>
              </a:rPr>
              <a:t>concentration gradient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This is the difference between the concentration of a particle in </a:t>
            </a:r>
            <a:r>
              <a:rPr lang="en" b="1">
                <a:solidFill>
                  <a:srgbClr val="CCCCCC"/>
                </a:solidFill>
              </a:rPr>
              <a:t>2 different areas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 </a:t>
            </a:r>
            <a:r>
              <a:rPr lang="en" b="1">
                <a:solidFill>
                  <a:srgbClr val="CCCCCC"/>
                </a:solidFill>
              </a:rPr>
              <a:t>bigger </a:t>
            </a:r>
            <a:r>
              <a:rPr lang="en">
                <a:solidFill>
                  <a:srgbClr val="CCCCCC"/>
                </a:solidFill>
              </a:rPr>
              <a:t>the difference, the </a:t>
            </a:r>
            <a:r>
              <a:rPr lang="en" b="1">
                <a:solidFill>
                  <a:srgbClr val="CCCCCC"/>
                </a:solidFill>
              </a:rPr>
              <a:t>faster </a:t>
            </a:r>
            <a:r>
              <a:rPr lang="en">
                <a:solidFill>
                  <a:srgbClr val="CCCCCC"/>
                </a:solidFill>
              </a:rPr>
              <a:t>the rate of diffusion.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Over time, the concentrations will </a:t>
            </a:r>
            <a:r>
              <a:rPr lang="en" b="1">
                <a:solidFill>
                  <a:srgbClr val="CCCCCC"/>
                </a:solidFill>
              </a:rPr>
              <a:t>equilibrate</a:t>
            </a:r>
            <a:r>
              <a:rPr lang="en">
                <a:solidFill>
                  <a:srgbClr val="CCCCCC"/>
                </a:solidFill>
              </a:rPr>
              <a:t>, slowing the rate of diffusion.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Diffusion is affected by the </a:t>
            </a:r>
            <a:r>
              <a:rPr lang="en" b="1">
                <a:solidFill>
                  <a:srgbClr val="CCCCCC"/>
                </a:solidFill>
              </a:rPr>
              <a:t>thickness </a:t>
            </a:r>
            <a:r>
              <a:rPr lang="en">
                <a:solidFill>
                  <a:srgbClr val="CCCCCC"/>
                </a:solidFill>
              </a:rPr>
              <a:t>of the </a:t>
            </a:r>
            <a:r>
              <a:rPr lang="en" b="1">
                <a:solidFill>
                  <a:srgbClr val="CCCCCC"/>
                </a:solidFill>
              </a:rPr>
              <a:t>exchange surface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A thinner exchange surface will mean a </a:t>
            </a:r>
            <a:r>
              <a:rPr lang="en" b="1">
                <a:solidFill>
                  <a:srgbClr val="CCCCCC"/>
                </a:solidFill>
              </a:rPr>
              <a:t>shorter diffusion pathway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As the pathway becomes shorter, the rate of diffusion </a:t>
            </a:r>
            <a:r>
              <a:rPr lang="en" b="1">
                <a:solidFill>
                  <a:srgbClr val="CCCCCC"/>
                </a:solidFill>
              </a:rPr>
              <a:t>increases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Diffusion is affected by the </a:t>
            </a:r>
            <a:r>
              <a:rPr lang="en" b="1">
                <a:solidFill>
                  <a:srgbClr val="CCCCCC"/>
                </a:solidFill>
              </a:rPr>
              <a:t>surface area</a:t>
            </a:r>
            <a:r>
              <a:rPr lang="en">
                <a:solidFill>
                  <a:srgbClr val="CCCCCC"/>
                </a:solidFill>
              </a:rPr>
              <a:t> of the exchange surface.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 higher the surface area, the </a:t>
            </a:r>
            <a:r>
              <a:rPr lang="en" b="1">
                <a:solidFill>
                  <a:srgbClr val="CCCCCC"/>
                </a:solidFill>
              </a:rPr>
              <a:t>faster </a:t>
            </a:r>
            <a:r>
              <a:rPr lang="en">
                <a:solidFill>
                  <a:srgbClr val="CCCCCC"/>
                </a:solidFill>
              </a:rPr>
              <a:t>the rate of diffusion.</a:t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176" name="Google Shape;176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/>
          <p:nvPr/>
        </p:nvSpPr>
        <p:spPr>
          <a:xfrm>
            <a:off x="-9350" y="-18725"/>
            <a:ext cx="4581300" cy="5162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83" name="Google Shape;183;p29"/>
          <p:cNvSpPr txBox="1"/>
          <p:nvPr/>
        </p:nvSpPr>
        <p:spPr>
          <a:xfrm>
            <a:off x="5110175" y="1957975"/>
            <a:ext cx="3519900" cy="12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Microvilli are present on the surface of the epithelial cells. 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These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increase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the surface area of the cells, increasing the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rate of diffusion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84" name="Google Shape;184;p29"/>
          <p:cNvPicPr preferRelativeResize="0"/>
          <p:nvPr/>
        </p:nvPicPr>
        <p:blipFill rotWithShape="1">
          <a:blip r:embed="rId3">
            <a:alphaModFix/>
          </a:blip>
          <a:srcRect b="31591"/>
          <a:stretch/>
        </p:blipFill>
        <p:spPr>
          <a:xfrm>
            <a:off x="562825" y="1130712"/>
            <a:ext cx="3436943" cy="30261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5" name="Google Shape;185;p29"/>
          <p:cNvCxnSpPr/>
          <p:nvPr/>
        </p:nvCxnSpPr>
        <p:spPr>
          <a:xfrm>
            <a:off x="4571950" y="3150"/>
            <a:ext cx="0" cy="5137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Facilitated Diffusion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1" name="Google Shape;191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Some molecules </a:t>
            </a:r>
            <a:r>
              <a:rPr lang="en" b="1">
                <a:solidFill>
                  <a:srgbClr val="CCCCCC"/>
                </a:solidFill>
              </a:rPr>
              <a:t>cannot </a:t>
            </a:r>
            <a:r>
              <a:rPr lang="en">
                <a:solidFill>
                  <a:srgbClr val="CCCCCC"/>
                </a:solidFill>
              </a:rPr>
              <a:t>diffuse directly through the cell membrane.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Amino acids and glucose are </a:t>
            </a:r>
            <a:r>
              <a:rPr lang="en" b="1">
                <a:solidFill>
                  <a:srgbClr val="CCCCCC"/>
                </a:solidFill>
              </a:rPr>
              <a:t>too large </a:t>
            </a:r>
            <a:r>
              <a:rPr lang="en">
                <a:solidFill>
                  <a:srgbClr val="CCCCCC"/>
                </a:solidFill>
              </a:rPr>
              <a:t>to fit between gaps in the bilayer.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Some </a:t>
            </a:r>
            <a:r>
              <a:rPr lang="en" b="1">
                <a:solidFill>
                  <a:srgbClr val="CCCCCC"/>
                </a:solidFill>
              </a:rPr>
              <a:t>polar </a:t>
            </a:r>
            <a:r>
              <a:rPr lang="en">
                <a:solidFill>
                  <a:srgbClr val="CCCCCC"/>
                </a:solidFill>
              </a:rPr>
              <a:t>molecules and </a:t>
            </a:r>
            <a:r>
              <a:rPr lang="en" b="1">
                <a:solidFill>
                  <a:srgbClr val="CCCCCC"/>
                </a:solidFill>
              </a:rPr>
              <a:t>ions </a:t>
            </a:r>
            <a:r>
              <a:rPr lang="en">
                <a:solidFill>
                  <a:srgbClr val="CCCCCC"/>
                </a:solidFill>
              </a:rPr>
              <a:t>can fit through, but the </a:t>
            </a:r>
            <a:r>
              <a:rPr lang="en" b="1">
                <a:solidFill>
                  <a:srgbClr val="CCCCCC"/>
                </a:solidFill>
              </a:rPr>
              <a:t>hydrophobic </a:t>
            </a:r>
            <a:r>
              <a:rPr lang="en">
                <a:solidFill>
                  <a:srgbClr val="CCCCCC"/>
                </a:solidFill>
              </a:rPr>
              <a:t>core causes the rate of diffusion to </a:t>
            </a:r>
            <a:r>
              <a:rPr lang="en" b="1">
                <a:solidFill>
                  <a:srgbClr val="CCCCCC"/>
                </a:solidFill>
              </a:rPr>
              <a:t>slow drastically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Large or charged particles diffuse through </a:t>
            </a:r>
            <a:r>
              <a:rPr lang="en" b="1">
                <a:solidFill>
                  <a:srgbClr val="CCCCCC"/>
                </a:solidFill>
              </a:rPr>
              <a:t>carrier proteins </a:t>
            </a:r>
            <a:r>
              <a:rPr lang="en">
                <a:solidFill>
                  <a:srgbClr val="CCCCCC"/>
                </a:solidFill>
              </a:rPr>
              <a:t>or </a:t>
            </a:r>
            <a:r>
              <a:rPr lang="en" b="1">
                <a:solidFill>
                  <a:srgbClr val="CCCCCC"/>
                </a:solidFill>
              </a:rPr>
              <a:t>channel proteins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This is referred to as </a:t>
            </a:r>
            <a:r>
              <a:rPr lang="en" b="1">
                <a:solidFill>
                  <a:srgbClr val="CCCCCC"/>
                </a:solidFill>
              </a:rPr>
              <a:t>facilitated diffusion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Facilitated diffusion also moves </a:t>
            </a:r>
            <a:r>
              <a:rPr lang="en" b="1">
                <a:solidFill>
                  <a:srgbClr val="CCCCCC"/>
                </a:solidFill>
              </a:rPr>
              <a:t>down </a:t>
            </a:r>
            <a:r>
              <a:rPr lang="en">
                <a:solidFill>
                  <a:srgbClr val="CCCCCC"/>
                </a:solidFill>
              </a:rPr>
              <a:t>concentration gradients.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It is also a </a:t>
            </a:r>
            <a:r>
              <a:rPr lang="en" b="1">
                <a:solidFill>
                  <a:srgbClr val="CCCCCC"/>
                </a:solidFill>
              </a:rPr>
              <a:t>passive process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192" name="Google Shape;192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98" name="Google Shape;198;p31"/>
          <p:cNvSpPr txBox="1"/>
          <p:nvPr/>
        </p:nvSpPr>
        <p:spPr>
          <a:xfrm>
            <a:off x="4943975" y="2477850"/>
            <a:ext cx="3638400" cy="7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Channel proteins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 form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pores 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in the membrane. This allows charged particles to diffuse through them and cross the membrane.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99" name="Google Shape;199;p31"/>
          <p:cNvGrpSpPr/>
          <p:nvPr/>
        </p:nvGrpSpPr>
        <p:grpSpPr>
          <a:xfrm>
            <a:off x="730975" y="705810"/>
            <a:ext cx="3731880" cy="3731886"/>
            <a:chOff x="290150" y="1439550"/>
            <a:chExt cx="3109900" cy="2721025"/>
          </a:xfrm>
        </p:grpSpPr>
        <p:sp>
          <p:nvSpPr>
            <p:cNvPr id="200" name="Google Shape;200;p31"/>
            <p:cNvSpPr/>
            <p:nvPr/>
          </p:nvSpPr>
          <p:spPr>
            <a:xfrm>
              <a:off x="2065550" y="3524225"/>
              <a:ext cx="258275" cy="313275"/>
            </a:xfrm>
            <a:custGeom>
              <a:avLst/>
              <a:gdLst/>
              <a:ahLst/>
              <a:cxnLst/>
              <a:rect l="l" t="t" r="r" b="b"/>
              <a:pathLst>
                <a:path w="10331" h="12531" extrusionOk="0">
                  <a:moveTo>
                    <a:pt x="7031" y="10803"/>
                  </a:moveTo>
                  <a:lnTo>
                    <a:pt x="5342" y="12020"/>
                  </a:lnTo>
                  <a:lnTo>
                    <a:pt x="10330" y="12531"/>
                  </a:lnTo>
                  <a:lnTo>
                    <a:pt x="7581" y="8132"/>
                  </a:lnTo>
                  <a:lnTo>
                    <a:pt x="7738" y="10370"/>
                  </a:lnTo>
                  <a:cubicBezTo>
                    <a:pt x="7738" y="10370"/>
                    <a:pt x="157" y="5579"/>
                    <a:pt x="3810" y="1"/>
                  </a:cubicBezTo>
                  <a:lnTo>
                    <a:pt x="0" y="315"/>
                  </a:lnTo>
                  <a:cubicBezTo>
                    <a:pt x="707" y="8956"/>
                    <a:pt x="7031" y="10803"/>
                    <a:pt x="7031" y="10803"/>
                  </a:cubicBezTo>
                  <a:close/>
                </a:path>
              </a:pathLst>
            </a:custGeom>
            <a:solidFill>
              <a:srgbClr val="B4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1"/>
            <p:cNvSpPr/>
            <p:nvPr/>
          </p:nvSpPr>
          <p:spPr>
            <a:xfrm>
              <a:off x="1899575" y="2098425"/>
              <a:ext cx="254375" cy="366300"/>
            </a:xfrm>
            <a:custGeom>
              <a:avLst/>
              <a:gdLst/>
              <a:ahLst/>
              <a:cxnLst/>
              <a:rect l="l" t="t" r="r" b="b"/>
              <a:pathLst>
                <a:path w="10175" h="14652" extrusionOk="0">
                  <a:moveTo>
                    <a:pt x="8289" y="10920"/>
                  </a:moveTo>
                  <a:lnTo>
                    <a:pt x="10174" y="9938"/>
                  </a:lnTo>
                  <a:lnTo>
                    <a:pt x="8446" y="14652"/>
                  </a:lnTo>
                  <a:lnTo>
                    <a:pt x="5657" y="10252"/>
                  </a:lnTo>
                  <a:lnTo>
                    <a:pt x="7621" y="11352"/>
                  </a:lnTo>
                  <a:cubicBezTo>
                    <a:pt x="7621" y="11352"/>
                    <a:pt x="6600" y="2436"/>
                    <a:pt x="1" y="3300"/>
                  </a:cubicBezTo>
                  <a:lnTo>
                    <a:pt x="1965" y="1"/>
                  </a:lnTo>
                  <a:cubicBezTo>
                    <a:pt x="9428" y="4439"/>
                    <a:pt x="8289" y="10920"/>
                    <a:pt x="8289" y="10920"/>
                  </a:cubicBezTo>
                  <a:close/>
                </a:path>
              </a:pathLst>
            </a:custGeom>
            <a:solidFill>
              <a:srgbClr val="B4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1"/>
            <p:cNvSpPr/>
            <p:nvPr/>
          </p:nvSpPr>
          <p:spPr>
            <a:xfrm>
              <a:off x="2172575" y="2224125"/>
              <a:ext cx="326025" cy="239625"/>
            </a:xfrm>
            <a:custGeom>
              <a:avLst/>
              <a:gdLst/>
              <a:ahLst/>
              <a:cxnLst/>
              <a:rect l="l" t="t" r="r" b="b"/>
              <a:pathLst>
                <a:path w="13041" h="9585" extrusionOk="0">
                  <a:moveTo>
                    <a:pt x="2043" y="6442"/>
                  </a:moveTo>
                  <a:lnTo>
                    <a:pt x="943" y="4675"/>
                  </a:lnTo>
                  <a:lnTo>
                    <a:pt x="0" y="9584"/>
                  </a:lnTo>
                  <a:lnTo>
                    <a:pt x="4635" y="7188"/>
                  </a:lnTo>
                  <a:lnTo>
                    <a:pt x="2396" y="7188"/>
                  </a:lnTo>
                  <a:cubicBezTo>
                    <a:pt x="2396" y="7188"/>
                    <a:pt x="7817" y="0"/>
                    <a:pt x="13041" y="4125"/>
                  </a:cubicBezTo>
                  <a:lnTo>
                    <a:pt x="13041" y="275"/>
                  </a:lnTo>
                  <a:cubicBezTo>
                    <a:pt x="4360" y="275"/>
                    <a:pt x="2043" y="6442"/>
                    <a:pt x="2043" y="6442"/>
                  </a:cubicBezTo>
                  <a:close/>
                </a:path>
              </a:pathLst>
            </a:custGeom>
            <a:solidFill>
              <a:srgbClr val="B4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1"/>
            <p:cNvSpPr/>
            <p:nvPr/>
          </p:nvSpPr>
          <p:spPr>
            <a:xfrm>
              <a:off x="2719525" y="1767525"/>
              <a:ext cx="117850" cy="121775"/>
            </a:xfrm>
            <a:custGeom>
              <a:avLst/>
              <a:gdLst/>
              <a:ahLst/>
              <a:cxnLst/>
              <a:rect l="l" t="t" r="r" b="b"/>
              <a:pathLst>
                <a:path w="4714" h="4871" extrusionOk="0">
                  <a:moveTo>
                    <a:pt x="2868" y="0"/>
                  </a:moveTo>
                  <a:lnTo>
                    <a:pt x="511" y="786"/>
                  </a:lnTo>
                  <a:lnTo>
                    <a:pt x="0" y="3221"/>
                  </a:lnTo>
                  <a:lnTo>
                    <a:pt x="1846" y="4871"/>
                  </a:lnTo>
                  <a:lnTo>
                    <a:pt x="4242" y="4085"/>
                  </a:lnTo>
                  <a:lnTo>
                    <a:pt x="4714" y="1650"/>
                  </a:lnTo>
                  <a:lnTo>
                    <a:pt x="2868" y="0"/>
                  </a:lnTo>
                  <a:close/>
                </a:path>
              </a:pathLst>
            </a:custGeom>
            <a:solidFill>
              <a:srgbClr val="00FF00"/>
            </a:solidFill>
            <a:ln w="12775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1"/>
            <p:cNvSpPr/>
            <p:nvPr/>
          </p:nvSpPr>
          <p:spPr>
            <a:xfrm>
              <a:off x="1631500" y="4030925"/>
              <a:ext cx="117875" cy="121800"/>
            </a:xfrm>
            <a:custGeom>
              <a:avLst/>
              <a:gdLst/>
              <a:ahLst/>
              <a:cxnLst/>
              <a:rect l="l" t="t" r="r" b="b"/>
              <a:pathLst>
                <a:path w="4715" h="4872" extrusionOk="0">
                  <a:moveTo>
                    <a:pt x="2868" y="1"/>
                  </a:moveTo>
                  <a:lnTo>
                    <a:pt x="512" y="786"/>
                  </a:lnTo>
                  <a:lnTo>
                    <a:pt x="1" y="3221"/>
                  </a:lnTo>
                  <a:lnTo>
                    <a:pt x="1847" y="4871"/>
                  </a:lnTo>
                  <a:lnTo>
                    <a:pt x="4204" y="4086"/>
                  </a:lnTo>
                  <a:lnTo>
                    <a:pt x="4714" y="1650"/>
                  </a:lnTo>
                  <a:lnTo>
                    <a:pt x="2868" y="1"/>
                  </a:lnTo>
                  <a:close/>
                </a:path>
              </a:pathLst>
            </a:custGeom>
            <a:solidFill>
              <a:srgbClr val="00FF00"/>
            </a:solidFill>
            <a:ln w="12775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1"/>
            <p:cNvSpPr/>
            <p:nvPr/>
          </p:nvSpPr>
          <p:spPr>
            <a:xfrm>
              <a:off x="1661950" y="1500425"/>
              <a:ext cx="117875" cy="121775"/>
            </a:xfrm>
            <a:custGeom>
              <a:avLst/>
              <a:gdLst/>
              <a:ahLst/>
              <a:cxnLst/>
              <a:rect l="l" t="t" r="r" b="b"/>
              <a:pathLst>
                <a:path w="4715" h="4871" extrusionOk="0">
                  <a:moveTo>
                    <a:pt x="2868" y="0"/>
                  </a:moveTo>
                  <a:lnTo>
                    <a:pt x="511" y="786"/>
                  </a:lnTo>
                  <a:lnTo>
                    <a:pt x="1" y="3221"/>
                  </a:lnTo>
                  <a:lnTo>
                    <a:pt x="1847" y="4871"/>
                  </a:lnTo>
                  <a:lnTo>
                    <a:pt x="4203" y="4085"/>
                  </a:lnTo>
                  <a:lnTo>
                    <a:pt x="4714" y="1650"/>
                  </a:lnTo>
                  <a:lnTo>
                    <a:pt x="2868" y="0"/>
                  </a:lnTo>
                  <a:close/>
                </a:path>
              </a:pathLst>
            </a:custGeom>
            <a:solidFill>
              <a:srgbClr val="00FF00"/>
            </a:solidFill>
            <a:ln w="12775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1"/>
            <p:cNvSpPr/>
            <p:nvPr/>
          </p:nvSpPr>
          <p:spPr>
            <a:xfrm>
              <a:off x="2165700" y="1844100"/>
              <a:ext cx="118850" cy="121800"/>
            </a:xfrm>
            <a:custGeom>
              <a:avLst/>
              <a:gdLst/>
              <a:ahLst/>
              <a:cxnLst/>
              <a:rect l="l" t="t" r="r" b="b"/>
              <a:pathLst>
                <a:path w="4754" h="4872" extrusionOk="0">
                  <a:moveTo>
                    <a:pt x="2868" y="1"/>
                  </a:moveTo>
                  <a:lnTo>
                    <a:pt x="511" y="786"/>
                  </a:lnTo>
                  <a:lnTo>
                    <a:pt x="0" y="3222"/>
                  </a:lnTo>
                  <a:lnTo>
                    <a:pt x="1886" y="4871"/>
                  </a:lnTo>
                  <a:lnTo>
                    <a:pt x="4242" y="4086"/>
                  </a:lnTo>
                  <a:lnTo>
                    <a:pt x="4753" y="1650"/>
                  </a:lnTo>
                  <a:lnTo>
                    <a:pt x="2868" y="1"/>
                  </a:lnTo>
                  <a:close/>
                </a:path>
              </a:pathLst>
            </a:custGeom>
            <a:solidFill>
              <a:srgbClr val="00FF00"/>
            </a:solidFill>
            <a:ln w="12775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1"/>
            <p:cNvSpPr/>
            <p:nvPr/>
          </p:nvSpPr>
          <p:spPr>
            <a:xfrm>
              <a:off x="1910400" y="2090575"/>
              <a:ext cx="118825" cy="121800"/>
            </a:xfrm>
            <a:custGeom>
              <a:avLst/>
              <a:gdLst/>
              <a:ahLst/>
              <a:cxnLst/>
              <a:rect l="l" t="t" r="r" b="b"/>
              <a:pathLst>
                <a:path w="4753" h="4872" extrusionOk="0">
                  <a:moveTo>
                    <a:pt x="2867" y="1"/>
                  </a:moveTo>
                  <a:lnTo>
                    <a:pt x="511" y="786"/>
                  </a:lnTo>
                  <a:lnTo>
                    <a:pt x="0" y="3221"/>
                  </a:lnTo>
                  <a:lnTo>
                    <a:pt x="1885" y="4871"/>
                  </a:lnTo>
                  <a:lnTo>
                    <a:pt x="4242" y="4086"/>
                  </a:lnTo>
                  <a:lnTo>
                    <a:pt x="4753" y="1650"/>
                  </a:lnTo>
                  <a:lnTo>
                    <a:pt x="2867" y="1"/>
                  </a:lnTo>
                  <a:close/>
                </a:path>
              </a:pathLst>
            </a:custGeom>
            <a:solidFill>
              <a:srgbClr val="00FF00"/>
            </a:solidFill>
            <a:ln w="12775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1"/>
            <p:cNvSpPr/>
            <p:nvPr/>
          </p:nvSpPr>
          <p:spPr>
            <a:xfrm>
              <a:off x="2459300" y="3760900"/>
              <a:ext cx="117875" cy="121775"/>
            </a:xfrm>
            <a:custGeom>
              <a:avLst/>
              <a:gdLst/>
              <a:ahLst/>
              <a:cxnLst/>
              <a:rect l="l" t="t" r="r" b="b"/>
              <a:pathLst>
                <a:path w="4715" h="4871" extrusionOk="0">
                  <a:moveTo>
                    <a:pt x="2868" y="0"/>
                  </a:moveTo>
                  <a:lnTo>
                    <a:pt x="511" y="786"/>
                  </a:lnTo>
                  <a:lnTo>
                    <a:pt x="1" y="3221"/>
                  </a:lnTo>
                  <a:lnTo>
                    <a:pt x="1847" y="4871"/>
                  </a:lnTo>
                  <a:lnTo>
                    <a:pt x="4243" y="4085"/>
                  </a:lnTo>
                  <a:lnTo>
                    <a:pt x="4714" y="1650"/>
                  </a:lnTo>
                  <a:lnTo>
                    <a:pt x="2868" y="0"/>
                  </a:lnTo>
                  <a:close/>
                </a:path>
              </a:pathLst>
            </a:custGeom>
            <a:solidFill>
              <a:srgbClr val="00FF00"/>
            </a:solidFill>
            <a:ln w="12775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1"/>
            <p:cNvSpPr/>
            <p:nvPr/>
          </p:nvSpPr>
          <p:spPr>
            <a:xfrm>
              <a:off x="2932600" y="2082725"/>
              <a:ext cx="117875" cy="121775"/>
            </a:xfrm>
            <a:custGeom>
              <a:avLst/>
              <a:gdLst/>
              <a:ahLst/>
              <a:cxnLst/>
              <a:rect l="l" t="t" r="r" b="b"/>
              <a:pathLst>
                <a:path w="4715" h="4871" extrusionOk="0">
                  <a:moveTo>
                    <a:pt x="2868" y="0"/>
                  </a:moveTo>
                  <a:lnTo>
                    <a:pt x="511" y="786"/>
                  </a:lnTo>
                  <a:lnTo>
                    <a:pt x="1" y="3221"/>
                  </a:lnTo>
                  <a:lnTo>
                    <a:pt x="1847" y="4871"/>
                  </a:lnTo>
                  <a:lnTo>
                    <a:pt x="4204" y="4085"/>
                  </a:lnTo>
                  <a:lnTo>
                    <a:pt x="4714" y="1650"/>
                  </a:lnTo>
                  <a:lnTo>
                    <a:pt x="2868" y="0"/>
                  </a:lnTo>
                  <a:close/>
                </a:path>
              </a:pathLst>
            </a:custGeom>
            <a:solidFill>
              <a:srgbClr val="00FF00"/>
            </a:solidFill>
            <a:ln w="12775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1"/>
            <p:cNvSpPr/>
            <p:nvPr/>
          </p:nvSpPr>
          <p:spPr>
            <a:xfrm>
              <a:off x="2733275" y="4038775"/>
              <a:ext cx="118825" cy="121800"/>
            </a:xfrm>
            <a:custGeom>
              <a:avLst/>
              <a:gdLst/>
              <a:ahLst/>
              <a:cxnLst/>
              <a:rect l="l" t="t" r="r" b="b"/>
              <a:pathLst>
                <a:path w="4753" h="4872" extrusionOk="0">
                  <a:moveTo>
                    <a:pt x="2868" y="1"/>
                  </a:moveTo>
                  <a:lnTo>
                    <a:pt x="511" y="786"/>
                  </a:lnTo>
                  <a:lnTo>
                    <a:pt x="0" y="3222"/>
                  </a:lnTo>
                  <a:lnTo>
                    <a:pt x="1886" y="4871"/>
                  </a:lnTo>
                  <a:lnTo>
                    <a:pt x="4242" y="4086"/>
                  </a:lnTo>
                  <a:lnTo>
                    <a:pt x="4753" y="1651"/>
                  </a:lnTo>
                  <a:lnTo>
                    <a:pt x="2868" y="1"/>
                  </a:lnTo>
                  <a:close/>
                </a:path>
              </a:pathLst>
            </a:custGeom>
            <a:solidFill>
              <a:srgbClr val="00FF00"/>
            </a:solidFill>
            <a:ln w="12775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1"/>
            <p:cNvSpPr/>
            <p:nvPr/>
          </p:nvSpPr>
          <p:spPr>
            <a:xfrm>
              <a:off x="2079275" y="1439550"/>
              <a:ext cx="117875" cy="121775"/>
            </a:xfrm>
            <a:custGeom>
              <a:avLst/>
              <a:gdLst/>
              <a:ahLst/>
              <a:cxnLst/>
              <a:rect l="l" t="t" r="r" b="b"/>
              <a:pathLst>
                <a:path w="4715" h="4871" extrusionOk="0">
                  <a:moveTo>
                    <a:pt x="2868" y="0"/>
                  </a:moveTo>
                  <a:lnTo>
                    <a:pt x="512" y="786"/>
                  </a:lnTo>
                  <a:lnTo>
                    <a:pt x="1" y="3221"/>
                  </a:lnTo>
                  <a:lnTo>
                    <a:pt x="1847" y="4871"/>
                  </a:lnTo>
                  <a:lnTo>
                    <a:pt x="4243" y="4085"/>
                  </a:lnTo>
                  <a:lnTo>
                    <a:pt x="4714" y="1650"/>
                  </a:lnTo>
                  <a:lnTo>
                    <a:pt x="2868" y="0"/>
                  </a:lnTo>
                  <a:close/>
                </a:path>
              </a:pathLst>
            </a:custGeom>
            <a:solidFill>
              <a:srgbClr val="00FF00"/>
            </a:solidFill>
            <a:ln w="12775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1"/>
            <p:cNvSpPr/>
            <p:nvPr/>
          </p:nvSpPr>
          <p:spPr>
            <a:xfrm>
              <a:off x="2425925" y="2238850"/>
              <a:ext cx="117850" cy="121800"/>
            </a:xfrm>
            <a:custGeom>
              <a:avLst/>
              <a:gdLst/>
              <a:ahLst/>
              <a:cxnLst/>
              <a:rect l="l" t="t" r="r" b="b"/>
              <a:pathLst>
                <a:path w="4714" h="4872" extrusionOk="0">
                  <a:moveTo>
                    <a:pt x="2867" y="1"/>
                  </a:moveTo>
                  <a:lnTo>
                    <a:pt x="472" y="786"/>
                  </a:lnTo>
                  <a:lnTo>
                    <a:pt x="0" y="3221"/>
                  </a:lnTo>
                  <a:lnTo>
                    <a:pt x="1846" y="4871"/>
                  </a:lnTo>
                  <a:lnTo>
                    <a:pt x="4203" y="4086"/>
                  </a:lnTo>
                  <a:lnTo>
                    <a:pt x="4714" y="1650"/>
                  </a:lnTo>
                  <a:lnTo>
                    <a:pt x="2867" y="1"/>
                  </a:lnTo>
                  <a:close/>
                </a:path>
              </a:pathLst>
            </a:custGeom>
            <a:solidFill>
              <a:srgbClr val="00FF00"/>
            </a:solidFill>
            <a:ln w="12775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1"/>
            <p:cNvSpPr/>
            <p:nvPr/>
          </p:nvSpPr>
          <p:spPr>
            <a:xfrm>
              <a:off x="1362450" y="2656925"/>
              <a:ext cx="131625" cy="342975"/>
            </a:xfrm>
            <a:custGeom>
              <a:avLst/>
              <a:gdLst/>
              <a:ahLst/>
              <a:cxnLst/>
              <a:rect l="l" t="t" r="r" b="b"/>
              <a:pathLst>
                <a:path w="5265" h="13719" extrusionOk="0">
                  <a:moveTo>
                    <a:pt x="2667" y="0"/>
                  </a:moveTo>
                  <a:cubicBezTo>
                    <a:pt x="2629" y="0"/>
                    <a:pt x="2591" y="3"/>
                    <a:pt x="2554" y="10"/>
                  </a:cubicBezTo>
                  <a:cubicBezTo>
                    <a:pt x="2240" y="50"/>
                    <a:pt x="2004" y="324"/>
                    <a:pt x="1965" y="639"/>
                  </a:cubicBezTo>
                  <a:cubicBezTo>
                    <a:pt x="1847" y="1346"/>
                    <a:pt x="1533" y="2013"/>
                    <a:pt x="1179" y="2681"/>
                  </a:cubicBezTo>
                  <a:cubicBezTo>
                    <a:pt x="826" y="3310"/>
                    <a:pt x="472" y="4017"/>
                    <a:pt x="315" y="4763"/>
                  </a:cubicBezTo>
                  <a:cubicBezTo>
                    <a:pt x="1" y="6295"/>
                    <a:pt x="197" y="8062"/>
                    <a:pt x="393" y="9751"/>
                  </a:cubicBezTo>
                  <a:cubicBezTo>
                    <a:pt x="511" y="10733"/>
                    <a:pt x="590" y="11676"/>
                    <a:pt x="590" y="12540"/>
                  </a:cubicBezTo>
                  <a:cubicBezTo>
                    <a:pt x="590" y="12894"/>
                    <a:pt x="904" y="13168"/>
                    <a:pt x="1258" y="13168"/>
                  </a:cubicBezTo>
                  <a:cubicBezTo>
                    <a:pt x="1611" y="13168"/>
                    <a:pt x="1925" y="12894"/>
                    <a:pt x="1925" y="12540"/>
                  </a:cubicBezTo>
                  <a:cubicBezTo>
                    <a:pt x="1925" y="11597"/>
                    <a:pt x="1808" y="10576"/>
                    <a:pt x="1690" y="9633"/>
                  </a:cubicBezTo>
                  <a:cubicBezTo>
                    <a:pt x="1572" y="8612"/>
                    <a:pt x="1493" y="7591"/>
                    <a:pt x="1493" y="6648"/>
                  </a:cubicBezTo>
                  <a:cubicBezTo>
                    <a:pt x="1493" y="6059"/>
                    <a:pt x="1533" y="5509"/>
                    <a:pt x="1611" y="5038"/>
                  </a:cubicBezTo>
                  <a:cubicBezTo>
                    <a:pt x="1729" y="4449"/>
                    <a:pt x="2043" y="3860"/>
                    <a:pt x="2318" y="3270"/>
                  </a:cubicBezTo>
                  <a:cubicBezTo>
                    <a:pt x="2554" y="2799"/>
                    <a:pt x="2829" y="2328"/>
                    <a:pt x="2986" y="1817"/>
                  </a:cubicBezTo>
                  <a:cubicBezTo>
                    <a:pt x="3143" y="1974"/>
                    <a:pt x="3261" y="2171"/>
                    <a:pt x="3339" y="2288"/>
                  </a:cubicBezTo>
                  <a:cubicBezTo>
                    <a:pt x="3771" y="3035"/>
                    <a:pt x="3850" y="4527"/>
                    <a:pt x="3889" y="5391"/>
                  </a:cubicBezTo>
                  <a:cubicBezTo>
                    <a:pt x="3889" y="5823"/>
                    <a:pt x="3929" y="6295"/>
                    <a:pt x="3929" y="6727"/>
                  </a:cubicBezTo>
                  <a:cubicBezTo>
                    <a:pt x="3929" y="7787"/>
                    <a:pt x="3889" y="8848"/>
                    <a:pt x="3850" y="9869"/>
                  </a:cubicBezTo>
                  <a:cubicBezTo>
                    <a:pt x="3811" y="10890"/>
                    <a:pt x="3732" y="11990"/>
                    <a:pt x="3732" y="13051"/>
                  </a:cubicBezTo>
                  <a:cubicBezTo>
                    <a:pt x="3732" y="13404"/>
                    <a:pt x="4046" y="13718"/>
                    <a:pt x="4400" y="13718"/>
                  </a:cubicBezTo>
                  <a:cubicBezTo>
                    <a:pt x="4753" y="13718"/>
                    <a:pt x="5068" y="13404"/>
                    <a:pt x="5068" y="13051"/>
                  </a:cubicBezTo>
                  <a:cubicBezTo>
                    <a:pt x="5068" y="12029"/>
                    <a:pt x="5107" y="10930"/>
                    <a:pt x="5146" y="9908"/>
                  </a:cubicBezTo>
                  <a:cubicBezTo>
                    <a:pt x="5185" y="8416"/>
                    <a:pt x="5264" y="6884"/>
                    <a:pt x="5185" y="5352"/>
                  </a:cubicBezTo>
                  <a:cubicBezTo>
                    <a:pt x="5146" y="4252"/>
                    <a:pt x="5107" y="2642"/>
                    <a:pt x="4478" y="1621"/>
                  </a:cubicBezTo>
                  <a:cubicBezTo>
                    <a:pt x="4478" y="1583"/>
                    <a:pt x="3508" y="0"/>
                    <a:pt x="2667" y="0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1"/>
            <p:cNvSpPr/>
            <p:nvPr/>
          </p:nvSpPr>
          <p:spPr>
            <a:xfrm>
              <a:off x="1354600" y="2582550"/>
              <a:ext cx="151250" cy="151225"/>
            </a:xfrm>
            <a:custGeom>
              <a:avLst/>
              <a:gdLst/>
              <a:ahLst/>
              <a:cxnLst/>
              <a:rect l="l" t="t" r="r" b="b"/>
              <a:pathLst>
                <a:path w="6050" h="6049" extrusionOk="0">
                  <a:moveTo>
                    <a:pt x="3025" y="0"/>
                  </a:moveTo>
                  <a:cubicBezTo>
                    <a:pt x="1336" y="0"/>
                    <a:pt x="0" y="1336"/>
                    <a:pt x="0" y="3025"/>
                  </a:cubicBezTo>
                  <a:cubicBezTo>
                    <a:pt x="0" y="4674"/>
                    <a:pt x="1336" y="6049"/>
                    <a:pt x="3025" y="6049"/>
                  </a:cubicBezTo>
                  <a:cubicBezTo>
                    <a:pt x="4675" y="6049"/>
                    <a:pt x="6049" y="4674"/>
                    <a:pt x="6049" y="3025"/>
                  </a:cubicBezTo>
                  <a:cubicBezTo>
                    <a:pt x="6049" y="1336"/>
                    <a:pt x="4675" y="0"/>
                    <a:pt x="3025" y="0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1"/>
            <p:cNvSpPr/>
            <p:nvPr/>
          </p:nvSpPr>
          <p:spPr>
            <a:xfrm>
              <a:off x="1365400" y="3002825"/>
              <a:ext cx="131600" cy="342975"/>
            </a:xfrm>
            <a:custGeom>
              <a:avLst/>
              <a:gdLst/>
              <a:ahLst/>
              <a:cxnLst/>
              <a:rect l="l" t="t" r="r" b="b"/>
              <a:pathLst>
                <a:path w="5264" h="13719" extrusionOk="0">
                  <a:moveTo>
                    <a:pt x="865" y="0"/>
                  </a:moveTo>
                  <a:cubicBezTo>
                    <a:pt x="511" y="0"/>
                    <a:pt x="236" y="314"/>
                    <a:pt x="236" y="668"/>
                  </a:cubicBezTo>
                  <a:cubicBezTo>
                    <a:pt x="236" y="1689"/>
                    <a:pt x="158" y="2750"/>
                    <a:pt x="118" y="3810"/>
                  </a:cubicBezTo>
                  <a:cubicBezTo>
                    <a:pt x="79" y="5303"/>
                    <a:pt x="1" y="6835"/>
                    <a:pt x="79" y="8327"/>
                  </a:cubicBezTo>
                  <a:cubicBezTo>
                    <a:pt x="118" y="9427"/>
                    <a:pt x="197" y="11077"/>
                    <a:pt x="786" y="12098"/>
                  </a:cubicBezTo>
                  <a:cubicBezTo>
                    <a:pt x="824" y="12098"/>
                    <a:pt x="1798" y="13718"/>
                    <a:pt x="2639" y="13718"/>
                  </a:cubicBezTo>
                  <a:cubicBezTo>
                    <a:pt x="2676" y="13718"/>
                    <a:pt x="2713" y="13715"/>
                    <a:pt x="2750" y="13708"/>
                  </a:cubicBezTo>
                  <a:cubicBezTo>
                    <a:pt x="3025" y="13630"/>
                    <a:pt x="3261" y="13394"/>
                    <a:pt x="3339" y="13080"/>
                  </a:cubicBezTo>
                  <a:cubicBezTo>
                    <a:pt x="3418" y="12334"/>
                    <a:pt x="3771" y="11705"/>
                    <a:pt x="4125" y="11037"/>
                  </a:cubicBezTo>
                  <a:cubicBezTo>
                    <a:pt x="4439" y="10370"/>
                    <a:pt x="4793" y="9702"/>
                    <a:pt x="4950" y="8956"/>
                  </a:cubicBezTo>
                  <a:cubicBezTo>
                    <a:pt x="5264" y="7424"/>
                    <a:pt x="5067" y="5656"/>
                    <a:pt x="4910" y="3967"/>
                  </a:cubicBezTo>
                  <a:cubicBezTo>
                    <a:pt x="4793" y="2985"/>
                    <a:pt x="4675" y="2043"/>
                    <a:pt x="4675" y="1179"/>
                  </a:cubicBezTo>
                  <a:cubicBezTo>
                    <a:pt x="4675" y="825"/>
                    <a:pt x="4400" y="511"/>
                    <a:pt x="4046" y="511"/>
                  </a:cubicBezTo>
                  <a:cubicBezTo>
                    <a:pt x="3653" y="511"/>
                    <a:pt x="3378" y="825"/>
                    <a:pt x="3378" y="1179"/>
                  </a:cubicBezTo>
                  <a:cubicBezTo>
                    <a:pt x="3378" y="2121"/>
                    <a:pt x="3496" y="3103"/>
                    <a:pt x="3575" y="4085"/>
                  </a:cubicBezTo>
                  <a:cubicBezTo>
                    <a:pt x="3693" y="5106"/>
                    <a:pt x="3811" y="6128"/>
                    <a:pt x="3811" y="7070"/>
                  </a:cubicBezTo>
                  <a:cubicBezTo>
                    <a:pt x="3811" y="7659"/>
                    <a:pt x="3771" y="8170"/>
                    <a:pt x="3653" y="8681"/>
                  </a:cubicBezTo>
                  <a:cubicBezTo>
                    <a:pt x="3536" y="9270"/>
                    <a:pt x="3261" y="9820"/>
                    <a:pt x="2946" y="10448"/>
                  </a:cubicBezTo>
                  <a:cubicBezTo>
                    <a:pt x="2711" y="10880"/>
                    <a:pt x="2475" y="11352"/>
                    <a:pt x="2279" y="11902"/>
                  </a:cubicBezTo>
                  <a:cubicBezTo>
                    <a:pt x="2161" y="11705"/>
                    <a:pt x="2004" y="11548"/>
                    <a:pt x="1925" y="11391"/>
                  </a:cubicBezTo>
                  <a:cubicBezTo>
                    <a:pt x="1493" y="10684"/>
                    <a:pt x="1415" y="9191"/>
                    <a:pt x="1375" y="8327"/>
                  </a:cubicBezTo>
                  <a:cubicBezTo>
                    <a:pt x="1375" y="7856"/>
                    <a:pt x="1375" y="7424"/>
                    <a:pt x="1375" y="6992"/>
                  </a:cubicBezTo>
                  <a:cubicBezTo>
                    <a:pt x="1375" y="5931"/>
                    <a:pt x="1415" y="4871"/>
                    <a:pt x="1454" y="3849"/>
                  </a:cubicBezTo>
                  <a:cubicBezTo>
                    <a:pt x="1493" y="2789"/>
                    <a:pt x="1532" y="1728"/>
                    <a:pt x="1532" y="668"/>
                  </a:cubicBezTo>
                  <a:cubicBezTo>
                    <a:pt x="1532" y="314"/>
                    <a:pt x="1218" y="0"/>
                    <a:pt x="865" y="0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1"/>
            <p:cNvSpPr/>
            <p:nvPr/>
          </p:nvSpPr>
          <p:spPr>
            <a:xfrm>
              <a:off x="1354600" y="3268925"/>
              <a:ext cx="151250" cy="151250"/>
            </a:xfrm>
            <a:custGeom>
              <a:avLst/>
              <a:gdLst/>
              <a:ahLst/>
              <a:cxnLst/>
              <a:rect l="l" t="t" r="r" b="b"/>
              <a:pathLst>
                <a:path w="6050" h="6050" extrusionOk="0">
                  <a:moveTo>
                    <a:pt x="3025" y="1"/>
                  </a:moveTo>
                  <a:cubicBezTo>
                    <a:pt x="1336" y="1"/>
                    <a:pt x="0" y="1336"/>
                    <a:pt x="0" y="3025"/>
                  </a:cubicBezTo>
                  <a:cubicBezTo>
                    <a:pt x="0" y="4675"/>
                    <a:pt x="1336" y="6049"/>
                    <a:pt x="3025" y="6049"/>
                  </a:cubicBezTo>
                  <a:cubicBezTo>
                    <a:pt x="4675" y="6049"/>
                    <a:pt x="6049" y="4675"/>
                    <a:pt x="6049" y="3025"/>
                  </a:cubicBezTo>
                  <a:cubicBezTo>
                    <a:pt x="6049" y="1336"/>
                    <a:pt x="4675" y="1"/>
                    <a:pt x="3025" y="1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1"/>
            <p:cNvSpPr/>
            <p:nvPr/>
          </p:nvSpPr>
          <p:spPr>
            <a:xfrm>
              <a:off x="1532325" y="2654950"/>
              <a:ext cx="130625" cy="342975"/>
            </a:xfrm>
            <a:custGeom>
              <a:avLst/>
              <a:gdLst/>
              <a:ahLst/>
              <a:cxnLst/>
              <a:rect l="l" t="t" r="r" b="b"/>
              <a:pathLst>
                <a:path w="5225" h="13719" extrusionOk="0">
                  <a:moveTo>
                    <a:pt x="2626" y="1"/>
                  </a:moveTo>
                  <a:cubicBezTo>
                    <a:pt x="2589" y="1"/>
                    <a:pt x="2551" y="4"/>
                    <a:pt x="2515" y="11"/>
                  </a:cubicBezTo>
                  <a:cubicBezTo>
                    <a:pt x="2200" y="89"/>
                    <a:pt x="1965" y="325"/>
                    <a:pt x="1926" y="639"/>
                  </a:cubicBezTo>
                  <a:cubicBezTo>
                    <a:pt x="1808" y="1385"/>
                    <a:pt x="1493" y="2014"/>
                    <a:pt x="1140" y="2682"/>
                  </a:cubicBezTo>
                  <a:cubicBezTo>
                    <a:pt x="826" y="3349"/>
                    <a:pt x="472" y="4017"/>
                    <a:pt x="315" y="4763"/>
                  </a:cubicBezTo>
                  <a:cubicBezTo>
                    <a:pt x="1" y="6334"/>
                    <a:pt x="197" y="8063"/>
                    <a:pt x="354" y="9752"/>
                  </a:cubicBezTo>
                  <a:cubicBezTo>
                    <a:pt x="472" y="10773"/>
                    <a:pt x="590" y="11676"/>
                    <a:pt x="590" y="12540"/>
                  </a:cubicBezTo>
                  <a:cubicBezTo>
                    <a:pt x="590" y="12894"/>
                    <a:pt x="865" y="13208"/>
                    <a:pt x="1218" y="13208"/>
                  </a:cubicBezTo>
                  <a:cubicBezTo>
                    <a:pt x="1611" y="13208"/>
                    <a:pt x="1886" y="12894"/>
                    <a:pt x="1886" y="12540"/>
                  </a:cubicBezTo>
                  <a:cubicBezTo>
                    <a:pt x="1886" y="11637"/>
                    <a:pt x="1768" y="10616"/>
                    <a:pt x="1651" y="9634"/>
                  </a:cubicBezTo>
                  <a:cubicBezTo>
                    <a:pt x="1572" y="8613"/>
                    <a:pt x="1454" y="7591"/>
                    <a:pt x="1454" y="6649"/>
                  </a:cubicBezTo>
                  <a:cubicBezTo>
                    <a:pt x="1454" y="6099"/>
                    <a:pt x="1493" y="5549"/>
                    <a:pt x="1572" y="5038"/>
                  </a:cubicBezTo>
                  <a:cubicBezTo>
                    <a:pt x="1729" y="4449"/>
                    <a:pt x="2004" y="3899"/>
                    <a:pt x="2318" y="3310"/>
                  </a:cubicBezTo>
                  <a:cubicBezTo>
                    <a:pt x="2554" y="2839"/>
                    <a:pt x="2790" y="2367"/>
                    <a:pt x="2986" y="1857"/>
                  </a:cubicBezTo>
                  <a:cubicBezTo>
                    <a:pt x="3104" y="2014"/>
                    <a:pt x="3222" y="2171"/>
                    <a:pt x="3340" y="2328"/>
                  </a:cubicBezTo>
                  <a:cubicBezTo>
                    <a:pt x="3772" y="3035"/>
                    <a:pt x="3811" y="4528"/>
                    <a:pt x="3850" y="5431"/>
                  </a:cubicBezTo>
                  <a:cubicBezTo>
                    <a:pt x="3889" y="5863"/>
                    <a:pt x="3889" y="6295"/>
                    <a:pt x="3889" y="6727"/>
                  </a:cubicBezTo>
                  <a:cubicBezTo>
                    <a:pt x="3889" y="7788"/>
                    <a:pt x="3850" y="8848"/>
                    <a:pt x="3811" y="9870"/>
                  </a:cubicBezTo>
                  <a:cubicBezTo>
                    <a:pt x="3772" y="10930"/>
                    <a:pt x="3732" y="11991"/>
                    <a:pt x="3732" y="13051"/>
                  </a:cubicBezTo>
                  <a:cubicBezTo>
                    <a:pt x="3732" y="13444"/>
                    <a:pt x="4007" y="13719"/>
                    <a:pt x="4400" y="13719"/>
                  </a:cubicBezTo>
                  <a:cubicBezTo>
                    <a:pt x="4754" y="13719"/>
                    <a:pt x="5028" y="13444"/>
                    <a:pt x="5028" y="13051"/>
                  </a:cubicBezTo>
                  <a:cubicBezTo>
                    <a:pt x="5028" y="12030"/>
                    <a:pt x="5068" y="10969"/>
                    <a:pt x="5107" y="9909"/>
                  </a:cubicBezTo>
                  <a:cubicBezTo>
                    <a:pt x="5186" y="8416"/>
                    <a:pt x="5225" y="6884"/>
                    <a:pt x="5186" y="5392"/>
                  </a:cubicBezTo>
                  <a:cubicBezTo>
                    <a:pt x="5146" y="4292"/>
                    <a:pt x="5068" y="2642"/>
                    <a:pt x="4439" y="1621"/>
                  </a:cubicBezTo>
                  <a:cubicBezTo>
                    <a:pt x="4439" y="1621"/>
                    <a:pt x="3467" y="1"/>
                    <a:pt x="2626" y="1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1"/>
            <p:cNvSpPr/>
            <p:nvPr/>
          </p:nvSpPr>
          <p:spPr>
            <a:xfrm>
              <a:off x="1523500" y="2580575"/>
              <a:ext cx="151250" cy="151250"/>
            </a:xfrm>
            <a:custGeom>
              <a:avLst/>
              <a:gdLst/>
              <a:ahLst/>
              <a:cxnLst/>
              <a:rect l="l" t="t" r="r" b="b"/>
              <a:pathLst>
                <a:path w="6050" h="6050" extrusionOk="0">
                  <a:moveTo>
                    <a:pt x="3025" y="1"/>
                  </a:moveTo>
                  <a:cubicBezTo>
                    <a:pt x="1375" y="1"/>
                    <a:pt x="0" y="1375"/>
                    <a:pt x="0" y="3025"/>
                  </a:cubicBezTo>
                  <a:cubicBezTo>
                    <a:pt x="0" y="4714"/>
                    <a:pt x="1375" y="6049"/>
                    <a:pt x="3025" y="6049"/>
                  </a:cubicBezTo>
                  <a:cubicBezTo>
                    <a:pt x="4714" y="6049"/>
                    <a:pt x="6049" y="4714"/>
                    <a:pt x="6049" y="3025"/>
                  </a:cubicBezTo>
                  <a:cubicBezTo>
                    <a:pt x="6049" y="1375"/>
                    <a:pt x="4714" y="1"/>
                    <a:pt x="3025" y="1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1"/>
            <p:cNvSpPr/>
            <p:nvPr/>
          </p:nvSpPr>
          <p:spPr>
            <a:xfrm>
              <a:off x="1535275" y="3000850"/>
              <a:ext cx="130625" cy="342975"/>
            </a:xfrm>
            <a:custGeom>
              <a:avLst/>
              <a:gdLst/>
              <a:ahLst/>
              <a:cxnLst/>
              <a:rect l="l" t="t" r="r" b="b"/>
              <a:pathLst>
                <a:path w="5225" h="13719" extrusionOk="0">
                  <a:moveTo>
                    <a:pt x="865" y="1"/>
                  </a:moveTo>
                  <a:cubicBezTo>
                    <a:pt x="472" y="1"/>
                    <a:pt x="197" y="315"/>
                    <a:pt x="197" y="668"/>
                  </a:cubicBezTo>
                  <a:cubicBezTo>
                    <a:pt x="197" y="1690"/>
                    <a:pt x="158" y="2789"/>
                    <a:pt x="119" y="3811"/>
                  </a:cubicBezTo>
                  <a:cubicBezTo>
                    <a:pt x="40" y="5303"/>
                    <a:pt x="1" y="6835"/>
                    <a:pt x="40" y="8367"/>
                  </a:cubicBezTo>
                  <a:cubicBezTo>
                    <a:pt x="119" y="9467"/>
                    <a:pt x="158" y="11077"/>
                    <a:pt x="786" y="12098"/>
                  </a:cubicBezTo>
                  <a:cubicBezTo>
                    <a:pt x="786" y="12136"/>
                    <a:pt x="1757" y="13719"/>
                    <a:pt x="2597" y="13719"/>
                  </a:cubicBezTo>
                  <a:cubicBezTo>
                    <a:pt x="2635" y="13719"/>
                    <a:pt x="2673" y="13716"/>
                    <a:pt x="2711" y="13709"/>
                  </a:cubicBezTo>
                  <a:cubicBezTo>
                    <a:pt x="3025" y="13670"/>
                    <a:pt x="3261" y="13395"/>
                    <a:pt x="3300" y="13080"/>
                  </a:cubicBezTo>
                  <a:cubicBezTo>
                    <a:pt x="3418" y="12373"/>
                    <a:pt x="3732" y="11706"/>
                    <a:pt x="4086" y="11038"/>
                  </a:cubicBezTo>
                  <a:cubicBezTo>
                    <a:pt x="4439" y="10409"/>
                    <a:pt x="4753" y="9702"/>
                    <a:pt x="4910" y="8956"/>
                  </a:cubicBezTo>
                  <a:cubicBezTo>
                    <a:pt x="5225" y="7424"/>
                    <a:pt x="5068" y="5657"/>
                    <a:pt x="4871" y="3968"/>
                  </a:cubicBezTo>
                  <a:cubicBezTo>
                    <a:pt x="4753" y="2986"/>
                    <a:pt x="4675" y="2043"/>
                    <a:pt x="4675" y="1179"/>
                  </a:cubicBezTo>
                  <a:cubicBezTo>
                    <a:pt x="4675" y="825"/>
                    <a:pt x="4361" y="551"/>
                    <a:pt x="4007" y="551"/>
                  </a:cubicBezTo>
                  <a:cubicBezTo>
                    <a:pt x="3654" y="551"/>
                    <a:pt x="3339" y="825"/>
                    <a:pt x="3339" y="1179"/>
                  </a:cubicBezTo>
                  <a:cubicBezTo>
                    <a:pt x="3339" y="2122"/>
                    <a:pt x="3457" y="3143"/>
                    <a:pt x="3575" y="4125"/>
                  </a:cubicBezTo>
                  <a:cubicBezTo>
                    <a:pt x="3654" y="5107"/>
                    <a:pt x="3771" y="6128"/>
                    <a:pt x="3771" y="7110"/>
                  </a:cubicBezTo>
                  <a:cubicBezTo>
                    <a:pt x="3771" y="7660"/>
                    <a:pt x="3732" y="8210"/>
                    <a:pt x="3654" y="8681"/>
                  </a:cubicBezTo>
                  <a:cubicBezTo>
                    <a:pt x="3536" y="9270"/>
                    <a:pt x="3222" y="9860"/>
                    <a:pt x="2907" y="10449"/>
                  </a:cubicBezTo>
                  <a:cubicBezTo>
                    <a:pt x="2672" y="10920"/>
                    <a:pt x="2436" y="11391"/>
                    <a:pt x="2279" y="11902"/>
                  </a:cubicBezTo>
                  <a:cubicBezTo>
                    <a:pt x="2122" y="11745"/>
                    <a:pt x="2004" y="11548"/>
                    <a:pt x="1886" y="11431"/>
                  </a:cubicBezTo>
                  <a:cubicBezTo>
                    <a:pt x="1454" y="10684"/>
                    <a:pt x="1415" y="9192"/>
                    <a:pt x="1375" y="8328"/>
                  </a:cubicBezTo>
                  <a:cubicBezTo>
                    <a:pt x="1336" y="7896"/>
                    <a:pt x="1336" y="7424"/>
                    <a:pt x="1336" y="6992"/>
                  </a:cubicBezTo>
                  <a:cubicBezTo>
                    <a:pt x="1336" y="5932"/>
                    <a:pt x="1375" y="4871"/>
                    <a:pt x="1415" y="3850"/>
                  </a:cubicBezTo>
                  <a:cubicBezTo>
                    <a:pt x="1454" y="2829"/>
                    <a:pt x="1493" y="1729"/>
                    <a:pt x="1493" y="668"/>
                  </a:cubicBezTo>
                  <a:cubicBezTo>
                    <a:pt x="1493" y="315"/>
                    <a:pt x="1218" y="1"/>
                    <a:pt x="865" y="1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1"/>
            <p:cNvSpPr/>
            <p:nvPr/>
          </p:nvSpPr>
          <p:spPr>
            <a:xfrm>
              <a:off x="1523500" y="3266975"/>
              <a:ext cx="151250" cy="151225"/>
            </a:xfrm>
            <a:custGeom>
              <a:avLst/>
              <a:gdLst/>
              <a:ahLst/>
              <a:cxnLst/>
              <a:rect l="l" t="t" r="r" b="b"/>
              <a:pathLst>
                <a:path w="6050" h="6049" extrusionOk="0">
                  <a:moveTo>
                    <a:pt x="3025" y="0"/>
                  </a:moveTo>
                  <a:cubicBezTo>
                    <a:pt x="1375" y="0"/>
                    <a:pt x="0" y="1375"/>
                    <a:pt x="0" y="3025"/>
                  </a:cubicBezTo>
                  <a:cubicBezTo>
                    <a:pt x="0" y="4713"/>
                    <a:pt x="1375" y="6049"/>
                    <a:pt x="3025" y="6049"/>
                  </a:cubicBezTo>
                  <a:cubicBezTo>
                    <a:pt x="4714" y="6049"/>
                    <a:pt x="6049" y="4713"/>
                    <a:pt x="6049" y="3025"/>
                  </a:cubicBezTo>
                  <a:cubicBezTo>
                    <a:pt x="6049" y="1375"/>
                    <a:pt x="4714" y="0"/>
                    <a:pt x="3025" y="0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1"/>
            <p:cNvSpPr/>
            <p:nvPr/>
          </p:nvSpPr>
          <p:spPr>
            <a:xfrm>
              <a:off x="1703200" y="2652000"/>
              <a:ext cx="130625" cy="342975"/>
            </a:xfrm>
            <a:custGeom>
              <a:avLst/>
              <a:gdLst/>
              <a:ahLst/>
              <a:cxnLst/>
              <a:rect l="l" t="t" r="r" b="b"/>
              <a:pathLst>
                <a:path w="5225" h="13719" extrusionOk="0">
                  <a:moveTo>
                    <a:pt x="2628" y="1"/>
                  </a:moveTo>
                  <a:cubicBezTo>
                    <a:pt x="2590" y="1"/>
                    <a:pt x="2552" y="4"/>
                    <a:pt x="2514" y="11"/>
                  </a:cubicBezTo>
                  <a:cubicBezTo>
                    <a:pt x="2200" y="50"/>
                    <a:pt x="1964" y="325"/>
                    <a:pt x="1925" y="639"/>
                  </a:cubicBezTo>
                  <a:cubicBezTo>
                    <a:pt x="1807" y="1346"/>
                    <a:pt x="1493" y="2014"/>
                    <a:pt x="1139" y="2682"/>
                  </a:cubicBezTo>
                  <a:cubicBezTo>
                    <a:pt x="786" y="3310"/>
                    <a:pt x="472" y="4017"/>
                    <a:pt x="315" y="4764"/>
                  </a:cubicBezTo>
                  <a:cubicBezTo>
                    <a:pt x="0" y="6295"/>
                    <a:pt x="157" y="8063"/>
                    <a:pt x="354" y="9752"/>
                  </a:cubicBezTo>
                  <a:cubicBezTo>
                    <a:pt x="472" y="10734"/>
                    <a:pt x="550" y="11676"/>
                    <a:pt x="550" y="12541"/>
                  </a:cubicBezTo>
                  <a:cubicBezTo>
                    <a:pt x="550" y="12894"/>
                    <a:pt x="864" y="13169"/>
                    <a:pt x="1218" y="13169"/>
                  </a:cubicBezTo>
                  <a:cubicBezTo>
                    <a:pt x="1571" y="13169"/>
                    <a:pt x="1886" y="12894"/>
                    <a:pt x="1886" y="12541"/>
                  </a:cubicBezTo>
                  <a:cubicBezTo>
                    <a:pt x="1886" y="11598"/>
                    <a:pt x="1768" y="10577"/>
                    <a:pt x="1650" y="9595"/>
                  </a:cubicBezTo>
                  <a:cubicBezTo>
                    <a:pt x="1571" y="8613"/>
                    <a:pt x="1454" y="7592"/>
                    <a:pt x="1454" y="6649"/>
                  </a:cubicBezTo>
                  <a:cubicBezTo>
                    <a:pt x="1454" y="6060"/>
                    <a:pt x="1493" y="5510"/>
                    <a:pt x="1571" y="5038"/>
                  </a:cubicBezTo>
                  <a:cubicBezTo>
                    <a:pt x="1689" y="4449"/>
                    <a:pt x="2003" y="3860"/>
                    <a:pt x="2318" y="3271"/>
                  </a:cubicBezTo>
                  <a:cubicBezTo>
                    <a:pt x="2553" y="2800"/>
                    <a:pt x="2789" y="2328"/>
                    <a:pt x="2946" y="1818"/>
                  </a:cubicBezTo>
                  <a:cubicBezTo>
                    <a:pt x="3103" y="1975"/>
                    <a:pt x="3221" y="2171"/>
                    <a:pt x="3339" y="2289"/>
                  </a:cubicBezTo>
                  <a:cubicBezTo>
                    <a:pt x="3771" y="3035"/>
                    <a:pt x="3810" y="4528"/>
                    <a:pt x="3850" y="5392"/>
                  </a:cubicBezTo>
                  <a:cubicBezTo>
                    <a:pt x="3889" y="5824"/>
                    <a:pt x="3889" y="6295"/>
                    <a:pt x="3889" y="6727"/>
                  </a:cubicBezTo>
                  <a:cubicBezTo>
                    <a:pt x="3889" y="7788"/>
                    <a:pt x="3850" y="8848"/>
                    <a:pt x="3810" y="9870"/>
                  </a:cubicBezTo>
                  <a:cubicBezTo>
                    <a:pt x="3771" y="10891"/>
                    <a:pt x="3732" y="11991"/>
                    <a:pt x="3732" y="13051"/>
                  </a:cubicBezTo>
                  <a:cubicBezTo>
                    <a:pt x="3732" y="13405"/>
                    <a:pt x="4007" y="13719"/>
                    <a:pt x="4360" y="13719"/>
                  </a:cubicBezTo>
                  <a:cubicBezTo>
                    <a:pt x="4753" y="13719"/>
                    <a:pt x="5028" y="13405"/>
                    <a:pt x="5028" y="13051"/>
                  </a:cubicBezTo>
                  <a:cubicBezTo>
                    <a:pt x="5028" y="12030"/>
                    <a:pt x="5067" y="10930"/>
                    <a:pt x="5106" y="9909"/>
                  </a:cubicBezTo>
                  <a:cubicBezTo>
                    <a:pt x="5185" y="8416"/>
                    <a:pt x="5224" y="6885"/>
                    <a:pt x="5185" y="5353"/>
                  </a:cubicBezTo>
                  <a:cubicBezTo>
                    <a:pt x="5106" y="4253"/>
                    <a:pt x="5067" y="2642"/>
                    <a:pt x="4439" y="1621"/>
                  </a:cubicBezTo>
                  <a:cubicBezTo>
                    <a:pt x="4439" y="1584"/>
                    <a:pt x="3468" y="1"/>
                    <a:pt x="2628" y="1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1"/>
            <p:cNvSpPr/>
            <p:nvPr/>
          </p:nvSpPr>
          <p:spPr>
            <a:xfrm>
              <a:off x="1694350" y="2577625"/>
              <a:ext cx="151250" cy="151250"/>
            </a:xfrm>
            <a:custGeom>
              <a:avLst/>
              <a:gdLst/>
              <a:ahLst/>
              <a:cxnLst/>
              <a:rect l="l" t="t" r="r" b="b"/>
              <a:pathLst>
                <a:path w="6050" h="6050" extrusionOk="0">
                  <a:moveTo>
                    <a:pt x="3025" y="1"/>
                  </a:moveTo>
                  <a:cubicBezTo>
                    <a:pt x="1336" y="1"/>
                    <a:pt x="1" y="1336"/>
                    <a:pt x="1" y="3025"/>
                  </a:cubicBezTo>
                  <a:cubicBezTo>
                    <a:pt x="1" y="4675"/>
                    <a:pt x="1336" y="6050"/>
                    <a:pt x="3025" y="6050"/>
                  </a:cubicBezTo>
                  <a:cubicBezTo>
                    <a:pt x="4675" y="6050"/>
                    <a:pt x="6050" y="4675"/>
                    <a:pt x="6050" y="3025"/>
                  </a:cubicBezTo>
                  <a:cubicBezTo>
                    <a:pt x="6050" y="1336"/>
                    <a:pt x="4675" y="1"/>
                    <a:pt x="3025" y="1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1"/>
            <p:cNvSpPr/>
            <p:nvPr/>
          </p:nvSpPr>
          <p:spPr>
            <a:xfrm>
              <a:off x="1706150" y="2997900"/>
              <a:ext cx="130625" cy="342975"/>
            </a:xfrm>
            <a:custGeom>
              <a:avLst/>
              <a:gdLst/>
              <a:ahLst/>
              <a:cxnLst/>
              <a:rect l="l" t="t" r="r" b="b"/>
              <a:pathLst>
                <a:path w="5225" h="13719" extrusionOk="0">
                  <a:moveTo>
                    <a:pt x="825" y="1"/>
                  </a:moveTo>
                  <a:cubicBezTo>
                    <a:pt x="471" y="1"/>
                    <a:pt x="197" y="315"/>
                    <a:pt x="197" y="669"/>
                  </a:cubicBezTo>
                  <a:cubicBezTo>
                    <a:pt x="197" y="1690"/>
                    <a:pt x="157" y="2750"/>
                    <a:pt x="118" y="3811"/>
                  </a:cubicBezTo>
                  <a:cubicBezTo>
                    <a:pt x="39" y="5303"/>
                    <a:pt x="0" y="6835"/>
                    <a:pt x="39" y="8328"/>
                  </a:cubicBezTo>
                  <a:cubicBezTo>
                    <a:pt x="79" y="9428"/>
                    <a:pt x="157" y="11077"/>
                    <a:pt x="786" y="12099"/>
                  </a:cubicBezTo>
                  <a:cubicBezTo>
                    <a:pt x="786" y="12099"/>
                    <a:pt x="1758" y="13719"/>
                    <a:pt x="2599" y="13719"/>
                  </a:cubicBezTo>
                  <a:cubicBezTo>
                    <a:pt x="2636" y="13719"/>
                    <a:pt x="2674" y="13716"/>
                    <a:pt x="2710" y="13709"/>
                  </a:cubicBezTo>
                  <a:cubicBezTo>
                    <a:pt x="3025" y="13630"/>
                    <a:pt x="3260" y="13395"/>
                    <a:pt x="3300" y="13080"/>
                  </a:cubicBezTo>
                  <a:cubicBezTo>
                    <a:pt x="3417" y="12334"/>
                    <a:pt x="3732" y="11706"/>
                    <a:pt x="4085" y="11038"/>
                  </a:cubicBezTo>
                  <a:cubicBezTo>
                    <a:pt x="4399" y="10370"/>
                    <a:pt x="4753" y="9703"/>
                    <a:pt x="4910" y="8956"/>
                  </a:cubicBezTo>
                  <a:cubicBezTo>
                    <a:pt x="5224" y="7385"/>
                    <a:pt x="5028" y="5657"/>
                    <a:pt x="4871" y="3968"/>
                  </a:cubicBezTo>
                  <a:cubicBezTo>
                    <a:pt x="4753" y="2947"/>
                    <a:pt x="4635" y="2043"/>
                    <a:pt x="4635" y="1179"/>
                  </a:cubicBezTo>
                  <a:cubicBezTo>
                    <a:pt x="4635" y="826"/>
                    <a:pt x="4360" y="511"/>
                    <a:pt x="4007" y="511"/>
                  </a:cubicBezTo>
                  <a:cubicBezTo>
                    <a:pt x="3614" y="511"/>
                    <a:pt x="3339" y="826"/>
                    <a:pt x="3339" y="1179"/>
                  </a:cubicBezTo>
                  <a:cubicBezTo>
                    <a:pt x="3339" y="2122"/>
                    <a:pt x="3457" y="3104"/>
                    <a:pt x="3535" y="4086"/>
                  </a:cubicBezTo>
                  <a:cubicBezTo>
                    <a:pt x="3653" y="5107"/>
                    <a:pt x="3771" y="6128"/>
                    <a:pt x="3771" y="7071"/>
                  </a:cubicBezTo>
                  <a:cubicBezTo>
                    <a:pt x="3771" y="7660"/>
                    <a:pt x="3732" y="8171"/>
                    <a:pt x="3653" y="8681"/>
                  </a:cubicBezTo>
                  <a:cubicBezTo>
                    <a:pt x="3496" y="9270"/>
                    <a:pt x="3221" y="9820"/>
                    <a:pt x="2907" y="10449"/>
                  </a:cubicBezTo>
                  <a:cubicBezTo>
                    <a:pt x="2671" y="10881"/>
                    <a:pt x="2435" y="11352"/>
                    <a:pt x="2239" y="11902"/>
                  </a:cubicBezTo>
                  <a:cubicBezTo>
                    <a:pt x="2121" y="11706"/>
                    <a:pt x="2003" y="11549"/>
                    <a:pt x="1885" y="11392"/>
                  </a:cubicBezTo>
                  <a:cubicBezTo>
                    <a:pt x="1453" y="10685"/>
                    <a:pt x="1414" y="9192"/>
                    <a:pt x="1375" y="8328"/>
                  </a:cubicBezTo>
                  <a:cubicBezTo>
                    <a:pt x="1336" y="7856"/>
                    <a:pt x="1336" y="7424"/>
                    <a:pt x="1336" y="6992"/>
                  </a:cubicBezTo>
                  <a:cubicBezTo>
                    <a:pt x="1336" y="5932"/>
                    <a:pt x="1375" y="4871"/>
                    <a:pt x="1414" y="3850"/>
                  </a:cubicBezTo>
                  <a:cubicBezTo>
                    <a:pt x="1453" y="2790"/>
                    <a:pt x="1493" y="1729"/>
                    <a:pt x="1493" y="669"/>
                  </a:cubicBezTo>
                  <a:cubicBezTo>
                    <a:pt x="1493" y="315"/>
                    <a:pt x="1218" y="1"/>
                    <a:pt x="825" y="1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1"/>
            <p:cNvSpPr/>
            <p:nvPr/>
          </p:nvSpPr>
          <p:spPr>
            <a:xfrm>
              <a:off x="1694350" y="3264025"/>
              <a:ext cx="151250" cy="151250"/>
            </a:xfrm>
            <a:custGeom>
              <a:avLst/>
              <a:gdLst/>
              <a:ahLst/>
              <a:cxnLst/>
              <a:rect l="l" t="t" r="r" b="b"/>
              <a:pathLst>
                <a:path w="6050" h="6050" extrusionOk="0">
                  <a:moveTo>
                    <a:pt x="3025" y="0"/>
                  </a:moveTo>
                  <a:cubicBezTo>
                    <a:pt x="1336" y="0"/>
                    <a:pt x="1" y="1336"/>
                    <a:pt x="1" y="3025"/>
                  </a:cubicBezTo>
                  <a:cubicBezTo>
                    <a:pt x="1" y="4674"/>
                    <a:pt x="1336" y="6049"/>
                    <a:pt x="3025" y="6049"/>
                  </a:cubicBezTo>
                  <a:cubicBezTo>
                    <a:pt x="4675" y="6049"/>
                    <a:pt x="6050" y="4674"/>
                    <a:pt x="6050" y="3025"/>
                  </a:cubicBezTo>
                  <a:cubicBezTo>
                    <a:pt x="6050" y="1336"/>
                    <a:pt x="4675" y="0"/>
                    <a:pt x="3025" y="0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1"/>
            <p:cNvSpPr/>
            <p:nvPr/>
          </p:nvSpPr>
          <p:spPr>
            <a:xfrm>
              <a:off x="2393500" y="2656925"/>
              <a:ext cx="131625" cy="342975"/>
            </a:xfrm>
            <a:custGeom>
              <a:avLst/>
              <a:gdLst/>
              <a:ahLst/>
              <a:cxnLst/>
              <a:rect l="l" t="t" r="r" b="b"/>
              <a:pathLst>
                <a:path w="5265" h="13719" extrusionOk="0">
                  <a:moveTo>
                    <a:pt x="2668" y="0"/>
                  </a:moveTo>
                  <a:cubicBezTo>
                    <a:pt x="2630" y="0"/>
                    <a:pt x="2592" y="3"/>
                    <a:pt x="2554" y="10"/>
                  </a:cubicBezTo>
                  <a:cubicBezTo>
                    <a:pt x="2240" y="50"/>
                    <a:pt x="2004" y="324"/>
                    <a:pt x="1965" y="639"/>
                  </a:cubicBezTo>
                  <a:cubicBezTo>
                    <a:pt x="1847" y="1346"/>
                    <a:pt x="1533" y="2013"/>
                    <a:pt x="1179" y="2681"/>
                  </a:cubicBezTo>
                  <a:cubicBezTo>
                    <a:pt x="826" y="3310"/>
                    <a:pt x="472" y="4017"/>
                    <a:pt x="315" y="4763"/>
                  </a:cubicBezTo>
                  <a:cubicBezTo>
                    <a:pt x="1" y="6295"/>
                    <a:pt x="197" y="8062"/>
                    <a:pt x="394" y="9751"/>
                  </a:cubicBezTo>
                  <a:cubicBezTo>
                    <a:pt x="512" y="10733"/>
                    <a:pt x="590" y="11676"/>
                    <a:pt x="590" y="12540"/>
                  </a:cubicBezTo>
                  <a:cubicBezTo>
                    <a:pt x="590" y="12894"/>
                    <a:pt x="904" y="13168"/>
                    <a:pt x="1258" y="13168"/>
                  </a:cubicBezTo>
                  <a:cubicBezTo>
                    <a:pt x="1611" y="13168"/>
                    <a:pt x="1926" y="12894"/>
                    <a:pt x="1926" y="12540"/>
                  </a:cubicBezTo>
                  <a:cubicBezTo>
                    <a:pt x="1926" y="11597"/>
                    <a:pt x="1808" y="10576"/>
                    <a:pt x="1690" y="9633"/>
                  </a:cubicBezTo>
                  <a:cubicBezTo>
                    <a:pt x="1572" y="8612"/>
                    <a:pt x="1494" y="7591"/>
                    <a:pt x="1494" y="6648"/>
                  </a:cubicBezTo>
                  <a:cubicBezTo>
                    <a:pt x="1494" y="6059"/>
                    <a:pt x="1533" y="5509"/>
                    <a:pt x="1611" y="5038"/>
                  </a:cubicBezTo>
                  <a:cubicBezTo>
                    <a:pt x="1729" y="4449"/>
                    <a:pt x="2043" y="3860"/>
                    <a:pt x="2318" y="3270"/>
                  </a:cubicBezTo>
                  <a:cubicBezTo>
                    <a:pt x="2593" y="2799"/>
                    <a:pt x="2829" y="2328"/>
                    <a:pt x="2986" y="1817"/>
                  </a:cubicBezTo>
                  <a:cubicBezTo>
                    <a:pt x="3143" y="1974"/>
                    <a:pt x="3261" y="2171"/>
                    <a:pt x="3379" y="2288"/>
                  </a:cubicBezTo>
                  <a:cubicBezTo>
                    <a:pt x="3811" y="3035"/>
                    <a:pt x="3850" y="4527"/>
                    <a:pt x="3890" y="5391"/>
                  </a:cubicBezTo>
                  <a:cubicBezTo>
                    <a:pt x="3890" y="5823"/>
                    <a:pt x="3929" y="6295"/>
                    <a:pt x="3929" y="6727"/>
                  </a:cubicBezTo>
                  <a:cubicBezTo>
                    <a:pt x="3929" y="7787"/>
                    <a:pt x="3890" y="8848"/>
                    <a:pt x="3850" y="9869"/>
                  </a:cubicBezTo>
                  <a:cubicBezTo>
                    <a:pt x="3811" y="10890"/>
                    <a:pt x="3772" y="11990"/>
                    <a:pt x="3772" y="13051"/>
                  </a:cubicBezTo>
                  <a:cubicBezTo>
                    <a:pt x="3772" y="13404"/>
                    <a:pt x="4047" y="13718"/>
                    <a:pt x="4400" y="13718"/>
                  </a:cubicBezTo>
                  <a:cubicBezTo>
                    <a:pt x="4754" y="13718"/>
                    <a:pt x="5068" y="13404"/>
                    <a:pt x="5068" y="13051"/>
                  </a:cubicBezTo>
                  <a:cubicBezTo>
                    <a:pt x="5068" y="12029"/>
                    <a:pt x="5107" y="10930"/>
                    <a:pt x="5146" y="9908"/>
                  </a:cubicBezTo>
                  <a:cubicBezTo>
                    <a:pt x="5225" y="8416"/>
                    <a:pt x="5264" y="6884"/>
                    <a:pt x="5186" y="5352"/>
                  </a:cubicBezTo>
                  <a:cubicBezTo>
                    <a:pt x="5146" y="4252"/>
                    <a:pt x="5107" y="2642"/>
                    <a:pt x="4479" y="1621"/>
                  </a:cubicBezTo>
                  <a:cubicBezTo>
                    <a:pt x="4479" y="1583"/>
                    <a:pt x="3508" y="0"/>
                    <a:pt x="2668" y="0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1"/>
            <p:cNvSpPr/>
            <p:nvPr/>
          </p:nvSpPr>
          <p:spPr>
            <a:xfrm>
              <a:off x="2385650" y="2582550"/>
              <a:ext cx="151250" cy="151225"/>
            </a:xfrm>
            <a:custGeom>
              <a:avLst/>
              <a:gdLst/>
              <a:ahLst/>
              <a:cxnLst/>
              <a:rect l="l" t="t" r="r" b="b"/>
              <a:pathLst>
                <a:path w="6050" h="6049" extrusionOk="0">
                  <a:moveTo>
                    <a:pt x="3025" y="0"/>
                  </a:moveTo>
                  <a:cubicBezTo>
                    <a:pt x="1336" y="0"/>
                    <a:pt x="1" y="1336"/>
                    <a:pt x="1" y="3025"/>
                  </a:cubicBezTo>
                  <a:cubicBezTo>
                    <a:pt x="1" y="4674"/>
                    <a:pt x="1336" y="6049"/>
                    <a:pt x="3025" y="6049"/>
                  </a:cubicBezTo>
                  <a:cubicBezTo>
                    <a:pt x="4675" y="6049"/>
                    <a:pt x="6050" y="4674"/>
                    <a:pt x="6050" y="3025"/>
                  </a:cubicBezTo>
                  <a:cubicBezTo>
                    <a:pt x="6050" y="1336"/>
                    <a:pt x="4675" y="0"/>
                    <a:pt x="3025" y="0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1"/>
            <p:cNvSpPr/>
            <p:nvPr/>
          </p:nvSpPr>
          <p:spPr>
            <a:xfrm>
              <a:off x="2397450" y="3002825"/>
              <a:ext cx="130625" cy="342975"/>
            </a:xfrm>
            <a:custGeom>
              <a:avLst/>
              <a:gdLst/>
              <a:ahLst/>
              <a:cxnLst/>
              <a:rect l="l" t="t" r="r" b="b"/>
              <a:pathLst>
                <a:path w="5225" h="13719" extrusionOk="0">
                  <a:moveTo>
                    <a:pt x="825" y="0"/>
                  </a:moveTo>
                  <a:cubicBezTo>
                    <a:pt x="471" y="0"/>
                    <a:pt x="196" y="314"/>
                    <a:pt x="196" y="668"/>
                  </a:cubicBezTo>
                  <a:cubicBezTo>
                    <a:pt x="196" y="1689"/>
                    <a:pt x="157" y="2750"/>
                    <a:pt x="118" y="3810"/>
                  </a:cubicBezTo>
                  <a:cubicBezTo>
                    <a:pt x="39" y="5303"/>
                    <a:pt x="0" y="6835"/>
                    <a:pt x="39" y="8327"/>
                  </a:cubicBezTo>
                  <a:cubicBezTo>
                    <a:pt x="79" y="9427"/>
                    <a:pt x="157" y="11077"/>
                    <a:pt x="746" y="12098"/>
                  </a:cubicBezTo>
                  <a:cubicBezTo>
                    <a:pt x="784" y="12098"/>
                    <a:pt x="1758" y="13718"/>
                    <a:pt x="2599" y="13718"/>
                  </a:cubicBezTo>
                  <a:cubicBezTo>
                    <a:pt x="2636" y="13718"/>
                    <a:pt x="2674" y="13715"/>
                    <a:pt x="2710" y="13708"/>
                  </a:cubicBezTo>
                  <a:cubicBezTo>
                    <a:pt x="3025" y="13630"/>
                    <a:pt x="3221" y="13394"/>
                    <a:pt x="3299" y="13080"/>
                  </a:cubicBezTo>
                  <a:cubicBezTo>
                    <a:pt x="3417" y="12334"/>
                    <a:pt x="3732" y="11705"/>
                    <a:pt x="4085" y="11037"/>
                  </a:cubicBezTo>
                  <a:cubicBezTo>
                    <a:pt x="4399" y="10370"/>
                    <a:pt x="4753" y="9702"/>
                    <a:pt x="4910" y="8956"/>
                  </a:cubicBezTo>
                  <a:cubicBezTo>
                    <a:pt x="5224" y="7424"/>
                    <a:pt x="5028" y="5656"/>
                    <a:pt x="4871" y="3967"/>
                  </a:cubicBezTo>
                  <a:cubicBezTo>
                    <a:pt x="4753" y="2985"/>
                    <a:pt x="4635" y="2043"/>
                    <a:pt x="4635" y="1179"/>
                  </a:cubicBezTo>
                  <a:cubicBezTo>
                    <a:pt x="4635" y="825"/>
                    <a:pt x="4360" y="511"/>
                    <a:pt x="4006" y="511"/>
                  </a:cubicBezTo>
                  <a:cubicBezTo>
                    <a:pt x="3614" y="511"/>
                    <a:pt x="3339" y="825"/>
                    <a:pt x="3339" y="1179"/>
                  </a:cubicBezTo>
                  <a:cubicBezTo>
                    <a:pt x="3339" y="2121"/>
                    <a:pt x="3457" y="3103"/>
                    <a:pt x="3535" y="4085"/>
                  </a:cubicBezTo>
                  <a:cubicBezTo>
                    <a:pt x="3653" y="5106"/>
                    <a:pt x="3771" y="6128"/>
                    <a:pt x="3771" y="7070"/>
                  </a:cubicBezTo>
                  <a:cubicBezTo>
                    <a:pt x="3771" y="7659"/>
                    <a:pt x="3732" y="8170"/>
                    <a:pt x="3614" y="8681"/>
                  </a:cubicBezTo>
                  <a:cubicBezTo>
                    <a:pt x="3496" y="9270"/>
                    <a:pt x="3221" y="9820"/>
                    <a:pt x="2907" y="10448"/>
                  </a:cubicBezTo>
                  <a:cubicBezTo>
                    <a:pt x="2671" y="10880"/>
                    <a:pt x="2435" y="11352"/>
                    <a:pt x="2239" y="11902"/>
                  </a:cubicBezTo>
                  <a:cubicBezTo>
                    <a:pt x="2121" y="11705"/>
                    <a:pt x="2003" y="11548"/>
                    <a:pt x="1885" y="11391"/>
                  </a:cubicBezTo>
                  <a:cubicBezTo>
                    <a:pt x="1453" y="10684"/>
                    <a:pt x="1375" y="9191"/>
                    <a:pt x="1375" y="8327"/>
                  </a:cubicBezTo>
                  <a:cubicBezTo>
                    <a:pt x="1336" y="7856"/>
                    <a:pt x="1336" y="7424"/>
                    <a:pt x="1336" y="6992"/>
                  </a:cubicBezTo>
                  <a:cubicBezTo>
                    <a:pt x="1336" y="5931"/>
                    <a:pt x="1375" y="4871"/>
                    <a:pt x="1414" y="3849"/>
                  </a:cubicBezTo>
                  <a:cubicBezTo>
                    <a:pt x="1453" y="2789"/>
                    <a:pt x="1493" y="1728"/>
                    <a:pt x="1493" y="668"/>
                  </a:cubicBezTo>
                  <a:cubicBezTo>
                    <a:pt x="1493" y="314"/>
                    <a:pt x="1218" y="0"/>
                    <a:pt x="825" y="0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1"/>
            <p:cNvSpPr/>
            <p:nvPr/>
          </p:nvSpPr>
          <p:spPr>
            <a:xfrm>
              <a:off x="2385650" y="3268925"/>
              <a:ext cx="151250" cy="151250"/>
            </a:xfrm>
            <a:custGeom>
              <a:avLst/>
              <a:gdLst/>
              <a:ahLst/>
              <a:cxnLst/>
              <a:rect l="l" t="t" r="r" b="b"/>
              <a:pathLst>
                <a:path w="6050" h="6050" extrusionOk="0">
                  <a:moveTo>
                    <a:pt x="3025" y="1"/>
                  </a:moveTo>
                  <a:cubicBezTo>
                    <a:pt x="1336" y="1"/>
                    <a:pt x="1" y="1336"/>
                    <a:pt x="1" y="3025"/>
                  </a:cubicBezTo>
                  <a:cubicBezTo>
                    <a:pt x="1" y="4675"/>
                    <a:pt x="1336" y="6049"/>
                    <a:pt x="3025" y="6049"/>
                  </a:cubicBezTo>
                  <a:cubicBezTo>
                    <a:pt x="4675" y="6049"/>
                    <a:pt x="6050" y="4675"/>
                    <a:pt x="6050" y="3025"/>
                  </a:cubicBezTo>
                  <a:cubicBezTo>
                    <a:pt x="6050" y="1336"/>
                    <a:pt x="4675" y="1"/>
                    <a:pt x="3025" y="1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1"/>
            <p:cNvSpPr/>
            <p:nvPr/>
          </p:nvSpPr>
          <p:spPr>
            <a:xfrm>
              <a:off x="2563400" y="2654950"/>
              <a:ext cx="130625" cy="342975"/>
            </a:xfrm>
            <a:custGeom>
              <a:avLst/>
              <a:gdLst/>
              <a:ahLst/>
              <a:cxnLst/>
              <a:rect l="l" t="t" r="r" b="b"/>
              <a:pathLst>
                <a:path w="5225" h="13719" extrusionOk="0">
                  <a:moveTo>
                    <a:pt x="2625" y="1"/>
                  </a:moveTo>
                  <a:cubicBezTo>
                    <a:pt x="2588" y="1"/>
                    <a:pt x="2551" y="4"/>
                    <a:pt x="2514" y="11"/>
                  </a:cubicBezTo>
                  <a:cubicBezTo>
                    <a:pt x="2200" y="89"/>
                    <a:pt x="1964" y="325"/>
                    <a:pt x="1925" y="639"/>
                  </a:cubicBezTo>
                  <a:cubicBezTo>
                    <a:pt x="1807" y="1385"/>
                    <a:pt x="1493" y="2014"/>
                    <a:pt x="1139" y="2682"/>
                  </a:cubicBezTo>
                  <a:cubicBezTo>
                    <a:pt x="825" y="3349"/>
                    <a:pt x="471" y="4017"/>
                    <a:pt x="314" y="4763"/>
                  </a:cubicBezTo>
                  <a:cubicBezTo>
                    <a:pt x="0" y="6334"/>
                    <a:pt x="197" y="8063"/>
                    <a:pt x="354" y="9752"/>
                  </a:cubicBezTo>
                  <a:cubicBezTo>
                    <a:pt x="471" y="10773"/>
                    <a:pt x="589" y="11676"/>
                    <a:pt x="589" y="12540"/>
                  </a:cubicBezTo>
                  <a:cubicBezTo>
                    <a:pt x="589" y="12894"/>
                    <a:pt x="864" y="13208"/>
                    <a:pt x="1218" y="13208"/>
                  </a:cubicBezTo>
                  <a:cubicBezTo>
                    <a:pt x="1611" y="13208"/>
                    <a:pt x="1885" y="12894"/>
                    <a:pt x="1885" y="12540"/>
                  </a:cubicBezTo>
                  <a:cubicBezTo>
                    <a:pt x="1885" y="11637"/>
                    <a:pt x="1768" y="10616"/>
                    <a:pt x="1689" y="9634"/>
                  </a:cubicBezTo>
                  <a:cubicBezTo>
                    <a:pt x="1571" y="8613"/>
                    <a:pt x="1453" y="7591"/>
                    <a:pt x="1453" y="6649"/>
                  </a:cubicBezTo>
                  <a:cubicBezTo>
                    <a:pt x="1453" y="6099"/>
                    <a:pt x="1493" y="5549"/>
                    <a:pt x="1611" y="5038"/>
                  </a:cubicBezTo>
                  <a:cubicBezTo>
                    <a:pt x="1728" y="4449"/>
                    <a:pt x="2003" y="3899"/>
                    <a:pt x="2318" y="3310"/>
                  </a:cubicBezTo>
                  <a:cubicBezTo>
                    <a:pt x="2553" y="2839"/>
                    <a:pt x="2789" y="2367"/>
                    <a:pt x="2985" y="1857"/>
                  </a:cubicBezTo>
                  <a:cubicBezTo>
                    <a:pt x="3103" y="2014"/>
                    <a:pt x="3221" y="2171"/>
                    <a:pt x="3339" y="2328"/>
                  </a:cubicBezTo>
                  <a:cubicBezTo>
                    <a:pt x="3771" y="3035"/>
                    <a:pt x="3810" y="4528"/>
                    <a:pt x="3849" y="5431"/>
                  </a:cubicBezTo>
                  <a:cubicBezTo>
                    <a:pt x="3889" y="5863"/>
                    <a:pt x="3889" y="6295"/>
                    <a:pt x="3889" y="6727"/>
                  </a:cubicBezTo>
                  <a:cubicBezTo>
                    <a:pt x="3889" y="7788"/>
                    <a:pt x="3849" y="8848"/>
                    <a:pt x="3810" y="9870"/>
                  </a:cubicBezTo>
                  <a:cubicBezTo>
                    <a:pt x="3771" y="10930"/>
                    <a:pt x="3732" y="11991"/>
                    <a:pt x="3732" y="13051"/>
                  </a:cubicBezTo>
                  <a:cubicBezTo>
                    <a:pt x="3732" y="13444"/>
                    <a:pt x="4007" y="13719"/>
                    <a:pt x="4399" y="13719"/>
                  </a:cubicBezTo>
                  <a:cubicBezTo>
                    <a:pt x="4753" y="13719"/>
                    <a:pt x="5028" y="13444"/>
                    <a:pt x="5028" y="13051"/>
                  </a:cubicBezTo>
                  <a:cubicBezTo>
                    <a:pt x="5028" y="12030"/>
                    <a:pt x="5067" y="10969"/>
                    <a:pt x="5106" y="9909"/>
                  </a:cubicBezTo>
                  <a:cubicBezTo>
                    <a:pt x="5185" y="8416"/>
                    <a:pt x="5224" y="6884"/>
                    <a:pt x="5185" y="5392"/>
                  </a:cubicBezTo>
                  <a:cubicBezTo>
                    <a:pt x="5146" y="4292"/>
                    <a:pt x="5067" y="2642"/>
                    <a:pt x="4439" y="1621"/>
                  </a:cubicBezTo>
                  <a:cubicBezTo>
                    <a:pt x="4439" y="1621"/>
                    <a:pt x="3466" y="1"/>
                    <a:pt x="2625" y="1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1"/>
            <p:cNvSpPr/>
            <p:nvPr/>
          </p:nvSpPr>
          <p:spPr>
            <a:xfrm>
              <a:off x="2554550" y="2580575"/>
              <a:ext cx="151250" cy="151250"/>
            </a:xfrm>
            <a:custGeom>
              <a:avLst/>
              <a:gdLst/>
              <a:ahLst/>
              <a:cxnLst/>
              <a:rect l="l" t="t" r="r" b="b"/>
              <a:pathLst>
                <a:path w="6050" h="6050" extrusionOk="0">
                  <a:moveTo>
                    <a:pt x="3025" y="1"/>
                  </a:moveTo>
                  <a:cubicBezTo>
                    <a:pt x="1375" y="1"/>
                    <a:pt x="1" y="1375"/>
                    <a:pt x="1" y="3025"/>
                  </a:cubicBezTo>
                  <a:cubicBezTo>
                    <a:pt x="1" y="4714"/>
                    <a:pt x="1375" y="6049"/>
                    <a:pt x="3025" y="6049"/>
                  </a:cubicBezTo>
                  <a:cubicBezTo>
                    <a:pt x="4714" y="6049"/>
                    <a:pt x="6049" y="4714"/>
                    <a:pt x="6049" y="3025"/>
                  </a:cubicBezTo>
                  <a:cubicBezTo>
                    <a:pt x="6049" y="1375"/>
                    <a:pt x="4714" y="1"/>
                    <a:pt x="3025" y="1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1"/>
            <p:cNvSpPr/>
            <p:nvPr/>
          </p:nvSpPr>
          <p:spPr>
            <a:xfrm>
              <a:off x="2566325" y="3000850"/>
              <a:ext cx="130625" cy="342975"/>
            </a:xfrm>
            <a:custGeom>
              <a:avLst/>
              <a:gdLst/>
              <a:ahLst/>
              <a:cxnLst/>
              <a:rect l="l" t="t" r="r" b="b"/>
              <a:pathLst>
                <a:path w="5225" h="13719" extrusionOk="0">
                  <a:moveTo>
                    <a:pt x="865" y="1"/>
                  </a:moveTo>
                  <a:cubicBezTo>
                    <a:pt x="472" y="1"/>
                    <a:pt x="197" y="315"/>
                    <a:pt x="197" y="668"/>
                  </a:cubicBezTo>
                  <a:cubicBezTo>
                    <a:pt x="197" y="1690"/>
                    <a:pt x="158" y="2789"/>
                    <a:pt x="119" y="3811"/>
                  </a:cubicBezTo>
                  <a:cubicBezTo>
                    <a:pt x="40" y="5303"/>
                    <a:pt x="1" y="6835"/>
                    <a:pt x="40" y="8367"/>
                  </a:cubicBezTo>
                  <a:cubicBezTo>
                    <a:pt x="119" y="9467"/>
                    <a:pt x="158" y="11077"/>
                    <a:pt x="787" y="12098"/>
                  </a:cubicBezTo>
                  <a:cubicBezTo>
                    <a:pt x="787" y="12136"/>
                    <a:pt x="1757" y="13719"/>
                    <a:pt x="2598" y="13719"/>
                  </a:cubicBezTo>
                  <a:cubicBezTo>
                    <a:pt x="2636" y="13719"/>
                    <a:pt x="2674" y="13716"/>
                    <a:pt x="2711" y="13709"/>
                  </a:cubicBezTo>
                  <a:cubicBezTo>
                    <a:pt x="3025" y="13670"/>
                    <a:pt x="3261" y="13395"/>
                    <a:pt x="3300" y="13080"/>
                  </a:cubicBezTo>
                  <a:cubicBezTo>
                    <a:pt x="3418" y="12373"/>
                    <a:pt x="3732" y="11706"/>
                    <a:pt x="4086" y="11038"/>
                  </a:cubicBezTo>
                  <a:cubicBezTo>
                    <a:pt x="4439" y="10409"/>
                    <a:pt x="4754" y="9702"/>
                    <a:pt x="4911" y="8956"/>
                  </a:cubicBezTo>
                  <a:cubicBezTo>
                    <a:pt x="5225" y="7424"/>
                    <a:pt x="5068" y="5657"/>
                    <a:pt x="4871" y="3968"/>
                  </a:cubicBezTo>
                  <a:cubicBezTo>
                    <a:pt x="4754" y="2986"/>
                    <a:pt x="4675" y="2043"/>
                    <a:pt x="4675" y="1179"/>
                  </a:cubicBezTo>
                  <a:cubicBezTo>
                    <a:pt x="4675" y="825"/>
                    <a:pt x="4361" y="551"/>
                    <a:pt x="4007" y="551"/>
                  </a:cubicBezTo>
                  <a:cubicBezTo>
                    <a:pt x="3654" y="551"/>
                    <a:pt x="3340" y="825"/>
                    <a:pt x="3340" y="1179"/>
                  </a:cubicBezTo>
                  <a:cubicBezTo>
                    <a:pt x="3340" y="2122"/>
                    <a:pt x="3457" y="3143"/>
                    <a:pt x="3575" y="4125"/>
                  </a:cubicBezTo>
                  <a:cubicBezTo>
                    <a:pt x="3654" y="5107"/>
                    <a:pt x="3772" y="6128"/>
                    <a:pt x="3772" y="7110"/>
                  </a:cubicBezTo>
                  <a:cubicBezTo>
                    <a:pt x="3772" y="7660"/>
                    <a:pt x="3732" y="8210"/>
                    <a:pt x="3654" y="8681"/>
                  </a:cubicBezTo>
                  <a:cubicBezTo>
                    <a:pt x="3536" y="9270"/>
                    <a:pt x="3222" y="9860"/>
                    <a:pt x="2908" y="10449"/>
                  </a:cubicBezTo>
                  <a:cubicBezTo>
                    <a:pt x="2672" y="10920"/>
                    <a:pt x="2436" y="11391"/>
                    <a:pt x="2279" y="11902"/>
                  </a:cubicBezTo>
                  <a:cubicBezTo>
                    <a:pt x="2122" y="11745"/>
                    <a:pt x="2004" y="11548"/>
                    <a:pt x="1886" y="11431"/>
                  </a:cubicBezTo>
                  <a:cubicBezTo>
                    <a:pt x="1454" y="10684"/>
                    <a:pt x="1415" y="9192"/>
                    <a:pt x="1376" y="8328"/>
                  </a:cubicBezTo>
                  <a:cubicBezTo>
                    <a:pt x="1336" y="7896"/>
                    <a:pt x="1336" y="7424"/>
                    <a:pt x="1336" y="6992"/>
                  </a:cubicBezTo>
                  <a:cubicBezTo>
                    <a:pt x="1336" y="5932"/>
                    <a:pt x="1376" y="4871"/>
                    <a:pt x="1415" y="3850"/>
                  </a:cubicBezTo>
                  <a:cubicBezTo>
                    <a:pt x="1454" y="2829"/>
                    <a:pt x="1494" y="1729"/>
                    <a:pt x="1494" y="668"/>
                  </a:cubicBezTo>
                  <a:cubicBezTo>
                    <a:pt x="1494" y="315"/>
                    <a:pt x="1219" y="1"/>
                    <a:pt x="865" y="1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1"/>
            <p:cNvSpPr/>
            <p:nvPr/>
          </p:nvSpPr>
          <p:spPr>
            <a:xfrm>
              <a:off x="2554550" y="3266975"/>
              <a:ext cx="151250" cy="151225"/>
            </a:xfrm>
            <a:custGeom>
              <a:avLst/>
              <a:gdLst/>
              <a:ahLst/>
              <a:cxnLst/>
              <a:rect l="l" t="t" r="r" b="b"/>
              <a:pathLst>
                <a:path w="6050" h="6049" extrusionOk="0">
                  <a:moveTo>
                    <a:pt x="3025" y="0"/>
                  </a:moveTo>
                  <a:cubicBezTo>
                    <a:pt x="1375" y="0"/>
                    <a:pt x="1" y="1375"/>
                    <a:pt x="1" y="3025"/>
                  </a:cubicBezTo>
                  <a:cubicBezTo>
                    <a:pt x="1" y="4713"/>
                    <a:pt x="1375" y="6049"/>
                    <a:pt x="3025" y="6049"/>
                  </a:cubicBezTo>
                  <a:cubicBezTo>
                    <a:pt x="4714" y="6049"/>
                    <a:pt x="6049" y="4713"/>
                    <a:pt x="6049" y="3025"/>
                  </a:cubicBezTo>
                  <a:cubicBezTo>
                    <a:pt x="6049" y="1375"/>
                    <a:pt x="4714" y="0"/>
                    <a:pt x="3025" y="0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1"/>
            <p:cNvSpPr/>
            <p:nvPr/>
          </p:nvSpPr>
          <p:spPr>
            <a:xfrm>
              <a:off x="2734250" y="2652000"/>
              <a:ext cx="130625" cy="342975"/>
            </a:xfrm>
            <a:custGeom>
              <a:avLst/>
              <a:gdLst/>
              <a:ahLst/>
              <a:cxnLst/>
              <a:rect l="l" t="t" r="r" b="b"/>
              <a:pathLst>
                <a:path w="5225" h="13719" extrusionOk="0">
                  <a:moveTo>
                    <a:pt x="2628" y="1"/>
                  </a:moveTo>
                  <a:cubicBezTo>
                    <a:pt x="2590" y="1"/>
                    <a:pt x="2552" y="4"/>
                    <a:pt x="2514" y="11"/>
                  </a:cubicBezTo>
                  <a:cubicBezTo>
                    <a:pt x="2200" y="50"/>
                    <a:pt x="1964" y="325"/>
                    <a:pt x="1925" y="639"/>
                  </a:cubicBezTo>
                  <a:cubicBezTo>
                    <a:pt x="1807" y="1346"/>
                    <a:pt x="1493" y="2014"/>
                    <a:pt x="1140" y="2682"/>
                  </a:cubicBezTo>
                  <a:cubicBezTo>
                    <a:pt x="786" y="3310"/>
                    <a:pt x="472" y="4017"/>
                    <a:pt x="315" y="4764"/>
                  </a:cubicBezTo>
                  <a:cubicBezTo>
                    <a:pt x="1" y="6295"/>
                    <a:pt x="197" y="8063"/>
                    <a:pt x="354" y="9752"/>
                  </a:cubicBezTo>
                  <a:cubicBezTo>
                    <a:pt x="472" y="10734"/>
                    <a:pt x="550" y="11676"/>
                    <a:pt x="550" y="12541"/>
                  </a:cubicBezTo>
                  <a:cubicBezTo>
                    <a:pt x="550" y="12894"/>
                    <a:pt x="865" y="13169"/>
                    <a:pt x="1218" y="13169"/>
                  </a:cubicBezTo>
                  <a:cubicBezTo>
                    <a:pt x="1572" y="13169"/>
                    <a:pt x="1886" y="12894"/>
                    <a:pt x="1886" y="12541"/>
                  </a:cubicBezTo>
                  <a:cubicBezTo>
                    <a:pt x="1886" y="11598"/>
                    <a:pt x="1768" y="10577"/>
                    <a:pt x="1650" y="9595"/>
                  </a:cubicBezTo>
                  <a:cubicBezTo>
                    <a:pt x="1572" y="8613"/>
                    <a:pt x="1454" y="7592"/>
                    <a:pt x="1454" y="6649"/>
                  </a:cubicBezTo>
                  <a:cubicBezTo>
                    <a:pt x="1454" y="6060"/>
                    <a:pt x="1493" y="5510"/>
                    <a:pt x="1572" y="5038"/>
                  </a:cubicBezTo>
                  <a:cubicBezTo>
                    <a:pt x="1690" y="4449"/>
                    <a:pt x="2004" y="3860"/>
                    <a:pt x="2318" y="3271"/>
                  </a:cubicBezTo>
                  <a:cubicBezTo>
                    <a:pt x="2554" y="2800"/>
                    <a:pt x="2789" y="2328"/>
                    <a:pt x="2946" y="1818"/>
                  </a:cubicBezTo>
                  <a:cubicBezTo>
                    <a:pt x="3104" y="1975"/>
                    <a:pt x="3221" y="2171"/>
                    <a:pt x="3339" y="2289"/>
                  </a:cubicBezTo>
                  <a:cubicBezTo>
                    <a:pt x="3771" y="3035"/>
                    <a:pt x="3811" y="4528"/>
                    <a:pt x="3850" y="5392"/>
                  </a:cubicBezTo>
                  <a:cubicBezTo>
                    <a:pt x="3889" y="5824"/>
                    <a:pt x="3889" y="6295"/>
                    <a:pt x="3889" y="6727"/>
                  </a:cubicBezTo>
                  <a:cubicBezTo>
                    <a:pt x="3889" y="7788"/>
                    <a:pt x="3850" y="8848"/>
                    <a:pt x="3811" y="9870"/>
                  </a:cubicBezTo>
                  <a:cubicBezTo>
                    <a:pt x="3771" y="10891"/>
                    <a:pt x="3732" y="11991"/>
                    <a:pt x="3732" y="13051"/>
                  </a:cubicBezTo>
                  <a:cubicBezTo>
                    <a:pt x="3732" y="13405"/>
                    <a:pt x="4007" y="13719"/>
                    <a:pt x="4360" y="13719"/>
                  </a:cubicBezTo>
                  <a:cubicBezTo>
                    <a:pt x="4753" y="13719"/>
                    <a:pt x="5028" y="13405"/>
                    <a:pt x="5028" y="13051"/>
                  </a:cubicBezTo>
                  <a:cubicBezTo>
                    <a:pt x="5028" y="12030"/>
                    <a:pt x="5067" y="10930"/>
                    <a:pt x="5107" y="9909"/>
                  </a:cubicBezTo>
                  <a:cubicBezTo>
                    <a:pt x="5185" y="8416"/>
                    <a:pt x="5225" y="6885"/>
                    <a:pt x="5185" y="5353"/>
                  </a:cubicBezTo>
                  <a:cubicBezTo>
                    <a:pt x="5146" y="4253"/>
                    <a:pt x="5067" y="2642"/>
                    <a:pt x="4439" y="1621"/>
                  </a:cubicBezTo>
                  <a:cubicBezTo>
                    <a:pt x="4439" y="1584"/>
                    <a:pt x="3469" y="1"/>
                    <a:pt x="2628" y="1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1"/>
            <p:cNvSpPr/>
            <p:nvPr/>
          </p:nvSpPr>
          <p:spPr>
            <a:xfrm>
              <a:off x="2725425" y="2577625"/>
              <a:ext cx="151225" cy="151250"/>
            </a:xfrm>
            <a:custGeom>
              <a:avLst/>
              <a:gdLst/>
              <a:ahLst/>
              <a:cxnLst/>
              <a:rect l="l" t="t" r="r" b="b"/>
              <a:pathLst>
                <a:path w="6049" h="6050" extrusionOk="0">
                  <a:moveTo>
                    <a:pt x="3024" y="1"/>
                  </a:moveTo>
                  <a:cubicBezTo>
                    <a:pt x="1375" y="1"/>
                    <a:pt x="0" y="1336"/>
                    <a:pt x="0" y="3025"/>
                  </a:cubicBezTo>
                  <a:cubicBezTo>
                    <a:pt x="0" y="4675"/>
                    <a:pt x="1375" y="6050"/>
                    <a:pt x="3024" y="6050"/>
                  </a:cubicBezTo>
                  <a:cubicBezTo>
                    <a:pt x="4674" y="6050"/>
                    <a:pt x="6049" y="4675"/>
                    <a:pt x="6049" y="3025"/>
                  </a:cubicBezTo>
                  <a:cubicBezTo>
                    <a:pt x="6049" y="1336"/>
                    <a:pt x="4674" y="1"/>
                    <a:pt x="3024" y="1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1"/>
            <p:cNvSpPr/>
            <p:nvPr/>
          </p:nvSpPr>
          <p:spPr>
            <a:xfrm>
              <a:off x="2737200" y="2997900"/>
              <a:ext cx="130625" cy="342975"/>
            </a:xfrm>
            <a:custGeom>
              <a:avLst/>
              <a:gdLst/>
              <a:ahLst/>
              <a:cxnLst/>
              <a:rect l="l" t="t" r="r" b="b"/>
              <a:pathLst>
                <a:path w="5225" h="13719" extrusionOk="0">
                  <a:moveTo>
                    <a:pt x="865" y="1"/>
                  </a:moveTo>
                  <a:cubicBezTo>
                    <a:pt x="472" y="1"/>
                    <a:pt x="197" y="315"/>
                    <a:pt x="197" y="669"/>
                  </a:cubicBezTo>
                  <a:cubicBezTo>
                    <a:pt x="197" y="1690"/>
                    <a:pt x="158" y="2750"/>
                    <a:pt x="118" y="3811"/>
                  </a:cubicBezTo>
                  <a:cubicBezTo>
                    <a:pt x="40" y="5303"/>
                    <a:pt x="0" y="6835"/>
                    <a:pt x="40" y="8328"/>
                  </a:cubicBezTo>
                  <a:cubicBezTo>
                    <a:pt x="79" y="9428"/>
                    <a:pt x="158" y="11077"/>
                    <a:pt x="786" y="12099"/>
                  </a:cubicBezTo>
                  <a:cubicBezTo>
                    <a:pt x="786" y="12099"/>
                    <a:pt x="1758" y="13719"/>
                    <a:pt x="2599" y="13719"/>
                  </a:cubicBezTo>
                  <a:cubicBezTo>
                    <a:pt x="2637" y="13719"/>
                    <a:pt x="2674" y="13716"/>
                    <a:pt x="2711" y="13709"/>
                  </a:cubicBezTo>
                  <a:cubicBezTo>
                    <a:pt x="3025" y="13630"/>
                    <a:pt x="3261" y="13395"/>
                    <a:pt x="3300" y="13080"/>
                  </a:cubicBezTo>
                  <a:cubicBezTo>
                    <a:pt x="3418" y="12334"/>
                    <a:pt x="3732" y="11706"/>
                    <a:pt x="4085" y="11038"/>
                  </a:cubicBezTo>
                  <a:cubicBezTo>
                    <a:pt x="4439" y="10370"/>
                    <a:pt x="4753" y="9703"/>
                    <a:pt x="4910" y="8956"/>
                  </a:cubicBezTo>
                  <a:cubicBezTo>
                    <a:pt x="5224" y="7385"/>
                    <a:pt x="5028" y="5657"/>
                    <a:pt x="4871" y="3968"/>
                  </a:cubicBezTo>
                  <a:cubicBezTo>
                    <a:pt x="4753" y="2947"/>
                    <a:pt x="4675" y="2043"/>
                    <a:pt x="4675" y="1179"/>
                  </a:cubicBezTo>
                  <a:cubicBezTo>
                    <a:pt x="4675" y="826"/>
                    <a:pt x="4360" y="511"/>
                    <a:pt x="4007" y="511"/>
                  </a:cubicBezTo>
                  <a:cubicBezTo>
                    <a:pt x="3653" y="511"/>
                    <a:pt x="3339" y="826"/>
                    <a:pt x="3339" y="1179"/>
                  </a:cubicBezTo>
                  <a:cubicBezTo>
                    <a:pt x="3339" y="2122"/>
                    <a:pt x="3457" y="3104"/>
                    <a:pt x="3575" y="4086"/>
                  </a:cubicBezTo>
                  <a:cubicBezTo>
                    <a:pt x="3653" y="5107"/>
                    <a:pt x="3771" y="6128"/>
                    <a:pt x="3771" y="7071"/>
                  </a:cubicBezTo>
                  <a:cubicBezTo>
                    <a:pt x="3771" y="7660"/>
                    <a:pt x="3732" y="8171"/>
                    <a:pt x="3653" y="8681"/>
                  </a:cubicBezTo>
                  <a:cubicBezTo>
                    <a:pt x="3535" y="9270"/>
                    <a:pt x="3221" y="9820"/>
                    <a:pt x="2907" y="10449"/>
                  </a:cubicBezTo>
                  <a:cubicBezTo>
                    <a:pt x="2671" y="10881"/>
                    <a:pt x="2436" y="11352"/>
                    <a:pt x="2279" y="11902"/>
                  </a:cubicBezTo>
                  <a:cubicBezTo>
                    <a:pt x="2121" y="11706"/>
                    <a:pt x="2004" y="11549"/>
                    <a:pt x="1886" y="11392"/>
                  </a:cubicBezTo>
                  <a:cubicBezTo>
                    <a:pt x="1454" y="10685"/>
                    <a:pt x="1414" y="9192"/>
                    <a:pt x="1375" y="8328"/>
                  </a:cubicBezTo>
                  <a:cubicBezTo>
                    <a:pt x="1336" y="7856"/>
                    <a:pt x="1336" y="7424"/>
                    <a:pt x="1336" y="6992"/>
                  </a:cubicBezTo>
                  <a:cubicBezTo>
                    <a:pt x="1336" y="5932"/>
                    <a:pt x="1375" y="4871"/>
                    <a:pt x="1414" y="3850"/>
                  </a:cubicBezTo>
                  <a:cubicBezTo>
                    <a:pt x="1454" y="2790"/>
                    <a:pt x="1493" y="1729"/>
                    <a:pt x="1493" y="669"/>
                  </a:cubicBezTo>
                  <a:cubicBezTo>
                    <a:pt x="1493" y="315"/>
                    <a:pt x="1218" y="1"/>
                    <a:pt x="865" y="1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1"/>
            <p:cNvSpPr/>
            <p:nvPr/>
          </p:nvSpPr>
          <p:spPr>
            <a:xfrm>
              <a:off x="2725425" y="3264025"/>
              <a:ext cx="151225" cy="151250"/>
            </a:xfrm>
            <a:custGeom>
              <a:avLst/>
              <a:gdLst/>
              <a:ahLst/>
              <a:cxnLst/>
              <a:rect l="l" t="t" r="r" b="b"/>
              <a:pathLst>
                <a:path w="6049" h="6050" extrusionOk="0">
                  <a:moveTo>
                    <a:pt x="3024" y="0"/>
                  </a:moveTo>
                  <a:cubicBezTo>
                    <a:pt x="1375" y="0"/>
                    <a:pt x="0" y="1336"/>
                    <a:pt x="0" y="3025"/>
                  </a:cubicBezTo>
                  <a:cubicBezTo>
                    <a:pt x="0" y="4674"/>
                    <a:pt x="1375" y="6049"/>
                    <a:pt x="3024" y="6049"/>
                  </a:cubicBezTo>
                  <a:cubicBezTo>
                    <a:pt x="4674" y="6049"/>
                    <a:pt x="6049" y="4674"/>
                    <a:pt x="6049" y="3025"/>
                  </a:cubicBezTo>
                  <a:cubicBezTo>
                    <a:pt x="6049" y="1336"/>
                    <a:pt x="4674" y="0"/>
                    <a:pt x="3024" y="0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1"/>
            <p:cNvSpPr/>
            <p:nvPr/>
          </p:nvSpPr>
          <p:spPr>
            <a:xfrm>
              <a:off x="1017800" y="2655950"/>
              <a:ext cx="131600" cy="342975"/>
            </a:xfrm>
            <a:custGeom>
              <a:avLst/>
              <a:gdLst/>
              <a:ahLst/>
              <a:cxnLst/>
              <a:rect l="l" t="t" r="r" b="b"/>
              <a:pathLst>
                <a:path w="5264" h="13719" extrusionOk="0">
                  <a:moveTo>
                    <a:pt x="2660" y="0"/>
                  </a:moveTo>
                  <a:cubicBezTo>
                    <a:pt x="2624" y="0"/>
                    <a:pt x="2588" y="3"/>
                    <a:pt x="2553" y="10"/>
                  </a:cubicBezTo>
                  <a:cubicBezTo>
                    <a:pt x="2239" y="89"/>
                    <a:pt x="2003" y="324"/>
                    <a:pt x="1964" y="678"/>
                  </a:cubicBezTo>
                  <a:cubicBezTo>
                    <a:pt x="1846" y="1385"/>
                    <a:pt x="1493" y="2013"/>
                    <a:pt x="1139" y="2681"/>
                  </a:cubicBezTo>
                  <a:cubicBezTo>
                    <a:pt x="825" y="3349"/>
                    <a:pt x="471" y="4016"/>
                    <a:pt x="314" y="4802"/>
                  </a:cubicBezTo>
                  <a:cubicBezTo>
                    <a:pt x="0" y="6334"/>
                    <a:pt x="196" y="8062"/>
                    <a:pt x="393" y="9790"/>
                  </a:cubicBezTo>
                  <a:cubicBezTo>
                    <a:pt x="471" y="10772"/>
                    <a:pt x="589" y="11676"/>
                    <a:pt x="589" y="12540"/>
                  </a:cubicBezTo>
                  <a:cubicBezTo>
                    <a:pt x="589" y="12893"/>
                    <a:pt x="864" y="13207"/>
                    <a:pt x="1257" y="13207"/>
                  </a:cubicBezTo>
                  <a:cubicBezTo>
                    <a:pt x="1610" y="13207"/>
                    <a:pt x="1885" y="12893"/>
                    <a:pt x="1885" y="12540"/>
                  </a:cubicBezTo>
                  <a:cubicBezTo>
                    <a:pt x="1885" y="11636"/>
                    <a:pt x="1807" y="10615"/>
                    <a:pt x="1689" y="9633"/>
                  </a:cubicBezTo>
                  <a:cubicBezTo>
                    <a:pt x="1571" y="8612"/>
                    <a:pt x="1453" y="7591"/>
                    <a:pt x="1453" y="6648"/>
                  </a:cubicBezTo>
                  <a:cubicBezTo>
                    <a:pt x="1453" y="6098"/>
                    <a:pt x="1493" y="5548"/>
                    <a:pt x="1610" y="5038"/>
                  </a:cubicBezTo>
                  <a:cubicBezTo>
                    <a:pt x="1728" y="4448"/>
                    <a:pt x="2003" y="3899"/>
                    <a:pt x="2317" y="3309"/>
                  </a:cubicBezTo>
                  <a:cubicBezTo>
                    <a:pt x="2553" y="2838"/>
                    <a:pt x="2789" y="2367"/>
                    <a:pt x="2985" y="1856"/>
                  </a:cubicBezTo>
                  <a:cubicBezTo>
                    <a:pt x="3103" y="2013"/>
                    <a:pt x="3260" y="2170"/>
                    <a:pt x="3339" y="2327"/>
                  </a:cubicBezTo>
                  <a:cubicBezTo>
                    <a:pt x="3771" y="3034"/>
                    <a:pt x="3849" y="4527"/>
                    <a:pt x="3889" y="5430"/>
                  </a:cubicBezTo>
                  <a:cubicBezTo>
                    <a:pt x="3889" y="5862"/>
                    <a:pt x="3889" y="6294"/>
                    <a:pt x="3889" y="6766"/>
                  </a:cubicBezTo>
                  <a:cubicBezTo>
                    <a:pt x="3889" y="7787"/>
                    <a:pt x="3849" y="8848"/>
                    <a:pt x="3810" y="9869"/>
                  </a:cubicBezTo>
                  <a:cubicBezTo>
                    <a:pt x="3771" y="10929"/>
                    <a:pt x="3731" y="11990"/>
                    <a:pt x="3731" y="13050"/>
                  </a:cubicBezTo>
                  <a:cubicBezTo>
                    <a:pt x="3731" y="13443"/>
                    <a:pt x="4046" y="13718"/>
                    <a:pt x="4399" y="13718"/>
                  </a:cubicBezTo>
                  <a:cubicBezTo>
                    <a:pt x="4753" y="13718"/>
                    <a:pt x="5067" y="13443"/>
                    <a:pt x="5067" y="13050"/>
                  </a:cubicBezTo>
                  <a:cubicBezTo>
                    <a:pt x="5067" y="12029"/>
                    <a:pt x="5106" y="10969"/>
                    <a:pt x="5145" y="9947"/>
                  </a:cubicBezTo>
                  <a:cubicBezTo>
                    <a:pt x="5185" y="8416"/>
                    <a:pt x="5263" y="6884"/>
                    <a:pt x="5185" y="5391"/>
                  </a:cubicBezTo>
                  <a:cubicBezTo>
                    <a:pt x="5145" y="4291"/>
                    <a:pt x="5067" y="2642"/>
                    <a:pt x="4478" y="1620"/>
                  </a:cubicBezTo>
                  <a:cubicBezTo>
                    <a:pt x="4478" y="1620"/>
                    <a:pt x="3470" y="0"/>
                    <a:pt x="2660" y="0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1"/>
            <p:cNvSpPr/>
            <p:nvPr/>
          </p:nvSpPr>
          <p:spPr>
            <a:xfrm>
              <a:off x="1009925" y="2581550"/>
              <a:ext cx="150275" cy="151250"/>
            </a:xfrm>
            <a:custGeom>
              <a:avLst/>
              <a:gdLst/>
              <a:ahLst/>
              <a:cxnLst/>
              <a:rect l="l" t="t" r="r" b="b"/>
              <a:pathLst>
                <a:path w="6011" h="6050" extrusionOk="0">
                  <a:moveTo>
                    <a:pt x="3025" y="1"/>
                  </a:moveTo>
                  <a:cubicBezTo>
                    <a:pt x="1336" y="1"/>
                    <a:pt x="1" y="1376"/>
                    <a:pt x="1" y="3025"/>
                  </a:cubicBezTo>
                  <a:cubicBezTo>
                    <a:pt x="1" y="4714"/>
                    <a:pt x="1336" y="6050"/>
                    <a:pt x="3025" y="6050"/>
                  </a:cubicBezTo>
                  <a:cubicBezTo>
                    <a:pt x="4675" y="6050"/>
                    <a:pt x="6010" y="4714"/>
                    <a:pt x="6010" y="3025"/>
                  </a:cubicBezTo>
                  <a:cubicBezTo>
                    <a:pt x="6010" y="1376"/>
                    <a:pt x="4675" y="1"/>
                    <a:pt x="3025" y="1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1"/>
            <p:cNvSpPr/>
            <p:nvPr/>
          </p:nvSpPr>
          <p:spPr>
            <a:xfrm>
              <a:off x="1020725" y="3001825"/>
              <a:ext cx="131625" cy="343125"/>
            </a:xfrm>
            <a:custGeom>
              <a:avLst/>
              <a:gdLst/>
              <a:ahLst/>
              <a:cxnLst/>
              <a:rect l="l" t="t" r="r" b="b"/>
              <a:pathLst>
                <a:path w="5265" h="13725" extrusionOk="0">
                  <a:moveTo>
                    <a:pt x="865" y="1"/>
                  </a:moveTo>
                  <a:cubicBezTo>
                    <a:pt x="511" y="1"/>
                    <a:pt x="197" y="315"/>
                    <a:pt x="197" y="669"/>
                  </a:cubicBezTo>
                  <a:cubicBezTo>
                    <a:pt x="197" y="1729"/>
                    <a:pt x="158" y="2790"/>
                    <a:pt x="119" y="3811"/>
                  </a:cubicBezTo>
                  <a:cubicBezTo>
                    <a:pt x="79" y="5303"/>
                    <a:pt x="1" y="6875"/>
                    <a:pt x="79" y="8367"/>
                  </a:cubicBezTo>
                  <a:cubicBezTo>
                    <a:pt x="119" y="9467"/>
                    <a:pt x="197" y="11077"/>
                    <a:pt x="786" y="12099"/>
                  </a:cubicBezTo>
                  <a:cubicBezTo>
                    <a:pt x="786" y="12136"/>
                    <a:pt x="1774" y="13724"/>
                    <a:pt x="2579" y="13724"/>
                  </a:cubicBezTo>
                  <a:cubicBezTo>
                    <a:pt x="2624" y="13724"/>
                    <a:pt x="2668" y="13719"/>
                    <a:pt x="2711" y="13709"/>
                  </a:cubicBezTo>
                  <a:cubicBezTo>
                    <a:pt x="3025" y="13670"/>
                    <a:pt x="3261" y="13395"/>
                    <a:pt x="3300" y="13081"/>
                  </a:cubicBezTo>
                  <a:cubicBezTo>
                    <a:pt x="3418" y="12374"/>
                    <a:pt x="3772" y="11745"/>
                    <a:pt x="4125" y="11038"/>
                  </a:cubicBezTo>
                  <a:cubicBezTo>
                    <a:pt x="4439" y="10410"/>
                    <a:pt x="4793" y="9742"/>
                    <a:pt x="4950" y="8956"/>
                  </a:cubicBezTo>
                  <a:cubicBezTo>
                    <a:pt x="5264" y="7425"/>
                    <a:pt x="5068" y="5657"/>
                    <a:pt x="4871" y="3968"/>
                  </a:cubicBezTo>
                  <a:cubicBezTo>
                    <a:pt x="4793" y="2986"/>
                    <a:pt x="4675" y="2043"/>
                    <a:pt x="4675" y="1219"/>
                  </a:cubicBezTo>
                  <a:cubicBezTo>
                    <a:pt x="4675" y="826"/>
                    <a:pt x="4400" y="551"/>
                    <a:pt x="4007" y="551"/>
                  </a:cubicBezTo>
                  <a:cubicBezTo>
                    <a:pt x="3654" y="551"/>
                    <a:pt x="3379" y="826"/>
                    <a:pt x="3379" y="1219"/>
                  </a:cubicBezTo>
                  <a:cubicBezTo>
                    <a:pt x="3379" y="2122"/>
                    <a:pt x="3457" y="3143"/>
                    <a:pt x="3575" y="4125"/>
                  </a:cubicBezTo>
                  <a:cubicBezTo>
                    <a:pt x="3693" y="5107"/>
                    <a:pt x="3811" y="6128"/>
                    <a:pt x="3811" y="7110"/>
                  </a:cubicBezTo>
                  <a:cubicBezTo>
                    <a:pt x="3811" y="7660"/>
                    <a:pt x="3772" y="8210"/>
                    <a:pt x="3654" y="8681"/>
                  </a:cubicBezTo>
                  <a:cubicBezTo>
                    <a:pt x="3536" y="9271"/>
                    <a:pt x="3261" y="9860"/>
                    <a:pt x="2947" y="10449"/>
                  </a:cubicBezTo>
                  <a:cubicBezTo>
                    <a:pt x="2711" y="10920"/>
                    <a:pt x="2475" y="11392"/>
                    <a:pt x="2279" y="11902"/>
                  </a:cubicBezTo>
                  <a:cubicBezTo>
                    <a:pt x="2161" y="11745"/>
                    <a:pt x="2004" y="11549"/>
                    <a:pt x="1925" y="11431"/>
                  </a:cubicBezTo>
                  <a:cubicBezTo>
                    <a:pt x="1493" y="10685"/>
                    <a:pt x="1415" y="9231"/>
                    <a:pt x="1376" y="8328"/>
                  </a:cubicBezTo>
                  <a:cubicBezTo>
                    <a:pt x="1376" y="7896"/>
                    <a:pt x="1376" y="7425"/>
                    <a:pt x="1376" y="6992"/>
                  </a:cubicBezTo>
                  <a:cubicBezTo>
                    <a:pt x="1376" y="5932"/>
                    <a:pt x="1415" y="4911"/>
                    <a:pt x="1454" y="3850"/>
                  </a:cubicBezTo>
                  <a:cubicBezTo>
                    <a:pt x="1493" y="2829"/>
                    <a:pt x="1533" y="1729"/>
                    <a:pt x="1533" y="669"/>
                  </a:cubicBezTo>
                  <a:cubicBezTo>
                    <a:pt x="1533" y="315"/>
                    <a:pt x="1218" y="1"/>
                    <a:pt x="865" y="1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1"/>
            <p:cNvSpPr/>
            <p:nvPr/>
          </p:nvSpPr>
          <p:spPr>
            <a:xfrm>
              <a:off x="1009925" y="3267950"/>
              <a:ext cx="150275" cy="151250"/>
            </a:xfrm>
            <a:custGeom>
              <a:avLst/>
              <a:gdLst/>
              <a:ahLst/>
              <a:cxnLst/>
              <a:rect l="l" t="t" r="r" b="b"/>
              <a:pathLst>
                <a:path w="6011" h="6050" extrusionOk="0">
                  <a:moveTo>
                    <a:pt x="3025" y="0"/>
                  </a:moveTo>
                  <a:cubicBezTo>
                    <a:pt x="1336" y="0"/>
                    <a:pt x="1" y="1375"/>
                    <a:pt x="1" y="3025"/>
                  </a:cubicBezTo>
                  <a:cubicBezTo>
                    <a:pt x="1" y="4714"/>
                    <a:pt x="1336" y="6049"/>
                    <a:pt x="3025" y="6049"/>
                  </a:cubicBezTo>
                  <a:cubicBezTo>
                    <a:pt x="4675" y="6049"/>
                    <a:pt x="6010" y="4714"/>
                    <a:pt x="6010" y="3025"/>
                  </a:cubicBezTo>
                  <a:cubicBezTo>
                    <a:pt x="6010" y="1375"/>
                    <a:pt x="4675" y="0"/>
                    <a:pt x="3025" y="0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1"/>
            <p:cNvSpPr/>
            <p:nvPr/>
          </p:nvSpPr>
          <p:spPr>
            <a:xfrm>
              <a:off x="1194550" y="2656925"/>
              <a:ext cx="131600" cy="342975"/>
            </a:xfrm>
            <a:custGeom>
              <a:avLst/>
              <a:gdLst/>
              <a:ahLst/>
              <a:cxnLst/>
              <a:rect l="l" t="t" r="r" b="b"/>
              <a:pathLst>
                <a:path w="5264" h="13719" extrusionOk="0">
                  <a:moveTo>
                    <a:pt x="2660" y="0"/>
                  </a:moveTo>
                  <a:cubicBezTo>
                    <a:pt x="2624" y="0"/>
                    <a:pt x="2588" y="4"/>
                    <a:pt x="2553" y="10"/>
                  </a:cubicBezTo>
                  <a:cubicBezTo>
                    <a:pt x="2239" y="89"/>
                    <a:pt x="2003" y="324"/>
                    <a:pt x="1964" y="639"/>
                  </a:cubicBezTo>
                  <a:cubicBezTo>
                    <a:pt x="1846" y="1385"/>
                    <a:pt x="1493" y="2013"/>
                    <a:pt x="1139" y="2681"/>
                  </a:cubicBezTo>
                  <a:cubicBezTo>
                    <a:pt x="825" y="3349"/>
                    <a:pt x="471" y="4017"/>
                    <a:pt x="314" y="4763"/>
                  </a:cubicBezTo>
                  <a:cubicBezTo>
                    <a:pt x="0" y="6334"/>
                    <a:pt x="197" y="8062"/>
                    <a:pt x="393" y="9751"/>
                  </a:cubicBezTo>
                  <a:cubicBezTo>
                    <a:pt x="471" y="10772"/>
                    <a:pt x="589" y="11676"/>
                    <a:pt x="589" y="12540"/>
                  </a:cubicBezTo>
                  <a:cubicBezTo>
                    <a:pt x="589" y="12894"/>
                    <a:pt x="864" y="13208"/>
                    <a:pt x="1257" y="13208"/>
                  </a:cubicBezTo>
                  <a:cubicBezTo>
                    <a:pt x="1611" y="13208"/>
                    <a:pt x="1885" y="12894"/>
                    <a:pt x="1885" y="12540"/>
                  </a:cubicBezTo>
                  <a:cubicBezTo>
                    <a:pt x="1885" y="11597"/>
                    <a:pt x="1807" y="10615"/>
                    <a:pt x="1689" y="9633"/>
                  </a:cubicBezTo>
                  <a:cubicBezTo>
                    <a:pt x="1571" y="8612"/>
                    <a:pt x="1453" y="7591"/>
                    <a:pt x="1453" y="6648"/>
                  </a:cubicBezTo>
                  <a:cubicBezTo>
                    <a:pt x="1453" y="6098"/>
                    <a:pt x="1493" y="5548"/>
                    <a:pt x="1611" y="5038"/>
                  </a:cubicBezTo>
                  <a:cubicBezTo>
                    <a:pt x="1728" y="4449"/>
                    <a:pt x="2003" y="3899"/>
                    <a:pt x="2318" y="3310"/>
                  </a:cubicBezTo>
                  <a:cubicBezTo>
                    <a:pt x="2553" y="2838"/>
                    <a:pt x="2789" y="2367"/>
                    <a:pt x="2985" y="1856"/>
                  </a:cubicBezTo>
                  <a:cubicBezTo>
                    <a:pt x="3103" y="2013"/>
                    <a:pt x="3260" y="2171"/>
                    <a:pt x="3339" y="2328"/>
                  </a:cubicBezTo>
                  <a:cubicBezTo>
                    <a:pt x="3771" y="3035"/>
                    <a:pt x="3849" y="4527"/>
                    <a:pt x="3889" y="5431"/>
                  </a:cubicBezTo>
                  <a:cubicBezTo>
                    <a:pt x="3889" y="5863"/>
                    <a:pt x="3889" y="6295"/>
                    <a:pt x="3889" y="6727"/>
                  </a:cubicBezTo>
                  <a:cubicBezTo>
                    <a:pt x="3889" y="7787"/>
                    <a:pt x="3849" y="8848"/>
                    <a:pt x="3810" y="9869"/>
                  </a:cubicBezTo>
                  <a:cubicBezTo>
                    <a:pt x="3771" y="10930"/>
                    <a:pt x="3732" y="11990"/>
                    <a:pt x="3732" y="13051"/>
                  </a:cubicBezTo>
                  <a:cubicBezTo>
                    <a:pt x="3732" y="13443"/>
                    <a:pt x="4046" y="13718"/>
                    <a:pt x="4399" y="13718"/>
                  </a:cubicBezTo>
                  <a:cubicBezTo>
                    <a:pt x="4753" y="13718"/>
                    <a:pt x="5067" y="13443"/>
                    <a:pt x="5067" y="13051"/>
                  </a:cubicBezTo>
                  <a:cubicBezTo>
                    <a:pt x="5067" y="12029"/>
                    <a:pt x="5106" y="10969"/>
                    <a:pt x="5146" y="9908"/>
                  </a:cubicBezTo>
                  <a:cubicBezTo>
                    <a:pt x="5185" y="8416"/>
                    <a:pt x="5263" y="6884"/>
                    <a:pt x="5185" y="5391"/>
                  </a:cubicBezTo>
                  <a:cubicBezTo>
                    <a:pt x="5146" y="4292"/>
                    <a:pt x="5067" y="2642"/>
                    <a:pt x="4478" y="1621"/>
                  </a:cubicBezTo>
                  <a:cubicBezTo>
                    <a:pt x="4440" y="1621"/>
                    <a:pt x="3466" y="0"/>
                    <a:pt x="2660" y="0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1"/>
            <p:cNvSpPr/>
            <p:nvPr/>
          </p:nvSpPr>
          <p:spPr>
            <a:xfrm>
              <a:off x="1186675" y="2582550"/>
              <a:ext cx="150275" cy="151225"/>
            </a:xfrm>
            <a:custGeom>
              <a:avLst/>
              <a:gdLst/>
              <a:ahLst/>
              <a:cxnLst/>
              <a:rect l="l" t="t" r="r" b="b"/>
              <a:pathLst>
                <a:path w="6011" h="6049" extrusionOk="0">
                  <a:moveTo>
                    <a:pt x="2986" y="0"/>
                  </a:moveTo>
                  <a:cubicBezTo>
                    <a:pt x="1336" y="0"/>
                    <a:pt x="1" y="1375"/>
                    <a:pt x="1" y="3025"/>
                  </a:cubicBezTo>
                  <a:cubicBezTo>
                    <a:pt x="1" y="4713"/>
                    <a:pt x="1336" y="6049"/>
                    <a:pt x="2986" y="6049"/>
                  </a:cubicBezTo>
                  <a:cubicBezTo>
                    <a:pt x="4675" y="6049"/>
                    <a:pt x="6010" y="4713"/>
                    <a:pt x="6010" y="3025"/>
                  </a:cubicBezTo>
                  <a:cubicBezTo>
                    <a:pt x="6010" y="1375"/>
                    <a:pt x="4675" y="0"/>
                    <a:pt x="2986" y="0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1"/>
            <p:cNvSpPr/>
            <p:nvPr/>
          </p:nvSpPr>
          <p:spPr>
            <a:xfrm>
              <a:off x="1197475" y="3002825"/>
              <a:ext cx="131625" cy="342975"/>
            </a:xfrm>
            <a:custGeom>
              <a:avLst/>
              <a:gdLst/>
              <a:ahLst/>
              <a:cxnLst/>
              <a:rect l="l" t="t" r="r" b="b"/>
              <a:pathLst>
                <a:path w="5265" h="13719" extrusionOk="0">
                  <a:moveTo>
                    <a:pt x="865" y="0"/>
                  </a:moveTo>
                  <a:cubicBezTo>
                    <a:pt x="512" y="0"/>
                    <a:pt x="197" y="314"/>
                    <a:pt x="197" y="668"/>
                  </a:cubicBezTo>
                  <a:cubicBezTo>
                    <a:pt x="197" y="1689"/>
                    <a:pt x="158" y="2789"/>
                    <a:pt x="119" y="3810"/>
                  </a:cubicBezTo>
                  <a:cubicBezTo>
                    <a:pt x="80" y="5303"/>
                    <a:pt x="1" y="6835"/>
                    <a:pt x="80" y="8366"/>
                  </a:cubicBezTo>
                  <a:cubicBezTo>
                    <a:pt x="119" y="9466"/>
                    <a:pt x="197" y="11077"/>
                    <a:pt x="787" y="12098"/>
                  </a:cubicBezTo>
                  <a:cubicBezTo>
                    <a:pt x="787" y="12135"/>
                    <a:pt x="1793" y="13718"/>
                    <a:pt x="2602" y="13718"/>
                  </a:cubicBezTo>
                  <a:cubicBezTo>
                    <a:pt x="2639" y="13718"/>
                    <a:pt x="2675" y="13715"/>
                    <a:pt x="2711" y="13708"/>
                  </a:cubicBezTo>
                  <a:cubicBezTo>
                    <a:pt x="3025" y="13669"/>
                    <a:pt x="3261" y="13394"/>
                    <a:pt x="3300" y="13080"/>
                  </a:cubicBezTo>
                  <a:cubicBezTo>
                    <a:pt x="3418" y="12373"/>
                    <a:pt x="3772" y="11705"/>
                    <a:pt x="4086" y="11037"/>
                  </a:cubicBezTo>
                  <a:cubicBezTo>
                    <a:pt x="4439" y="10409"/>
                    <a:pt x="4793" y="9702"/>
                    <a:pt x="4950" y="8956"/>
                  </a:cubicBezTo>
                  <a:cubicBezTo>
                    <a:pt x="5264" y="7424"/>
                    <a:pt x="5068" y="5656"/>
                    <a:pt x="4871" y="3967"/>
                  </a:cubicBezTo>
                  <a:cubicBezTo>
                    <a:pt x="4793" y="2985"/>
                    <a:pt x="4675" y="2043"/>
                    <a:pt x="4675" y="1179"/>
                  </a:cubicBezTo>
                  <a:cubicBezTo>
                    <a:pt x="4675" y="825"/>
                    <a:pt x="4361" y="550"/>
                    <a:pt x="4007" y="550"/>
                  </a:cubicBezTo>
                  <a:cubicBezTo>
                    <a:pt x="3654" y="550"/>
                    <a:pt x="3379" y="825"/>
                    <a:pt x="3379" y="1179"/>
                  </a:cubicBezTo>
                  <a:cubicBezTo>
                    <a:pt x="3379" y="2121"/>
                    <a:pt x="3457" y="3142"/>
                    <a:pt x="3575" y="4124"/>
                  </a:cubicBezTo>
                  <a:cubicBezTo>
                    <a:pt x="3693" y="5106"/>
                    <a:pt x="3811" y="6128"/>
                    <a:pt x="3811" y="7070"/>
                  </a:cubicBezTo>
                  <a:cubicBezTo>
                    <a:pt x="3811" y="7659"/>
                    <a:pt x="3772" y="8209"/>
                    <a:pt x="3654" y="8681"/>
                  </a:cubicBezTo>
                  <a:cubicBezTo>
                    <a:pt x="3536" y="9270"/>
                    <a:pt x="3261" y="9859"/>
                    <a:pt x="2947" y="10448"/>
                  </a:cubicBezTo>
                  <a:cubicBezTo>
                    <a:pt x="2711" y="10920"/>
                    <a:pt x="2475" y="11391"/>
                    <a:pt x="2279" y="11902"/>
                  </a:cubicBezTo>
                  <a:cubicBezTo>
                    <a:pt x="2161" y="11744"/>
                    <a:pt x="2004" y="11548"/>
                    <a:pt x="1926" y="11430"/>
                  </a:cubicBezTo>
                  <a:cubicBezTo>
                    <a:pt x="1494" y="10684"/>
                    <a:pt x="1415" y="9191"/>
                    <a:pt x="1376" y="8327"/>
                  </a:cubicBezTo>
                  <a:cubicBezTo>
                    <a:pt x="1376" y="7895"/>
                    <a:pt x="1376" y="7424"/>
                    <a:pt x="1376" y="6992"/>
                  </a:cubicBezTo>
                  <a:cubicBezTo>
                    <a:pt x="1376" y="5931"/>
                    <a:pt x="1415" y="4871"/>
                    <a:pt x="1454" y="3849"/>
                  </a:cubicBezTo>
                  <a:cubicBezTo>
                    <a:pt x="1494" y="2828"/>
                    <a:pt x="1533" y="1728"/>
                    <a:pt x="1533" y="668"/>
                  </a:cubicBezTo>
                  <a:cubicBezTo>
                    <a:pt x="1533" y="314"/>
                    <a:pt x="1219" y="0"/>
                    <a:pt x="865" y="0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1"/>
            <p:cNvSpPr/>
            <p:nvPr/>
          </p:nvSpPr>
          <p:spPr>
            <a:xfrm>
              <a:off x="1186675" y="3268925"/>
              <a:ext cx="150275" cy="151250"/>
            </a:xfrm>
            <a:custGeom>
              <a:avLst/>
              <a:gdLst/>
              <a:ahLst/>
              <a:cxnLst/>
              <a:rect l="l" t="t" r="r" b="b"/>
              <a:pathLst>
                <a:path w="6011" h="6050" extrusionOk="0">
                  <a:moveTo>
                    <a:pt x="2986" y="1"/>
                  </a:moveTo>
                  <a:cubicBezTo>
                    <a:pt x="1336" y="1"/>
                    <a:pt x="1" y="1375"/>
                    <a:pt x="1" y="3025"/>
                  </a:cubicBezTo>
                  <a:cubicBezTo>
                    <a:pt x="1" y="4714"/>
                    <a:pt x="1336" y="6049"/>
                    <a:pt x="2986" y="6049"/>
                  </a:cubicBezTo>
                  <a:cubicBezTo>
                    <a:pt x="4675" y="6049"/>
                    <a:pt x="6010" y="4714"/>
                    <a:pt x="6010" y="3025"/>
                  </a:cubicBezTo>
                  <a:cubicBezTo>
                    <a:pt x="6010" y="1375"/>
                    <a:pt x="4675" y="1"/>
                    <a:pt x="2986" y="1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1"/>
            <p:cNvSpPr/>
            <p:nvPr/>
          </p:nvSpPr>
          <p:spPr>
            <a:xfrm>
              <a:off x="2911975" y="2656775"/>
              <a:ext cx="131625" cy="342150"/>
            </a:xfrm>
            <a:custGeom>
              <a:avLst/>
              <a:gdLst/>
              <a:ahLst/>
              <a:cxnLst/>
              <a:rect l="l" t="t" r="r" b="b"/>
              <a:pathLst>
                <a:path w="5265" h="13686" extrusionOk="0">
                  <a:moveTo>
                    <a:pt x="2686" y="1"/>
                  </a:moveTo>
                  <a:cubicBezTo>
                    <a:pt x="2641" y="1"/>
                    <a:pt x="2597" y="6"/>
                    <a:pt x="2554" y="16"/>
                  </a:cubicBezTo>
                  <a:cubicBezTo>
                    <a:pt x="2240" y="56"/>
                    <a:pt x="2004" y="330"/>
                    <a:pt x="1965" y="645"/>
                  </a:cubicBezTo>
                  <a:cubicBezTo>
                    <a:pt x="1847" y="1352"/>
                    <a:pt x="1494" y="1980"/>
                    <a:pt x="1140" y="2687"/>
                  </a:cubicBezTo>
                  <a:cubicBezTo>
                    <a:pt x="826" y="3316"/>
                    <a:pt x="472" y="3983"/>
                    <a:pt x="315" y="4769"/>
                  </a:cubicBezTo>
                  <a:cubicBezTo>
                    <a:pt x="1" y="6301"/>
                    <a:pt x="197" y="8068"/>
                    <a:pt x="394" y="9757"/>
                  </a:cubicBezTo>
                  <a:cubicBezTo>
                    <a:pt x="472" y="10739"/>
                    <a:pt x="590" y="11682"/>
                    <a:pt x="590" y="12507"/>
                  </a:cubicBezTo>
                  <a:cubicBezTo>
                    <a:pt x="590" y="12900"/>
                    <a:pt x="865" y="13174"/>
                    <a:pt x="1258" y="13174"/>
                  </a:cubicBezTo>
                  <a:cubicBezTo>
                    <a:pt x="1611" y="13174"/>
                    <a:pt x="1886" y="12900"/>
                    <a:pt x="1886" y="12507"/>
                  </a:cubicBezTo>
                  <a:cubicBezTo>
                    <a:pt x="1886" y="11603"/>
                    <a:pt x="1808" y="10582"/>
                    <a:pt x="1690" y="9600"/>
                  </a:cubicBezTo>
                  <a:cubicBezTo>
                    <a:pt x="1572" y="8618"/>
                    <a:pt x="1454" y="7597"/>
                    <a:pt x="1454" y="6615"/>
                  </a:cubicBezTo>
                  <a:cubicBezTo>
                    <a:pt x="1454" y="6065"/>
                    <a:pt x="1494" y="5515"/>
                    <a:pt x="1611" y="5044"/>
                  </a:cubicBezTo>
                  <a:cubicBezTo>
                    <a:pt x="1729" y="4455"/>
                    <a:pt x="2004" y="3866"/>
                    <a:pt x="2318" y="3276"/>
                  </a:cubicBezTo>
                  <a:cubicBezTo>
                    <a:pt x="2554" y="2805"/>
                    <a:pt x="2790" y="2334"/>
                    <a:pt x="2986" y="1823"/>
                  </a:cubicBezTo>
                  <a:cubicBezTo>
                    <a:pt x="3104" y="1980"/>
                    <a:pt x="3261" y="2137"/>
                    <a:pt x="3340" y="2294"/>
                  </a:cubicBezTo>
                  <a:cubicBezTo>
                    <a:pt x="3772" y="3041"/>
                    <a:pt x="3850" y="4494"/>
                    <a:pt x="3890" y="5397"/>
                  </a:cubicBezTo>
                  <a:cubicBezTo>
                    <a:pt x="3890" y="5829"/>
                    <a:pt x="3890" y="6261"/>
                    <a:pt x="3890" y="6733"/>
                  </a:cubicBezTo>
                  <a:cubicBezTo>
                    <a:pt x="3890" y="7754"/>
                    <a:pt x="3850" y="8815"/>
                    <a:pt x="3811" y="9875"/>
                  </a:cubicBezTo>
                  <a:cubicBezTo>
                    <a:pt x="3772" y="10896"/>
                    <a:pt x="3732" y="11996"/>
                    <a:pt x="3732" y="13057"/>
                  </a:cubicBezTo>
                  <a:cubicBezTo>
                    <a:pt x="3732" y="13410"/>
                    <a:pt x="4047" y="13685"/>
                    <a:pt x="4400" y="13685"/>
                  </a:cubicBezTo>
                  <a:cubicBezTo>
                    <a:pt x="4754" y="13685"/>
                    <a:pt x="5068" y="13410"/>
                    <a:pt x="5068" y="13057"/>
                  </a:cubicBezTo>
                  <a:cubicBezTo>
                    <a:pt x="5068" y="11996"/>
                    <a:pt x="5107" y="10936"/>
                    <a:pt x="5146" y="9914"/>
                  </a:cubicBezTo>
                  <a:cubicBezTo>
                    <a:pt x="5186" y="8422"/>
                    <a:pt x="5264" y="6851"/>
                    <a:pt x="5186" y="5358"/>
                  </a:cubicBezTo>
                  <a:cubicBezTo>
                    <a:pt x="5146" y="4258"/>
                    <a:pt x="5068" y="2609"/>
                    <a:pt x="4479" y="1627"/>
                  </a:cubicBezTo>
                  <a:cubicBezTo>
                    <a:pt x="4441" y="1589"/>
                    <a:pt x="3488" y="1"/>
                    <a:pt x="2686" y="1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1"/>
            <p:cNvSpPr/>
            <p:nvPr/>
          </p:nvSpPr>
          <p:spPr>
            <a:xfrm>
              <a:off x="2904125" y="2582550"/>
              <a:ext cx="150275" cy="151225"/>
            </a:xfrm>
            <a:custGeom>
              <a:avLst/>
              <a:gdLst/>
              <a:ahLst/>
              <a:cxnLst/>
              <a:rect l="l" t="t" r="r" b="b"/>
              <a:pathLst>
                <a:path w="6011" h="6049" extrusionOk="0">
                  <a:moveTo>
                    <a:pt x="2986" y="0"/>
                  </a:moveTo>
                  <a:cubicBezTo>
                    <a:pt x="1336" y="0"/>
                    <a:pt x="1" y="1336"/>
                    <a:pt x="1" y="3025"/>
                  </a:cubicBezTo>
                  <a:cubicBezTo>
                    <a:pt x="1" y="4674"/>
                    <a:pt x="1336" y="6049"/>
                    <a:pt x="2986" y="6049"/>
                  </a:cubicBezTo>
                  <a:cubicBezTo>
                    <a:pt x="4675" y="6049"/>
                    <a:pt x="6010" y="4674"/>
                    <a:pt x="6010" y="3025"/>
                  </a:cubicBezTo>
                  <a:cubicBezTo>
                    <a:pt x="6010" y="1336"/>
                    <a:pt x="4675" y="0"/>
                    <a:pt x="2986" y="0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1"/>
            <p:cNvSpPr/>
            <p:nvPr/>
          </p:nvSpPr>
          <p:spPr>
            <a:xfrm>
              <a:off x="2914925" y="3002825"/>
              <a:ext cx="131625" cy="342975"/>
            </a:xfrm>
            <a:custGeom>
              <a:avLst/>
              <a:gdLst/>
              <a:ahLst/>
              <a:cxnLst/>
              <a:rect l="l" t="t" r="r" b="b"/>
              <a:pathLst>
                <a:path w="5265" h="13719" extrusionOk="0">
                  <a:moveTo>
                    <a:pt x="865" y="0"/>
                  </a:moveTo>
                  <a:cubicBezTo>
                    <a:pt x="511" y="0"/>
                    <a:pt x="197" y="275"/>
                    <a:pt x="197" y="629"/>
                  </a:cubicBezTo>
                  <a:cubicBezTo>
                    <a:pt x="197" y="1689"/>
                    <a:pt x="158" y="2750"/>
                    <a:pt x="119" y="3771"/>
                  </a:cubicBezTo>
                  <a:cubicBezTo>
                    <a:pt x="79" y="5263"/>
                    <a:pt x="1" y="6835"/>
                    <a:pt x="79" y="8327"/>
                  </a:cubicBezTo>
                  <a:cubicBezTo>
                    <a:pt x="119" y="9427"/>
                    <a:pt x="197" y="11077"/>
                    <a:pt x="786" y="12098"/>
                  </a:cubicBezTo>
                  <a:cubicBezTo>
                    <a:pt x="786" y="12098"/>
                    <a:pt x="1759" y="13718"/>
                    <a:pt x="2600" y="13718"/>
                  </a:cubicBezTo>
                  <a:cubicBezTo>
                    <a:pt x="2637" y="13718"/>
                    <a:pt x="2674" y="13715"/>
                    <a:pt x="2711" y="13708"/>
                  </a:cubicBezTo>
                  <a:cubicBezTo>
                    <a:pt x="3025" y="13630"/>
                    <a:pt x="3261" y="13394"/>
                    <a:pt x="3300" y="13041"/>
                  </a:cubicBezTo>
                  <a:cubicBezTo>
                    <a:pt x="3418" y="12334"/>
                    <a:pt x="3772" y="11705"/>
                    <a:pt x="4086" y="11037"/>
                  </a:cubicBezTo>
                  <a:cubicBezTo>
                    <a:pt x="4439" y="10370"/>
                    <a:pt x="4793" y="9702"/>
                    <a:pt x="4950" y="8916"/>
                  </a:cubicBezTo>
                  <a:cubicBezTo>
                    <a:pt x="5264" y="7385"/>
                    <a:pt x="5068" y="5656"/>
                    <a:pt x="4871" y="3928"/>
                  </a:cubicBezTo>
                  <a:cubicBezTo>
                    <a:pt x="4753" y="2946"/>
                    <a:pt x="4675" y="2003"/>
                    <a:pt x="4675" y="1179"/>
                  </a:cubicBezTo>
                  <a:cubicBezTo>
                    <a:pt x="4675" y="825"/>
                    <a:pt x="4361" y="511"/>
                    <a:pt x="4007" y="511"/>
                  </a:cubicBezTo>
                  <a:cubicBezTo>
                    <a:pt x="3654" y="511"/>
                    <a:pt x="3339" y="825"/>
                    <a:pt x="3339" y="1179"/>
                  </a:cubicBezTo>
                  <a:cubicBezTo>
                    <a:pt x="3339" y="2082"/>
                    <a:pt x="3457" y="3103"/>
                    <a:pt x="3575" y="4085"/>
                  </a:cubicBezTo>
                  <a:cubicBezTo>
                    <a:pt x="3693" y="5106"/>
                    <a:pt x="3811" y="6128"/>
                    <a:pt x="3811" y="7070"/>
                  </a:cubicBezTo>
                  <a:cubicBezTo>
                    <a:pt x="3811" y="7620"/>
                    <a:pt x="3772" y="8170"/>
                    <a:pt x="3654" y="8681"/>
                  </a:cubicBezTo>
                  <a:cubicBezTo>
                    <a:pt x="3536" y="9270"/>
                    <a:pt x="3261" y="9820"/>
                    <a:pt x="2947" y="10409"/>
                  </a:cubicBezTo>
                  <a:cubicBezTo>
                    <a:pt x="2711" y="10880"/>
                    <a:pt x="2475" y="11352"/>
                    <a:pt x="2279" y="11862"/>
                  </a:cubicBezTo>
                  <a:cubicBezTo>
                    <a:pt x="2161" y="11705"/>
                    <a:pt x="2004" y="11548"/>
                    <a:pt x="1925" y="11391"/>
                  </a:cubicBezTo>
                  <a:cubicBezTo>
                    <a:pt x="1493" y="10645"/>
                    <a:pt x="1415" y="9191"/>
                    <a:pt x="1376" y="8288"/>
                  </a:cubicBezTo>
                  <a:cubicBezTo>
                    <a:pt x="1376" y="7856"/>
                    <a:pt x="1376" y="7424"/>
                    <a:pt x="1376" y="6952"/>
                  </a:cubicBezTo>
                  <a:cubicBezTo>
                    <a:pt x="1376" y="5931"/>
                    <a:pt x="1415" y="4871"/>
                    <a:pt x="1454" y="3849"/>
                  </a:cubicBezTo>
                  <a:cubicBezTo>
                    <a:pt x="1493" y="2789"/>
                    <a:pt x="1533" y="1728"/>
                    <a:pt x="1533" y="629"/>
                  </a:cubicBezTo>
                  <a:cubicBezTo>
                    <a:pt x="1533" y="275"/>
                    <a:pt x="1218" y="0"/>
                    <a:pt x="865" y="0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1"/>
            <p:cNvSpPr/>
            <p:nvPr/>
          </p:nvSpPr>
          <p:spPr>
            <a:xfrm>
              <a:off x="2904125" y="3268925"/>
              <a:ext cx="150275" cy="150275"/>
            </a:xfrm>
            <a:custGeom>
              <a:avLst/>
              <a:gdLst/>
              <a:ahLst/>
              <a:cxnLst/>
              <a:rect l="l" t="t" r="r" b="b"/>
              <a:pathLst>
                <a:path w="6011" h="6011" extrusionOk="0">
                  <a:moveTo>
                    <a:pt x="2986" y="1"/>
                  </a:moveTo>
                  <a:cubicBezTo>
                    <a:pt x="1336" y="1"/>
                    <a:pt x="1" y="1336"/>
                    <a:pt x="1" y="3025"/>
                  </a:cubicBezTo>
                  <a:cubicBezTo>
                    <a:pt x="1" y="4675"/>
                    <a:pt x="1336" y="6010"/>
                    <a:pt x="2986" y="6010"/>
                  </a:cubicBezTo>
                  <a:cubicBezTo>
                    <a:pt x="4675" y="6010"/>
                    <a:pt x="6010" y="4675"/>
                    <a:pt x="6010" y="3025"/>
                  </a:cubicBezTo>
                  <a:cubicBezTo>
                    <a:pt x="6010" y="1336"/>
                    <a:pt x="4675" y="1"/>
                    <a:pt x="2986" y="1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1"/>
            <p:cNvSpPr/>
            <p:nvPr/>
          </p:nvSpPr>
          <p:spPr>
            <a:xfrm>
              <a:off x="3082850" y="2653000"/>
              <a:ext cx="131600" cy="342975"/>
            </a:xfrm>
            <a:custGeom>
              <a:avLst/>
              <a:gdLst/>
              <a:ahLst/>
              <a:cxnLst/>
              <a:rect l="l" t="t" r="r" b="b"/>
              <a:pathLst>
                <a:path w="5264" h="13719" extrusionOk="0">
                  <a:moveTo>
                    <a:pt x="2625" y="0"/>
                  </a:moveTo>
                  <a:cubicBezTo>
                    <a:pt x="2588" y="0"/>
                    <a:pt x="2551" y="3"/>
                    <a:pt x="2514" y="10"/>
                  </a:cubicBezTo>
                  <a:cubicBezTo>
                    <a:pt x="2239" y="89"/>
                    <a:pt x="2004" y="324"/>
                    <a:pt x="1925" y="639"/>
                  </a:cubicBezTo>
                  <a:cubicBezTo>
                    <a:pt x="1846" y="1385"/>
                    <a:pt x="1493" y="2013"/>
                    <a:pt x="1139" y="2681"/>
                  </a:cubicBezTo>
                  <a:cubicBezTo>
                    <a:pt x="825" y="3349"/>
                    <a:pt x="472" y="4017"/>
                    <a:pt x="315" y="4802"/>
                  </a:cubicBezTo>
                  <a:cubicBezTo>
                    <a:pt x="0" y="6334"/>
                    <a:pt x="197" y="8062"/>
                    <a:pt x="354" y="9751"/>
                  </a:cubicBezTo>
                  <a:cubicBezTo>
                    <a:pt x="472" y="10772"/>
                    <a:pt x="590" y="11676"/>
                    <a:pt x="590" y="12540"/>
                  </a:cubicBezTo>
                  <a:cubicBezTo>
                    <a:pt x="590" y="12893"/>
                    <a:pt x="865" y="13208"/>
                    <a:pt x="1257" y="13208"/>
                  </a:cubicBezTo>
                  <a:cubicBezTo>
                    <a:pt x="1611" y="13208"/>
                    <a:pt x="1886" y="12893"/>
                    <a:pt x="1886" y="12540"/>
                  </a:cubicBezTo>
                  <a:cubicBezTo>
                    <a:pt x="1886" y="11636"/>
                    <a:pt x="1768" y="10615"/>
                    <a:pt x="1689" y="9633"/>
                  </a:cubicBezTo>
                  <a:cubicBezTo>
                    <a:pt x="1572" y="8612"/>
                    <a:pt x="1454" y="7591"/>
                    <a:pt x="1454" y="6648"/>
                  </a:cubicBezTo>
                  <a:cubicBezTo>
                    <a:pt x="1454" y="6098"/>
                    <a:pt x="1493" y="5548"/>
                    <a:pt x="1611" y="5038"/>
                  </a:cubicBezTo>
                  <a:cubicBezTo>
                    <a:pt x="1729" y="4449"/>
                    <a:pt x="2004" y="3899"/>
                    <a:pt x="2318" y="3309"/>
                  </a:cubicBezTo>
                  <a:cubicBezTo>
                    <a:pt x="2553" y="2838"/>
                    <a:pt x="2789" y="2367"/>
                    <a:pt x="2986" y="1856"/>
                  </a:cubicBezTo>
                  <a:cubicBezTo>
                    <a:pt x="3103" y="2013"/>
                    <a:pt x="3260" y="2170"/>
                    <a:pt x="3339" y="2328"/>
                  </a:cubicBezTo>
                  <a:cubicBezTo>
                    <a:pt x="3771" y="3035"/>
                    <a:pt x="3850" y="4527"/>
                    <a:pt x="3889" y="5431"/>
                  </a:cubicBezTo>
                  <a:cubicBezTo>
                    <a:pt x="3889" y="5863"/>
                    <a:pt x="3889" y="6295"/>
                    <a:pt x="3889" y="6766"/>
                  </a:cubicBezTo>
                  <a:cubicBezTo>
                    <a:pt x="3889" y="7787"/>
                    <a:pt x="3850" y="8848"/>
                    <a:pt x="3810" y="9869"/>
                  </a:cubicBezTo>
                  <a:cubicBezTo>
                    <a:pt x="3771" y="10929"/>
                    <a:pt x="3732" y="11990"/>
                    <a:pt x="3732" y="13051"/>
                  </a:cubicBezTo>
                  <a:cubicBezTo>
                    <a:pt x="3732" y="13443"/>
                    <a:pt x="4046" y="13718"/>
                    <a:pt x="4400" y="13718"/>
                  </a:cubicBezTo>
                  <a:cubicBezTo>
                    <a:pt x="4753" y="13718"/>
                    <a:pt x="5028" y="13443"/>
                    <a:pt x="5028" y="13051"/>
                  </a:cubicBezTo>
                  <a:cubicBezTo>
                    <a:pt x="5028" y="12029"/>
                    <a:pt x="5107" y="10969"/>
                    <a:pt x="5146" y="9908"/>
                  </a:cubicBezTo>
                  <a:cubicBezTo>
                    <a:pt x="5185" y="8416"/>
                    <a:pt x="5264" y="6884"/>
                    <a:pt x="5185" y="5391"/>
                  </a:cubicBezTo>
                  <a:cubicBezTo>
                    <a:pt x="5146" y="4291"/>
                    <a:pt x="5067" y="2642"/>
                    <a:pt x="4478" y="1621"/>
                  </a:cubicBezTo>
                  <a:cubicBezTo>
                    <a:pt x="4441" y="1621"/>
                    <a:pt x="3467" y="0"/>
                    <a:pt x="2625" y="0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1"/>
            <p:cNvSpPr/>
            <p:nvPr/>
          </p:nvSpPr>
          <p:spPr>
            <a:xfrm>
              <a:off x="3074000" y="2578600"/>
              <a:ext cx="151250" cy="151250"/>
            </a:xfrm>
            <a:custGeom>
              <a:avLst/>
              <a:gdLst/>
              <a:ahLst/>
              <a:cxnLst/>
              <a:rect l="l" t="t" r="r" b="b"/>
              <a:pathLst>
                <a:path w="6050" h="6050" extrusionOk="0">
                  <a:moveTo>
                    <a:pt x="3025" y="1"/>
                  </a:moveTo>
                  <a:cubicBezTo>
                    <a:pt x="1376" y="1"/>
                    <a:pt x="1" y="1376"/>
                    <a:pt x="1" y="3025"/>
                  </a:cubicBezTo>
                  <a:cubicBezTo>
                    <a:pt x="1" y="4714"/>
                    <a:pt x="1376" y="6050"/>
                    <a:pt x="3025" y="6050"/>
                  </a:cubicBezTo>
                  <a:cubicBezTo>
                    <a:pt x="4714" y="6050"/>
                    <a:pt x="6050" y="4714"/>
                    <a:pt x="6050" y="3025"/>
                  </a:cubicBezTo>
                  <a:cubicBezTo>
                    <a:pt x="6050" y="1376"/>
                    <a:pt x="4714" y="1"/>
                    <a:pt x="3025" y="1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1"/>
            <p:cNvSpPr/>
            <p:nvPr/>
          </p:nvSpPr>
          <p:spPr>
            <a:xfrm>
              <a:off x="3085800" y="2998900"/>
              <a:ext cx="131600" cy="343100"/>
            </a:xfrm>
            <a:custGeom>
              <a:avLst/>
              <a:gdLst/>
              <a:ahLst/>
              <a:cxnLst/>
              <a:rect l="l" t="t" r="r" b="b"/>
              <a:pathLst>
                <a:path w="5264" h="13724" extrusionOk="0">
                  <a:moveTo>
                    <a:pt x="864" y="0"/>
                  </a:moveTo>
                  <a:cubicBezTo>
                    <a:pt x="511" y="0"/>
                    <a:pt x="197" y="314"/>
                    <a:pt x="197" y="668"/>
                  </a:cubicBezTo>
                  <a:cubicBezTo>
                    <a:pt x="197" y="1728"/>
                    <a:pt x="157" y="2789"/>
                    <a:pt x="118" y="3810"/>
                  </a:cubicBezTo>
                  <a:cubicBezTo>
                    <a:pt x="79" y="5303"/>
                    <a:pt x="0" y="6835"/>
                    <a:pt x="79" y="8366"/>
                  </a:cubicBezTo>
                  <a:cubicBezTo>
                    <a:pt x="118" y="9466"/>
                    <a:pt x="157" y="11077"/>
                    <a:pt x="786" y="12098"/>
                  </a:cubicBezTo>
                  <a:cubicBezTo>
                    <a:pt x="786" y="12135"/>
                    <a:pt x="1738" y="13723"/>
                    <a:pt x="2573" y="13723"/>
                  </a:cubicBezTo>
                  <a:cubicBezTo>
                    <a:pt x="2619" y="13723"/>
                    <a:pt x="2665" y="13719"/>
                    <a:pt x="2710" y="13708"/>
                  </a:cubicBezTo>
                  <a:cubicBezTo>
                    <a:pt x="3025" y="13669"/>
                    <a:pt x="3260" y="13394"/>
                    <a:pt x="3300" y="13080"/>
                  </a:cubicBezTo>
                  <a:cubicBezTo>
                    <a:pt x="3417" y="12373"/>
                    <a:pt x="3732" y="11705"/>
                    <a:pt x="4085" y="11037"/>
                  </a:cubicBezTo>
                  <a:cubicBezTo>
                    <a:pt x="4439" y="10409"/>
                    <a:pt x="4792" y="9741"/>
                    <a:pt x="4949" y="8956"/>
                  </a:cubicBezTo>
                  <a:cubicBezTo>
                    <a:pt x="5264" y="7424"/>
                    <a:pt x="5067" y="5656"/>
                    <a:pt x="4871" y="3967"/>
                  </a:cubicBezTo>
                  <a:cubicBezTo>
                    <a:pt x="4753" y="2985"/>
                    <a:pt x="4674" y="2043"/>
                    <a:pt x="4674" y="1218"/>
                  </a:cubicBezTo>
                  <a:cubicBezTo>
                    <a:pt x="4674" y="825"/>
                    <a:pt x="4360" y="550"/>
                    <a:pt x="4007" y="550"/>
                  </a:cubicBezTo>
                  <a:cubicBezTo>
                    <a:pt x="3653" y="550"/>
                    <a:pt x="3339" y="825"/>
                    <a:pt x="3339" y="1218"/>
                  </a:cubicBezTo>
                  <a:cubicBezTo>
                    <a:pt x="3339" y="2121"/>
                    <a:pt x="3457" y="3142"/>
                    <a:pt x="3575" y="4124"/>
                  </a:cubicBezTo>
                  <a:cubicBezTo>
                    <a:pt x="3692" y="5106"/>
                    <a:pt x="3771" y="6128"/>
                    <a:pt x="3771" y="7109"/>
                  </a:cubicBezTo>
                  <a:cubicBezTo>
                    <a:pt x="3771" y="7659"/>
                    <a:pt x="3732" y="8209"/>
                    <a:pt x="3653" y="8681"/>
                  </a:cubicBezTo>
                  <a:cubicBezTo>
                    <a:pt x="3535" y="9270"/>
                    <a:pt x="3221" y="9859"/>
                    <a:pt x="2946" y="10448"/>
                  </a:cubicBezTo>
                  <a:cubicBezTo>
                    <a:pt x="2710" y="10919"/>
                    <a:pt x="2475" y="11391"/>
                    <a:pt x="2278" y="11901"/>
                  </a:cubicBezTo>
                  <a:cubicBezTo>
                    <a:pt x="2121" y="11744"/>
                    <a:pt x="2003" y="11548"/>
                    <a:pt x="1925" y="11430"/>
                  </a:cubicBezTo>
                  <a:cubicBezTo>
                    <a:pt x="1493" y="10684"/>
                    <a:pt x="1414" y="9191"/>
                    <a:pt x="1375" y="8327"/>
                  </a:cubicBezTo>
                  <a:cubicBezTo>
                    <a:pt x="1375" y="7895"/>
                    <a:pt x="1336" y="7424"/>
                    <a:pt x="1336" y="6992"/>
                  </a:cubicBezTo>
                  <a:cubicBezTo>
                    <a:pt x="1336" y="5931"/>
                    <a:pt x="1375" y="4910"/>
                    <a:pt x="1414" y="3849"/>
                  </a:cubicBezTo>
                  <a:cubicBezTo>
                    <a:pt x="1454" y="2828"/>
                    <a:pt x="1532" y="1728"/>
                    <a:pt x="1532" y="668"/>
                  </a:cubicBezTo>
                  <a:cubicBezTo>
                    <a:pt x="1532" y="314"/>
                    <a:pt x="1218" y="0"/>
                    <a:pt x="864" y="0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1"/>
            <p:cNvSpPr/>
            <p:nvPr/>
          </p:nvSpPr>
          <p:spPr>
            <a:xfrm>
              <a:off x="3074000" y="3265000"/>
              <a:ext cx="151250" cy="151250"/>
            </a:xfrm>
            <a:custGeom>
              <a:avLst/>
              <a:gdLst/>
              <a:ahLst/>
              <a:cxnLst/>
              <a:rect l="l" t="t" r="r" b="b"/>
              <a:pathLst>
                <a:path w="6050" h="6050" extrusionOk="0">
                  <a:moveTo>
                    <a:pt x="3025" y="1"/>
                  </a:moveTo>
                  <a:cubicBezTo>
                    <a:pt x="1376" y="1"/>
                    <a:pt x="1" y="1375"/>
                    <a:pt x="1" y="3025"/>
                  </a:cubicBezTo>
                  <a:cubicBezTo>
                    <a:pt x="1" y="4714"/>
                    <a:pt x="1376" y="6049"/>
                    <a:pt x="3025" y="6049"/>
                  </a:cubicBezTo>
                  <a:cubicBezTo>
                    <a:pt x="4714" y="6049"/>
                    <a:pt x="6050" y="4714"/>
                    <a:pt x="6050" y="3025"/>
                  </a:cubicBezTo>
                  <a:cubicBezTo>
                    <a:pt x="6050" y="1375"/>
                    <a:pt x="4714" y="1"/>
                    <a:pt x="3025" y="1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1"/>
            <p:cNvSpPr/>
            <p:nvPr/>
          </p:nvSpPr>
          <p:spPr>
            <a:xfrm>
              <a:off x="3257625" y="2657775"/>
              <a:ext cx="130625" cy="343100"/>
            </a:xfrm>
            <a:custGeom>
              <a:avLst/>
              <a:gdLst/>
              <a:ahLst/>
              <a:cxnLst/>
              <a:rect l="l" t="t" r="r" b="b"/>
              <a:pathLst>
                <a:path w="5225" h="13724" extrusionOk="0">
                  <a:moveTo>
                    <a:pt x="2653" y="0"/>
                  </a:moveTo>
                  <a:cubicBezTo>
                    <a:pt x="2606" y="0"/>
                    <a:pt x="2560" y="5"/>
                    <a:pt x="2515" y="16"/>
                  </a:cubicBezTo>
                  <a:cubicBezTo>
                    <a:pt x="2201" y="55"/>
                    <a:pt x="1965" y="330"/>
                    <a:pt x="1926" y="644"/>
                  </a:cubicBezTo>
                  <a:cubicBezTo>
                    <a:pt x="1808" y="1351"/>
                    <a:pt x="1494" y="1979"/>
                    <a:pt x="1140" y="2686"/>
                  </a:cubicBezTo>
                  <a:cubicBezTo>
                    <a:pt x="787" y="3315"/>
                    <a:pt x="472" y="3983"/>
                    <a:pt x="315" y="4768"/>
                  </a:cubicBezTo>
                  <a:cubicBezTo>
                    <a:pt x="1" y="6300"/>
                    <a:pt x="158" y="8068"/>
                    <a:pt x="354" y="9757"/>
                  </a:cubicBezTo>
                  <a:cubicBezTo>
                    <a:pt x="472" y="10738"/>
                    <a:pt x="551" y="11681"/>
                    <a:pt x="551" y="12506"/>
                  </a:cubicBezTo>
                  <a:cubicBezTo>
                    <a:pt x="551" y="12899"/>
                    <a:pt x="865" y="13174"/>
                    <a:pt x="1219" y="13174"/>
                  </a:cubicBezTo>
                  <a:cubicBezTo>
                    <a:pt x="1572" y="13174"/>
                    <a:pt x="1886" y="12899"/>
                    <a:pt x="1886" y="12506"/>
                  </a:cubicBezTo>
                  <a:cubicBezTo>
                    <a:pt x="1886" y="11603"/>
                    <a:pt x="1768" y="10581"/>
                    <a:pt x="1651" y="9599"/>
                  </a:cubicBezTo>
                  <a:cubicBezTo>
                    <a:pt x="1572" y="8617"/>
                    <a:pt x="1454" y="7596"/>
                    <a:pt x="1454" y="6614"/>
                  </a:cubicBezTo>
                  <a:cubicBezTo>
                    <a:pt x="1454" y="6064"/>
                    <a:pt x="1494" y="5514"/>
                    <a:pt x="1572" y="5043"/>
                  </a:cubicBezTo>
                  <a:cubicBezTo>
                    <a:pt x="1690" y="4454"/>
                    <a:pt x="2004" y="3865"/>
                    <a:pt x="2318" y="3276"/>
                  </a:cubicBezTo>
                  <a:cubicBezTo>
                    <a:pt x="2554" y="2804"/>
                    <a:pt x="2790" y="2333"/>
                    <a:pt x="2947" y="1822"/>
                  </a:cubicBezTo>
                  <a:cubicBezTo>
                    <a:pt x="3104" y="1979"/>
                    <a:pt x="3222" y="2176"/>
                    <a:pt x="3340" y="2294"/>
                  </a:cubicBezTo>
                  <a:cubicBezTo>
                    <a:pt x="3772" y="3040"/>
                    <a:pt x="3811" y="4493"/>
                    <a:pt x="3850" y="5397"/>
                  </a:cubicBezTo>
                  <a:cubicBezTo>
                    <a:pt x="3889" y="5829"/>
                    <a:pt x="3889" y="6300"/>
                    <a:pt x="3889" y="6732"/>
                  </a:cubicBezTo>
                  <a:cubicBezTo>
                    <a:pt x="3889" y="7793"/>
                    <a:pt x="3850" y="8814"/>
                    <a:pt x="3811" y="9874"/>
                  </a:cubicBezTo>
                  <a:cubicBezTo>
                    <a:pt x="3772" y="10896"/>
                    <a:pt x="3732" y="11995"/>
                    <a:pt x="3732" y="13056"/>
                  </a:cubicBezTo>
                  <a:cubicBezTo>
                    <a:pt x="3732" y="13409"/>
                    <a:pt x="4007" y="13724"/>
                    <a:pt x="4361" y="13724"/>
                  </a:cubicBezTo>
                  <a:cubicBezTo>
                    <a:pt x="4754" y="13724"/>
                    <a:pt x="5029" y="13409"/>
                    <a:pt x="5029" y="13056"/>
                  </a:cubicBezTo>
                  <a:cubicBezTo>
                    <a:pt x="5029" y="11995"/>
                    <a:pt x="5068" y="10935"/>
                    <a:pt x="5107" y="9914"/>
                  </a:cubicBezTo>
                  <a:cubicBezTo>
                    <a:pt x="5186" y="8421"/>
                    <a:pt x="5225" y="6850"/>
                    <a:pt x="5186" y="5357"/>
                  </a:cubicBezTo>
                  <a:cubicBezTo>
                    <a:pt x="5107" y="4258"/>
                    <a:pt x="5068" y="2647"/>
                    <a:pt x="4439" y="1626"/>
                  </a:cubicBezTo>
                  <a:cubicBezTo>
                    <a:pt x="4439" y="1589"/>
                    <a:pt x="3488" y="0"/>
                    <a:pt x="2653" y="0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1"/>
            <p:cNvSpPr/>
            <p:nvPr/>
          </p:nvSpPr>
          <p:spPr>
            <a:xfrm>
              <a:off x="3248800" y="2583525"/>
              <a:ext cx="151250" cy="151250"/>
            </a:xfrm>
            <a:custGeom>
              <a:avLst/>
              <a:gdLst/>
              <a:ahLst/>
              <a:cxnLst/>
              <a:rect l="l" t="t" r="r" b="b"/>
              <a:pathLst>
                <a:path w="6050" h="6050" extrusionOk="0">
                  <a:moveTo>
                    <a:pt x="3025" y="0"/>
                  </a:moveTo>
                  <a:cubicBezTo>
                    <a:pt x="1336" y="0"/>
                    <a:pt x="0" y="1336"/>
                    <a:pt x="0" y="3025"/>
                  </a:cubicBezTo>
                  <a:cubicBezTo>
                    <a:pt x="0" y="4674"/>
                    <a:pt x="1336" y="6049"/>
                    <a:pt x="3025" y="6049"/>
                  </a:cubicBezTo>
                  <a:cubicBezTo>
                    <a:pt x="4675" y="6049"/>
                    <a:pt x="6049" y="4674"/>
                    <a:pt x="6049" y="3025"/>
                  </a:cubicBezTo>
                  <a:cubicBezTo>
                    <a:pt x="6049" y="1336"/>
                    <a:pt x="4675" y="0"/>
                    <a:pt x="3025" y="0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1"/>
            <p:cNvSpPr/>
            <p:nvPr/>
          </p:nvSpPr>
          <p:spPr>
            <a:xfrm>
              <a:off x="3260575" y="3003800"/>
              <a:ext cx="130625" cy="342975"/>
            </a:xfrm>
            <a:custGeom>
              <a:avLst/>
              <a:gdLst/>
              <a:ahLst/>
              <a:cxnLst/>
              <a:rect l="l" t="t" r="r" b="b"/>
              <a:pathLst>
                <a:path w="5225" h="13719" extrusionOk="0">
                  <a:moveTo>
                    <a:pt x="826" y="0"/>
                  </a:moveTo>
                  <a:cubicBezTo>
                    <a:pt x="472" y="0"/>
                    <a:pt x="197" y="275"/>
                    <a:pt x="197" y="668"/>
                  </a:cubicBezTo>
                  <a:cubicBezTo>
                    <a:pt x="197" y="1689"/>
                    <a:pt x="158" y="2750"/>
                    <a:pt x="119" y="3771"/>
                  </a:cubicBezTo>
                  <a:cubicBezTo>
                    <a:pt x="40" y="5303"/>
                    <a:pt x="1" y="6835"/>
                    <a:pt x="40" y="8327"/>
                  </a:cubicBezTo>
                  <a:cubicBezTo>
                    <a:pt x="79" y="9427"/>
                    <a:pt x="158" y="11077"/>
                    <a:pt x="786" y="12098"/>
                  </a:cubicBezTo>
                  <a:cubicBezTo>
                    <a:pt x="786" y="12098"/>
                    <a:pt x="1759" y="13719"/>
                    <a:pt x="2600" y="13719"/>
                  </a:cubicBezTo>
                  <a:cubicBezTo>
                    <a:pt x="2637" y="13719"/>
                    <a:pt x="2674" y="13715"/>
                    <a:pt x="2711" y="13709"/>
                  </a:cubicBezTo>
                  <a:cubicBezTo>
                    <a:pt x="3025" y="13630"/>
                    <a:pt x="3261" y="13394"/>
                    <a:pt x="3300" y="13041"/>
                  </a:cubicBezTo>
                  <a:cubicBezTo>
                    <a:pt x="3418" y="12334"/>
                    <a:pt x="3732" y="11705"/>
                    <a:pt x="4086" y="11038"/>
                  </a:cubicBezTo>
                  <a:cubicBezTo>
                    <a:pt x="4400" y="10370"/>
                    <a:pt x="4753" y="9702"/>
                    <a:pt x="4911" y="8917"/>
                  </a:cubicBezTo>
                  <a:cubicBezTo>
                    <a:pt x="5225" y="7385"/>
                    <a:pt x="5028" y="5657"/>
                    <a:pt x="4871" y="3928"/>
                  </a:cubicBezTo>
                  <a:cubicBezTo>
                    <a:pt x="4753" y="2946"/>
                    <a:pt x="4636" y="2043"/>
                    <a:pt x="4636" y="1179"/>
                  </a:cubicBezTo>
                  <a:cubicBezTo>
                    <a:pt x="4636" y="825"/>
                    <a:pt x="4361" y="511"/>
                    <a:pt x="4007" y="511"/>
                  </a:cubicBezTo>
                  <a:cubicBezTo>
                    <a:pt x="3614" y="511"/>
                    <a:pt x="3339" y="825"/>
                    <a:pt x="3339" y="1179"/>
                  </a:cubicBezTo>
                  <a:cubicBezTo>
                    <a:pt x="3339" y="2082"/>
                    <a:pt x="3457" y="3103"/>
                    <a:pt x="3536" y="4085"/>
                  </a:cubicBezTo>
                  <a:cubicBezTo>
                    <a:pt x="3654" y="5107"/>
                    <a:pt x="3771" y="6128"/>
                    <a:pt x="3771" y="7071"/>
                  </a:cubicBezTo>
                  <a:cubicBezTo>
                    <a:pt x="3771" y="7620"/>
                    <a:pt x="3732" y="8170"/>
                    <a:pt x="3654" y="8681"/>
                  </a:cubicBezTo>
                  <a:cubicBezTo>
                    <a:pt x="3497" y="9270"/>
                    <a:pt x="3222" y="9820"/>
                    <a:pt x="2907" y="10409"/>
                  </a:cubicBezTo>
                  <a:cubicBezTo>
                    <a:pt x="2672" y="10881"/>
                    <a:pt x="2436" y="11352"/>
                    <a:pt x="2240" y="11863"/>
                  </a:cubicBezTo>
                  <a:cubicBezTo>
                    <a:pt x="2122" y="11705"/>
                    <a:pt x="2004" y="11548"/>
                    <a:pt x="1886" y="11391"/>
                  </a:cubicBezTo>
                  <a:cubicBezTo>
                    <a:pt x="1454" y="10684"/>
                    <a:pt x="1415" y="9192"/>
                    <a:pt x="1376" y="8288"/>
                  </a:cubicBezTo>
                  <a:cubicBezTo>
                    <a:pt x="1336" y="7856"/>
                    <a:pt x="1336" y="7424"/>
                    <a:pt x="1336" y="6953"/>
                  </a:cubicBezTo>
                  <a:cubicBezTo>
                    <a:pt x="1336" y="5932"/>
                    <a:pt x="1376" y="4871"/>
                    <a:pt x="1415" y="3850"/>
                  </a:cubicBezTo>
                  <a:cubicBezTo>
                    <a:pt x="1454" y="2789"/>
                    <a:pt x="1493" y="1729"/>
                    <a:pt x="1493" y="668"/>
                  </a:cubicBezTo>
                  <a:cubicBezTo>
                    <a:pt x="1493" y="275"/>
                    <a:pt x="1218" y="0"/>
                    <a:pt x="826" y="0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1"/>
            <p:cNvSpPr/>
            <p:nvPr/>
          </p:nvSpPr>
          <p:spPr>
            <a:xfrm>
              <a:off x="3248800" y="3269900"/>
              <a:ext cx="151250" cy="151250"/>
            </a:xfrm>
            <a:custGeom>
              <a:avLst/>
              <a:gdLst/>
              <a:ahLst/>
              <a:cxnLst/>
              <a:rect l="l" t="t" r="r" b="b"/>
              <a:pathLst>
                <a:path w="6050" h="6050" extrusionOk="0">
                  <a:moveTo>
                    <a:pt x="3025" y="1"/>
                  </a:moveTo>
                  <a:cubicBezTo>
                    <a:pt x="1336" y="1"/>
                    <a:pt x="0" y="1336"/>
                    <a:pt x="0" y="3025"/>
                  </a:cubicBezTo>
                  <a:cubicBezTo>
                    <a:pt x="0" y="4675"/>
                    <a:pt x="1336" y="6050"/>
                    <a:pt x="3025" y="6050"/>
                  </a:cubicBezTo>
                  <a:cubicBezTo>
                    <a:pt x="4675" y="6050"/>
                    <a:pt x="6049" y="4675"/>
                    <a:pt x="6049" y="3025"/>
                  </a:cubicBezTo>
                  <a:cubicBezTo>
                    <a:pt x="6049" y="1336"/>
                    <a:pt x="4675" y="1"/>
                    <a:pt x="3025" y="1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1"/>
            <p:cNvSpPr/>
            <p:nvPr/>
          </p:nvSpPr>
          <p:spPr>
            <a:xfrm>
              <a:off x="1874050" y="2488275"/>
              <a:ext cx="483150" cy="1007500"/>
            </a:xfrm>
            <a:custGeom>
              <a:avLst/>
              <a:gdLst/>
              <a:ahLst/>
              <a:cxnLst/>
              <a:rect l="l" t="t" r="r" b="b"/>
              <a:pathLst>
                <a:path w="19326" h="40300" extrusionOk="0">
                  <a:moveTo>
                    <a:pt x="5892" y="0"/>
                  </a:moveTo>
                  <a:cubicBezTo>
                    <a:pt x="2632" y="0"/>
                    <a:pt x="1" y="2671"/>
                    <a:pt x="1" y="5892"/>
                  </a:cubicBezTo>
                  <a:lnTo>
                    <a:pt x="1" y="34408"/>
                  </a:lnTo>
                  <a:cubicBezTo>
                    <a:pt x="1" y="37668"/>
                    <a:pt x="2632" y="40300"/>
                    <a:pt x="5892" y="40300"/>
                  </a:cubicBezTo>
                  <a:lnTo>
                    <a:pt x="13434" y="40300"/>
                  </a:lnTo>
                  <a:cubicBezTo>
                    <a:pt x="16655" y="40300"/>
                    <a:pt x="19326" y="37668"/>
                    <a:pt x="19326" y="34408"/>
                  </a:cubicBezTo>
                  <a:lnTo>
                    <a:pt x="19326" y="5892"/>
                  </a:lnTo>
                  <a:cubicBezTo>
                    <a:pt x="19326" y="2671"/>
                    <a:pt x="16655" y="0"/>
                    <a:pt x="13434" y="0"/>
                  </a:cubicBezTo>
                  <a:close/>
                </a:path>
              </a:pathLst>
            </a:custGeom>
            <a:solidFill>
              <a:srgbClr val="0000FF"/>
            </a:solidFill>
            <a:ln w="12775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155CC"/>
                </a:solidFill>
              </a:endParaRPr>
            </a:p>
          </p:txBody>
        </p:sp>
        <p:sp>
          <p:nvSpPr>
            <p:cNvPr id="258" name="Google Shape;258;p31"/>
            <p:cNvSpPr/>
            <p:nvPr/>
          </p:nvSpPr>
          <p:spPr>
            <a:xfrm>
              <a:off x="1991900" y="2523625"/>
              <a:ext cx="250425" cy="926000"/>
            </a:xfrm>
            <a:custGeom>
              <a:avLst/>
              <a:gdLst/>
              <a:ahLst/>
              <a:cxnLst/>
              <a:rect l="l" t="t" r="r" b="b"/>
              <a:pathLst>
                <a:path w="10017" h="37040" extrusionOk="0">
                  <a:moveTo>
                    <a:pt x="79" y="0"/>
                  </a:moveTo>
                  <a:lnTo>
                    <a:pt x="2475" y="1611"/>
                  </a:lnTo>
                  <a:lnTo>
                    <a:pt x="2475" y="34958"/>
                  </a:lnTo>
                  <a:lnTo>
                    <a:pt x="0" y="37040"/>
                  </a:lnTo>
                  <a:lnTo>
                    <a:pt x="10016" y="37040"/>
                  </a:lnTo>
                  <a:lnTo>
                    <a:pt x="7227" y="34958"/>
                  </a:lnTo>
                  <a:lnTo>
                    <a:pt x="7227" y="1611"/>
                  </a:lnTo>
                  <a:lnTo>
                    <a:pt x="10016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1"/>
            <p:cNvSpPr/>
            <p:nvPr/>
          </p:nvSpPr>
          <p:spPr>
            <a:xfrm>
              <a:off x="1988950" y="2523625"/>
              <a:ext cx="68750" cy="926000"/>
            </a:xfrm>
            <a:custGeom>
              <a:avLst/>
              <a:gdLst/>
              <a:ahLst/>
              <a:cxnLst/>
              <a:rect l="l" t="t" r="r" b="b"/>
              <a:pathLst>
                <a:path w="2750" h="37040" extrusionOk="0">
                  <a:moveTo>
                    <a:pt x="0" y="0"/>
                  </a:moveTo>
                  <a:lnTo>
                    <a:pt x="0" y="37040"/>
                  </a:lnTo>
                  <a:cubicBezTo>
                    <a:pt x="1964" y="37040"/>
                    <a:pt x="2750" y="34958"/>
                    <a:pt x="2750" y="34958"/>
                  </a:cubicBezTo>
                  <a:lnTo>
                    <a:pt x="2750" y="2750"/>
                  </a:lnTo>
                  <a:cubicBezTo>
                    <a:pt x="2750" y="47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155CC"/>
                </a:solidFill>
              </a:endParaRPr>
            </a:p>
          </p:txBody>
        </p:sp>
        <p:sp>
          <p:nvSpPr>
            <p:cNvPr id="260" name="Google Shape;260;p31"/>
            <p:cNvSpPr/>
            <p:nvPr/>
          </p:nvSpPr>
          <p:spPr>
            <a:xfrm>
              <a:off x="1988950" y="2523625"/>
              <a:ext cx="68750" cy="926000"/>
            </a:xfrm>
            <a:custGeom>
              <a:avLst/>
              <a:gdLst/>
              <a:ahLst/>
              <a:cxnLst/>
              <a:rect l="l" t="t" r="r" b="b"/>
              <a:pathLst>
                <a:path w="2750" h="37040" fill="none" extrusionOk="0">
                  <a:moveTo>
                    <a:pt x="0" y="0"/>
                  </a:moveTo>
                  <a:cubicBezTo>
                    <a:pt x="0" y="0"/>
                    <a:pt x="2750" y="472"/>
                    <a:pt x="2750" y="2750"/>
                  </a:cubicBezTo>
                  <a:lnTo>
                    <a:pt x="2750" y="34958"/>
                  </a:lnTo>
                  <a:cubicBezTo>
                    <a:pt x="2750" y="34958"/>
                    <a:pt x="1964" y="37040"/>
                    <a:pt x="0" y="37040"/>
                  </a:cubicBezTo>
                </a:path>
              </a:pathLst>
            </a:custGeom>
            <a:noFill/>
            <a:ln w="12775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155CC"/>
                </a:solidFill>
              </a:endParaRPr>
            </a:p>
          </p:txBody>
        </p:sp>
        <p:sp>
          <p:nvSpPr>
            <p:cNvPr id="261" name="Google Shape;261;p31"/>
            <p:cNvSpPr/>
            <p:nvPr/>
          </p:nvSpPr>
          <p:spPr>
            <a:xfrm>
              <a:off x="2169625" y="2523625"/>
              <a:ext cx="69750" cy="926000"/>
            </a:xfrm>
            <a:custGeom>
              <a:avLst/>
              <a:gdLst/>
              <a:ahLst/>
              <a:cxnLst/>
              <a:rect l="l" t="t" r="r" b="b"/>
              <a:pathLst>
                <a:path w="2790" h="37040" extrusionOk="0">
                  <a:moveTo>
                    <a:pt x="2789" y="0"/>
                  </a:moveTo>
                  <a:cubicBezTo>
                    <a:pt x="2789" y="0"/>
                    <a:pt x="1" y="472"/>
                    <a:pt x="1" y="2750"/>
                  </a:cubicBezTo>
                  <a:lnTo>
                    <a:pt x="1" y="34958"/>
                  </a:lnTo>
                  <a:cubicBezTo>
                    <a:pt x="1" y="34958"/>
                    <a:pt x="825" y="37040"/>
                    <a:pt x="2789" y="37040"/>
                  </a:cubicBezTo>
                  <a:lnTo>
                    <a:pt x="2789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1"/>
            <p:cNvSpPr/>
            <p:nvPr/>
          </p:nvSpPr>
          <p:spPr>
            <a:xfrm>
              <a:off x="2169625" y="2523625"/>
              <a:ext cx="69750" cy="926000"/>
            </a:xfrm>
            <a:custGeom>
              <a:avLst/>
              <a:gdLst/>
              <a:ahLst/>
              <a:cxnLst/>
              <a:rect l="l" t="t" r="r" b="b"/>
              <a:pathLst>
                <a:path w="2790" h="37040" fill="none" extrusionOk="0">
                  <a:moveTo>
                    <a:pt x="2789" y="0"/>
                  </a:moveTo>
                  <a:cubicBezTo>
                    <a:pt x="2789" y="0"/>
                    <a:pt x="1" y="472"/>
                    <a:pt x="1" y="2750"/>
                  </a:cubicBezTo>
                  <a:lnTo>
                    <a:pt x="1" y="34958"/>
                  </a:lnTo>
                  <a:cubicBezTo>
                    <a:pt x="1" y="34958"/>
                    <a:pt x="825" y="37040"/>
                    <a:pt x="2789" y="37040"/>
                  </a:cubicBezTo>
                </a:path>
              </a:pathLst>
            </a:custGeom>
            <a:solidFill>
              <a:srgbClr val="0000FF"/>
            </a:solidFill>
            <a:ln w="12775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1"/>
            <p:cNvSpPr/>
            <p:nvPr/>
          </p:nvSpPr>
          <p:spPr>
            <a:xfrm>
              <a:off x="2381725" y="1605650"/>
              <a:ext cx="180700" cy="147000"/>
            </a:xfrm>
            <a:custGeom>
              <a:avLst/>
              <a:gdLst/>
              <a:ahLst/>
              <a:cxnLst/>
              <a:rect l="l" t="t" r="r" b="b"/>
              <a:pathLst>
                <a:path w="7228" h="5880" extrusionOk="0">
                  <a:moveTo>
                    <a:pt x="5069" y="1"/>
                  </a:moveTo>
                  <a:cubicBezTo>
                    <a:pt x="4197" y="1"/>
                    <a:pt x="3121" y="435"/>
                    <a:pt x="2161" y="1251"/>
                  </a:cubicBezTo>
                  <a:cubicBezTo>
                    <a:pt x="629" y="2587"/>
                    <a:pt x="1" y="4393"/>
                    <a:pt x="825" y="5336"/>
                  </a:cubicBezTo>
                  <a:cubicBezTo>
                    <a:pt x="1131" y="5703"/>
                    <a:pt x="1604" y="5879"/>
                    <a:pt x="2159" y="5879"/>
                  </a:cubicBezTo>
                  <a:cubicBezTo>
                    <a:pt x="3031" y="5879"/>
                    <a:pt x="4108" y="5445"/>
                    <a:pt x="5068" y="4629"/>
                  </a:cubicBezTo>
                  <a:cubicBezTo>
                    <a:pt x="6599" y="3333"/>
                    <a:pt x="7228" y="1487"/>
                    <a:pt x="6403" y="544"/>
                  </a:cubicBezTo>
                  <a:cubicBezTo>
                    <a:pt x="6097" y="177"/>
                    <a:pt x="5625" y="1"/>
                    <a:pt x="5069" y="1"/>
                  </a:cubicBezTo>
                  <a:close/>
                </a:path>
              </a:pathLst>
            </a:custGeom>
            <a:solidFill>
              <a:srgbClr val="9DEDB5"/>
            </a:solidFill>
            <a:ln w="12775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1"/>
            <p:cNvSpPr/>
            <p:nvPr/>
          </p:nvSpPr>
          <p:spPr>
            <a:xfrm>
              <a:off x="3057325" y="2291050"/>
              <a:ext cx="180700" cy="146300"/>
            </a:xfrm>
            <a:custGeom>
              <a:avLst/>
              <a:gdLst/>
              <a:ahLst/>
              <a:cxnLst/>
              <a:rect l="l" t="t" r="r" b="b"/>
              <a:pathLst>
                <a:path w="7228" h="5852" extrusionOk="0">
                  <a:moveTo>
                    <a:pt x="5078" y="1"/>
                  </a:moveTo>
                  <a:cubicBezTo>
                    <a:pt x="4197" y="1"/>
                    <a:pt x="3120" y="436"/>
                    <a:pt x="2160" y="1251"/>
                  </a:cubicBezTo>
                  <a:cubicBezTo>
                    <a:pt x="629" y="2547"/>
                    <a:pt x="0" y="4394"/>
                    <a:pt x="825" y="5336"/>
                  </a:cubicBezTo>
                  <a:cubicBezTo>
                    <a:pt x="1128" y="5684"/>
                    <a:pt x="1600" y="5852"/>
                    <a:pt x="2153" y="5852"/>
                  </a:cubicBezTo>
                  <a:cubicBezTo>
                    <a:pt x="3036" y="5852"/>
                    <a:pt x="4125" y="5426"/>
                    <a:pt x="5067" y="4629"/>
                  </a:cubicBezTo>
                  <a:cubicBezTo>
                    <a:pt x="6599" y="3294"/>
                    <a:pt x="7227" y="1487"/>
                    <a:pt x="6442" y="544"/>
                  </a:cubicBezTo>
                  <a:cubicBezTo>
                    <a:pt x="6121" y="177"/>
                    <a:pt x="5639" y="1"/>
                    <a:pt x="5078" y="1"/>
                  </a:cubicBezTo>
                  <a:close/>
                </a:path>
              </a:pathLst>
            </a:custGeom>
            <a:solidFill>
              <a:srgbClr val="9DEDB5"/>
            </a:solidFill>
            <a:ln w="12775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1"/>
            <p:cNvSpPr/>
            <p:nvPr/>
          </p:nvSpPr>
          <p:spPr>
            <a:xfrm>
              <a:off x="2052775" y="2820175"/>
              <a:ext cx="118850" cy="121775"/>
            </a:xfrm>
            <a:custGeom>
              <a:avLst/>
              <a:gdLst/>
              <a:ahLst/>
              <a:cxnLst/>
              <a:rect l="l" t="t" r="r" b="b"/>
              <a:pathLst>
                <a:path w="4754" h="4871" extrusionOk="0">
                  <a:moveTo>
                    <a:pt x="2868" y="0"/>
                  </a:moveTo>
                  <a:lnTo>
                    <a:pt x="511" y="786"/>
                  </a:lnTo>
                  <a:lnTo>
                    <a:pt x="0" y="3221"/>
                  </a:lnTo>
                  <a:lnTo>
                    <a:pt x="1886" y="4871"/>
                  </a:lnTo>
                  <a:lnTo>
                    <a:pt x="4242" y="4085"/>
                  </a:lnTo>
                  <a:lnTo>
                    <a:pt x="4753" y="1650"/>
                  </a:lnTo>
                  <a:lnTo>
                    <a:pt x="2868" y="0"/>
                  </a:lnTo>
                  <a:close/>
                </a:path>
              </a:pathLst>
            </a:custGeom>
            <a:solidFill>
              <a:srgbClr val="00FF00"/>
            </a:solidFill>
            <a:ln w="12775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1"/>
            <p:cNvSpPr/>
            <p:nvPr/>
          </p:nvSpPr>
          <p:spPr>
            <a:xfrm>
              <a:off x="2049825" y="3436850"/>
              <a:ext cx="118850" cy="121775"/>
            </a:xfrm>
            <a:custGeom>
              <a:avLst/>
              <a:gdLst/>
              <a:ahLst/>
              <a:cxnLst/>
              <a:rect l="l" t="t" r="r" b="b"/>
              <a:pathLst>
                <a:path w="4754" h="4871" extrusionOk="0">
                  <a:moveTo>
                    <a:pt x="2868" y="0"/>
                  </a:moveTo>
                  <a:lnTo>
                    <a:pt x="511" y="786"/>
                  </a:lnTo>
                  <a:lnTo>
                    <a:pt x="1" y="3221"/>
                  </a:lnTo>
                  <a:lnTo>
                    <a:pt x="1886" y="4871"/>
                  </a:lnTo>
                  <a:lnTo>
                    <a:pt x="4243" y="4085"/>
                  </a:lnTo>
                  <a:lnTo>
                    <a:pt x="4753" y="1650"/>
                  </a:lnTo>
                  <a:lnTo>
                    <a:pt x="2868" y="0"/>
                  </a:lnTo>
                  <a:close/>
                </a:path>
              </a:pathLst>
            </a:custGeom>
            <a:solidFill>
              <a:srgbClr val="00FF00"/>
            </a:solidFill>
            <a:ln w="12775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1"/>
            <p:cNvSpPr/>
            <p:nvPr/>
          </p:nvSpPr>
          <p:spPr>
            <a:xfrm>
              <a:off x="662325" y="2654950"/>
              <a:ext cx="130625" cy="342975"/>
            </a:xfrm>
            <a:custGeom>
              <a:avLst/>
              <a:gdLst/>
              <a:ahLst/>
              <a:cxnLst/>
              <a:rect l="l" t="t" r="r" b="b"/>
              <a:pathLst>
                <a:path w="5225" h="13719" extrusionOk="0">
                  <a:moveTo>
                    <a:pt x="2625" y="1"/>
                  </a:moveTo>
                  <a:cubicBezTo>
                    <a:pt x="2588" y="1"/>
                    <a:pt x="2551" y="4"/>
                    <a:pt x="2514" y="11"/>
                  </a:cubicBezTo>
                  <a:cubicBezTo>
                    <a:pt x="2200" y="89"/>
                    <a:pt x="1964" y="325"/>
                    <a:pt x="1925" y="639"/>
                  </a:cubicBezTo>
                  <a:cubicBezTo>
                    <a:pt x="1807" y="1385"/>
                    <a:pt x="1493" y="2014"/>
                    <a:pt x="1139" y="2682"/>
                  </a:cubicBezTo>
                  <a:cubicBezTo>
                    <a:pt x="786" y="3349"/>
                    <a:pt x="472" y="4017"/>
                    <a:pt x="314" y="4763"/>
                  </a:cubicBezTo>
                  <a:cubicBezTo>
                    <a:pt x="0" y="6295"/>
                    <a:pt x="197" y="8063"/>
                    <a:pt x="354" y="9752"/>
                  </a:cubicBezTo>
                  <a:cubicBezTo>
                    <a:pt x="472" y="10734"/>
                    <a:pt x="550" y="11676"/>
                    <a:pt x="550" y="12540"/>
                  </a:cubicBezTo>
                  <a:cubicBezTo>
                    <a:pt x="550" y="12894"/>
                    <a:pt x="864" y="13169"/>
                    <a:pt x="1218" y="13169"/>
                  </a:cubicBezTo>
                  <a:cubicBezTo>
                    <a:pt x="1571" y="13169"/>
                    <a:pt x="1886" y="12894"/>
                    <a:pt x="1886" y="12540"/>
                  </a:cubicBezTo>
                  <a:cubicBezTo>
                    <a:pt x="1886" y="11598"/>
                    <a:pt x="1768" y="10616"/>
                    <a:pt x="1650" y="9634"/>
                  </a:cubicBezTo>
                  <a:cubicBezTo>
                    <a:pt x="1571" y="8613"/>
                    <a:pt x="1454" y="7591"/>
                    <a:pt x="1454" y="6649"/>
                  </a:cubicBezTo>
                  <a:cubicBezTo>
                    <a:pt x="1454" y="6060"/>
                    <a:pt x="1493" y="5549"/>
                    <a:pt x="1571" y="5038"/>
                  </a:cubicBezTo>
                  <a:cubicBezTo>
                    <a:pt x="1689" y="4449"/>
                    <a:pt x="2003" y="3899"/>
                    <a:pt x="2318" y="3271"/>
                  </a:cubicBezTo>
                  <a:cubicBezTo>
                    <a:pt x="2553" y="2839"/>
                    <a:pt x="2789" y="2328"/>
                    <a:pt x="2946" y="1817"/>
                  </a:cubicBezTo>
                  <a:cubicBezTo>
                    <a:pt x="3103" y="2014"/>
                    <a:pt x="3221" y="2171"/>
                    <a:pt x="3339" y="2289"/>
                  </a:cubicBezTo>
                  <a:cubicBezTo>
                    <a:pt x="3771" y="3035"/>
                    <a:pt x="3810" y="4528"/>
                    <a:pt x="3850" y="5392"/>
                  </a:cubicBezTo>
                  <a:cubicBezTo>
                    <a:pt x="3889" y="5863"/>
                    <a:pt x="3889" y="6295"/>
                    <a:pt x="3889" y="6727"/>
                  </a:cubicBezTo>
                  <a:cubicBezTo>
                    <a:pt x="3889" y="7788"/>
                    <a:pt x="3850" y="8848"/>
                    <a:pt x="3810" y="9870"/>
                  </a:cubicBezTo>
                  <a:cubicBezTo>
                    <a:pt x="3771" y="10930"/>
                    <a:pt x="3732" y="11991"/>
                    <a:pt x="3732" y="13051"/>
                  </a:cubicBezTo>
                  <a:cubicBezTo>
                    <a:pt x="3732" y="13405"/>
                    <a:pt x="4007" y="13719"/>
                    <a:pt x="4360" y="13719"/>
                  </a:cubicBezTo>
                  <a:cubicBezTo>
                    <a:pt x="4753" y="13719"/>
                    <a:pt x="5028" y="13405"/>
                    <a:pt x="5028" y="13051"/>
                  </a:cubicBezTo>
                  <a:cubicBezTo>
                    <a:pt x="5028" y="12030"/>
                    <a:pt x="5067" y="10969"/>
                    <a:pt x="5106" y="9909"/>
                  </a:cubicBezTo>
                  <a:cubicBezTo>
                    <a:pt x="5185" y="8416"/>
                    <a:pt x="5224" y="6884"/>
                    <a:pt x="5185" y="5353"/>
                  </a:cubicBezTo>
                  <a:cubicBezTo>
                    <a:pt x="5146" y="4253"/>
                    <a:pt x="5067" y="2642"/>
                    <a:pt x="4439" y="1621"/>
                  </a:cubicBezTo>
                  <a:cubicBezTo>
                    <a:pt x="4439" y="1621"/>
                    <a:pt x="3467" y="1"/>
                    <a:pt x="2625" y="1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1"/>
            <p:cNvSpPr/>
            <p:nvPr/>
          </p:nvSpPr>
          <p:spPr>
            <a:xfrm>
              <a:off x="653475" y="2580575"/>
              <a:ext cx="151250" cy="151250"/>
            </a:xfrm>
            <a:custGeom>
              <a:avLst/>
              <a:gdLst/>
              <a:ahLst/>
              <a:cxnLst/>
              <a:rect l="l" t="t" r="r" b="b"/>
              <a:pathLst>
                <a:path w="6050" h="6050" extrusionOk="0">
                  <a:moveTo>
                    <a:pt x="3025" y="1"/>
                  </a:moveTo>
                  <a:cubicBezTo>
                    <a:pt x="1375" y="1"/>
                    <a:pt x="1" y="1375"/>
                    <a:pt x="1" y="3025"/>
                  </a:cubicBezTo>
                  <a:cubicBezTo>
                    <a:pt x="1" y="4714"/>
                    <a:pt x="1375" y="6049"/>
                    <a:pt x="3025" y="6049"/>
                  </a:cubicBezTo>
                  <a:cubicBezTo>
                    <a:pt x="4675" y="6049"/>
                    <a:pt x="6050" y="4714"/>
                    <a:pt x="6050" y="3025"/>
                  </a:cubicBezTo>
                  <a:cubicBezTo>
                    <a:pt x="6050" y="1375"/>
                    <a:pt x="4675" y="1"/>
                    <a:pt x="3025" y="1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1"/>
            <p:cNvSpPr/>
            <p:nvPr/>
          </p:nvSpPr>
          <p:spPr>
            <a:xfrm>
              <a:off x="665275" y="3000850"/>
              <a:ext cx="130625" cy="342975"/>
            </a:xfrm>
            <a:custGeom>
              <a:avLst/>
              <a:gdLst/>
              <a:ahLst/>
              <a:cxnLst/>
              <a:rect l="l" t="t" r="r" b="b"/>
              <a:pathLst>
                <a:path w="5225" h="13719" extrusionOk="0">
                  <a:moveTo>
                    <a:pt x="864" y="1"/>
                  </a:moveTo>
                  <a:cubicBezTo>
                    <a:pt x="471" y="1"/>
                    <a:pt x="196" y="315"/>
                    <a:pt x="196" y="668"/>
                  </a:cubicBezTo>
                  <a:cubicBezTo>
                    <a:pt x="196" y="1690"/>
                    <a:pt x="157" y="2789"/>
                    <a:pt x="118" y="3811"/>
                  </a:cubicBezTo>
                  <a:cubicBezTo>
                    <a:pt x="39" y="5303"/>
                    <a:pt x="0" y="6835"/>
                    <a:pt x="39" y="8367"/>
                  </a:cubicBezTo>
                  <a:cubicBezTo>
                    <a:pt x="79" y="9467"/>
                    <a:pt x="157" y="11077"/>
                    <a:pt x="786" y="12098"/>
                  </a:cubicBezTo>
                  <a:cubicBezTo>
                    <a:pt x="786" y="12136"/>
                    <a:pt x="1756" y="13719"/>
                    <a:pt x="2597" y="13719"/>
                  </a:cubicBezTo>
                  <a:cubicBezTo>
                    <a:pt x="2635" y="13719"/>
                    <a:pt x="2673" y="13716"/>
                    <a:pt x="2710" y="13709"/>
                  </a:cubicBezTo>
                  <a:cubicBezTo>
                    <a:pt x="3025" y="13630"/>
                    <a:pt x="3260" y="13395"/>
                    <a:pt x="3299" y="13080"/>
                  </a:cubicBezTo>
                  <a:cubicBezTo>
                    <a:pt x="3417" y="12373"/>
                    <a:pt x="3732" y="11706"/>
                    <a:pt x="4085" y="11038"/>
                  </a:cubicBezTo>
                  <a:cubicBezTo>
                    <a:pt x="4439" y="10370"/>
                    <a:pt x="4753" y="9702"/>
                    <a:pt x="4910" y="8956"/>
                  </a:cubicBezTo>
                  <a:cubicBezTo>
                    <a:pt x="5224" y="7424"/>
                    <a:pt x="5028" y="5657"/>
                    <a:pt x="4871" y="3968"/>
                  </a:cubicBezTo>
                  <a:cubicBezTo>
                    <a:pt x="4753" y="2986"/>
                    <a:pt x="4635" y="2043"/>
                    <a:pt x="4635" y="1179"/>
                  </a:cubicBezTo>
                  <a:cubicBezTo>
                    <a:pt x="4635" y="825"/>
                    <a:pt x="4360" y="551"/>
                    <a:pt x="4006" y="551"/>
                  </a:cubicBezTo>
                  <a:cubicBezTo>
                    <a:pt x="3653" y="551"/>
                    <a:pt x="3339" y="825"/>
                    <a:pt x="3339" y="1179"/>
                  </a:cubicBezTo>
                  <a:cubicBezTo>
                    <a:pt x="3339" y="2122"/>
                    <a:pt x="3457" y="3143"/>
                    <a:pt x="3574" y="4086"/>
                  </a:cubicBezTo>
                  <a:cubicBezTo>
                    <a:pt x="3653" y="5107"/>
                    <a:pt x="3771" y="6128"/>
                    <a:pt x="3771" y="7071"/>
                  </a:cubicBezTo>
                  <a:cubicBezTo>
                    <a:pt x="3771" y="7660"/>
                    <a:pt x="3732" y="8171"/>
                    <a:pt x="3653" y="8681"/>
                  </a:cubicBezTo>
                  <a:cubicBezTo>
                    <a:pt x="3535" y="9270"/>
                    <a:pt x="3221" y="9820"/>
                    <a:pt x="2907" y="10449"/>
                  </a:cubicBezTo>
                  <a:cubicBezTo>
                    <a:pt x="2671" y="10881"/>
                    <a:pt x="2435" y="11391"/>
                    <a:pt x="2278" y="11902"/>
                  </a:cubicBezTo>
                  <a:cubicBezTo>
                    <a:pt x="2121" y="11706"/>
                    <a:pt x="2003" y="11548"/>
                    <a:pt x="1885" y="11431"/>
                  </a:cubicBezTo>
                  <a:cubicBezTo>
                    <a:pt x="1453" y="10684"/>
                    <a:pt x="1414" y="9192"/>
                    <a:pt x="1375" y="8328"/>
                  </a:cubicBezTo>
                  <a:cubicBezTo>
                    <a:pt x="1336" y="7856"/>
                    <a:pt x="1336" y="7424"/>
                    <a:pt x="1336" y="6992"/>
                  </a:cubicBezTo>
                  <a:cubicBezTo>
                    <a:pt x="1336" y="5932"/>
                    <a:pt x="1375" y="4871"/>
                    <a:pt x="1414" y="3850"/>
                  </a:cubicBezTo>
                  <a:cubicBezTo>
                    <a:pt x="1453" y="2829"/>
                    <a:pt x="1493" y="1729"/>
                    <a:pt x="1493" y="668"/>
                  </a:cubicBezTo>
                  <a:cubicBezTo>
                    <a:pt x="1493" y="315"/>
                    <a:pt x="1218" y="1"/>
                    <a:pt x="864" y="1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1"/>
            <p:cNvSpPr/>
            <p:nvPr/>
          </p:nvSpPr>
          <p:spPr>
            <a:xfrm>
              <a:off x="653475" y="3266975"/>
              <a:ext cx="151250" cy="151225"/>
            </a:xfrm>
            <a:custGeom>
              <a:avLst/>
              <a:gdLst/>
              <a:ahLst/>
              <a:cxnLst/>
              <a:rect l="l" t="t" r="r" b="b"/>
              <a:pathLst>
                <a:path w="6050" h="6049" extrusionOk="0">
                  <a:moveTo>
                    <a:pt x="3025" y="0"/>
                  </a:moveTo>
                  <a:cubicBezTo>
                    <a:pt x="1375" y="0"/>
                    <a:pt x="1" y="1375"/>
                    <a:pt x="1" y="3025"/>
                  </a:cubicBezTo>
                  <a:cubicBezTo>
                    <a:pt x="1" y="4674"/>
                    <a:pt x="1375" y="6049"/>
                    <a:pt x="3025" y="6049"/>
                  </a:cubicBezTo>
                  <a:cubicBezTo>
                    <a:pt x="4675" y="6049"/>
                    <a:pt x="6050" y="4674"/>
                    <a:pt x="6050" y="3025"/>
                  </a:cubicBezTo>
                  <a:cubicBezTo>
                    <a:pt x="6050" y="1375"/>
                    <a:pt x="4675" y="0"/>
                    <a:pt x="3025" y="0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1"/>
            <p:cNvSpPr/>
            <p:nvPr/>
          </p:nvSpPr>
          <p:spPr>
            <a:xfrm>
              <a:off x="840050" y="2659850"/>
              <a:ext cx="131600" cy="343000"/>
            </a:xfrm>
            <a:custGeom>
              <a:avLst/>
              <a:gdLst/>
              <a:ahLst/>
              <a:cxnLst/>
              <a:rect l="l" t="t" r="r" b="b"/>
              <a:pathLst>
                <a:path w="5264" h="13720" extrusionOk="0">
                  <a:moveTo>
                    <a:pt x="2662" y="1"/>
                  </a:moveTo>
                  <a:cubicBezTo>
                    <a:pt x="2626" y="1"/>
                    <a:pt x="2590" y="4"/>
                    <a:pt x="2554" y="11"/>
                  </a:cubicBezTo>
                  <a:cubicBezTo>
                    <a:pt x="2239" y="50"/>
                    <a:pt x="2004" y="325"/>
                    <a:pt x="1965" y="640"/>
                  </a:cubicBezTo>
                  <a:cubicBezTo>
                    <a:pt x="1847" y="1347"/>
                    <a:pt x="1493" y="2014"/>
                    <a:pt x="1140" y="2682"/>
                  </a:cubicBezTo>
                  <a:cubicBezTo>
                    <a:pt x="825" y="3310"/>
                    <a:pt x="472" y="4017"/>
                    <a:pt x="315" y="4764"/>
                  </a:cubicBezTo>
                  <a:cubicBezTo>
                    <a:pt x="1" y="6296"/>
                    <a:pt x="197" y="8063"/>
                    <a:pt x="393" y="9752"/>
                  </a:cubicBezTo>
                  <a:cubicBezTo>
                    <a:pt x="472" y="10734"/>
                    <a:pt x="590" y="11677"/>
                    <a:pt x="590" y="12541"/>
                  </a:cubicBezTo>
                  <a:cubicBezTo>
                    <a:pt x="590" y="12894"/>
                    <a:pt x="865" y="13169"/>
                    <a:pt x="1258" y="13169"/>
                  </a:cubicBezTo>
                  <a:cubicBezTo>
                    <a:pt x="1611" y="13169"/>
                    <a:pt x="1886" y="12894"/>
                    <a:pt x="1886" y="12541"/>
                  </a:cubicBezTo>
                  <a:cubicBezTo>
                    <a:pt x="1886" y="11598"/>
                    <a:pt x="1807" y="10577"/>
                    <a:pt x="1690" y="9595"/>
                  </a:cubicBezTo>
                  <a:cubicBezTo>
                    <a:pt x="1572" y="8613"/>
                    <a:pt x="1454" y="7592"/>
                    <a:pt x="1454" y="6610"/>
                  </a:cubicBezTo>
                  <a:cubicBezTo>
                    <a:pt x="1454" y="6060"/>
                    <a:pt x="1493" y="5510"/>
                    <a:pt x="1611" y="5039"/>
                  </a:cubicBezTo>
                  <a:cubicBezTo>
                    <a:pt x="1729" y="4450"/>
                    <a:pt x="2004" y="3860"/>
                    <a:pt x="2318" y="3271"/>
                  </a:cubicBezTo>
                  <a:cubicBezTo>
                    <a:pt x="2554" y="2800"/>
                    <a:pt x="2789" y="2328"/>
                    <a:pt x="2986" y="1818"/>
                  </a:cubicBezTo>
                  <a:cubicBezTo>
                    <a:pt x="3104" y="1975"/>
                    <a:pt x="3261" y="2171"/>
                    <a:pt x="3339" y="2289"/>
                  </a:cubicBezTo>
                  <a:cubicBezTo>
                    <a:pt x="3771" y="3035"/>
                    <a:pt x="3850" y="4528"/>
                    <a:pt x="3889" y="5392"/>
                  </a:cubicBezTo>
                  <a:cubicBezTo>
                    <a:pt x="3889" y="5824"/>
                    <a:pt x="3889" y="6296"/>
                    <a:pt x="3889" y="6728"/>
                  </a:cubicBezTo>
                  <a:cubicBezTo>
                    <a:pt x="3889" y="7788"/>
                    <a:pt x="3850" y="8849"/>
                    <a:pt x="3811" y="9870"/>
                  </a:cubicBezTo>
                  <a:cubicBezTo>
                    <a:pt x="3771" y="10891"/>
                    <a:pt x="3732" y="11991"/>
                    <a:pt x="3732" y="13051"/>
                  </a:cubicBezTo>
                  <a:cubicBezTo>
                    <a:pt x="3732" y="13405"/>
                    <a:pt x="4046" y="13719"/>
                    <a:pt x="4400" y="13719"/>
                  </a:cubicBezTo>
                  <a:cubicBezTo>
                    <a:pt x="4753" y="13719"/>
                    <a:pt x="5068" y="13405"/>
                    <a:pt x="5068" y="13051"/>
                  </a:cubicBezTo>
                  <a:cubicBezTo>
                    <a:pt x="5068" y="11991"/>
                    <a:pt x="5107" y="10930"/>
                    <a:pt x="5146" y="9909"/>
                  </a:cubicBezTo>
                  <a:cubicBezTo>
                    <a:pt x="5185" y="8417"/>
                    <a:pt x="5264" y="6885"/>
                    <a:pt x="5185" y="5353"/>
                  </a:cubicBezTo>
                  <a:cubicBezTo>
                    <a:pt x="5146" y="4253"/>
                    <a:pt x="5068" y="2643"/>
                    <a:pt x="4478" y="1621"/>
                  </a:cubicBezTo>
                  <a:cubicBezTo>
                    <a:pt x="4441" y="1584"/>
                    <a:pt x="3469" y="1"/>
                    <a:pt x="2662" y="1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1"/>
            <p:cNvSpPr/>
            <p:nvPr/>
          </p:nvSpPr>
          <p:spPr>
            <a:xfrm>
              <a:off x="831225" y="2585475"/>
              <a:ext cx="151225" cy="151250"/>
            </a:xfrm>
            <a:custGeom>
              <a:avLst/>
              <a:gdLst/>
              <a:ahLst/>
              <a:cxnLst/>
              <a:rect l="l" t="t" r="r" b="b"/>
              <a:pathLst>
                <a:path w="6049" h="6050" extrusionOk="0">
                  <a:moveTo>
                    <a:pt x="3025" y="1"/>
                  </a:moveTo>
                  <a:cubicBezTo>
                    <a:pt x="1375" y="1"/>
                    <a:pt x="0" y="1336"/>
                    <a:pt x="0" y="3025"/>
                  </a:cubicBezTo>
                  <a:cubicBezTo>
                    <a:pt x="0" y="4675"/>
                    <a:pt x="1375" y="6050"/>
                    <a:pt x="3025" y="6050"/>
                  </a:cubicBezTo>
                  <a:cubicBezTo>
                    <a:pt x="4714" y="6050"/>
                    <a:pt x="6049" y="4675"/>
                    <a:pt x="6049" y="3025"/>
                  </a:cubicBezTo>
                  <a:cubicBezTo>
                    <a:pt x="6049" y="1336"/>
                    <a:pt x="4714" y="1"/>
                    <a:pt x="3025" y="1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1"/>
            <p:cNvSpPr/>
            <p:nvPr/>
          </p:nvSpPr>
          <p:spPr>
            <a:xfrm>
              <a:off x="843000" y="3005775"/>
              <a:ext cx="131600" cy="342975"/>
            </a:xfrm>
            <a:custGeom>
              <a:avLst/>
              <a:gdLst/>
              <a:ahLst/>
              <a:cxnLst/>
              <a:rect l="l" t="t" r="r" b="b"/>
              <a:pathLst>
                <a:path w="5264" h="13719" extrusionOk="0">
                  <a:moveTo>
                    <a:pt x="865" y="0"/>
                  </a:moveTo>
                  <a:cubicBezTo>
                    <a:pt x="511" y="0"/>
                    <a:pt x="197" y="275"/>
                    <a:pt x="197" y="668"/>
                  </a:cubicBezTo>
                  <a:cubicBezTo>
                    <a:pt x="197" y="1689"/>
                    <a:pt x="158" y="2750"/>
                    <a:pt x="118" y="3810"/>
                  </a:cubicBezTo>
                  <a:cubicBezTo>
                    <a:pt x="79" y="5303"/>
                    <a:pt x="0" y="6834"/>
                    <a:pt x="79" y="8327"/>
                  </a:cubicBezTo>
                  <a:cubicBezTo>
                    <a:pt x="118" y="9427"/>
                    <a:pt x="197" y="11077"/>
                    <a:pt x="786" y="12098"/>
                  </a:cubicBezTo>
                  <a:cubicBezTo>
                    <a:pt x="786" y="12098"/>
                    <a:pt x="1758" y="13718"/>
                    <a:pt x="2599" y="13718"/>
                  </a:cubicBezTo>
                  <a:cubicBezTo>
                    <a:pt x="2637" y="13718"/>
                    <a:pt x="2674" y="13715"/>
                    <a:pt x="2711" y="13708"/>
                  </a:cubicBezTo>
                  <a:cubicBezTo>
                    <a:pt x="3025" y="13630"/>
                    <a:pt x="3261" y="13394"/>
                    <a:pt x="3300" y="13080"/>
                  </a:cubicBezTo>
                  <a:cubicBezTo>
                    <a:pt x="3418" y="12333"/>
                    <a:pt x="3771" y="11705"/>
                    <a:pt x="4085" y="11037"/>
                  </a:cubicBezTo>
                  <a:cubicBezTo>
                    <a:pt x="4439" y="10370"/>
                    <a:pt x="4792" y="9702"/>
                    <a:pt x="4950" y="8955"/>
                  </a:cubicBezTo>
                  <a:cubicBezTo>
                    <a:pt x="5264" y="7384"/>
                    <a:pt x="5067" y="5656"/>
                    <a:pt x="4871" y="3967"/>
                  </a:cubicBezTo>
                  <a:cubicBezTo>
                    <a:pt x="4753" y="2946"/>
                    <a:pt x="4675" y="2043"/>
                    <a:pt x="4675" y="1178"/>
                  </a:cubicBezTo>
                  <a:cubicBezTo>
                    <a:pt x="4675" y="825"/>
                    <a:pt x="4360" y="511"/>
                    <a:pt x="4007" y="511"/>
                  </a:cubicBezTo>
                  <a:cubicBezTo>
                    <a:pt x="3653" y="511"/>
                    <a:pt x="3339" y="825"/>
                    <a:pt x="3339" y="1178"/>
                  </a:cubicBezTo>
                  <a:cubicBezTo>
                    <a:pt x="3339" y="2082"/>
                    <a:pt x="3457" y="3103"/>
                    <a:pt x="3575" y="4085"/>
                  </a:cubicBezTo>
                  <a:cubicBezTo>
                    <a:pt x="3693" y="5106"/>
                    <a:pt x="3810" y="6127"/>
                    <a:pt x="3810" y="7070"/>
                  </a:cubicBezTo>
                  <a:cubicBezTo>
                    <a:pt x="3810" y="7620"/>
                    <a:pt x="3771" y="8170"/>
                    <a:pt x="3653" y="8681"/>
                  </a:cubicBezTo>
                  <a:cubicBezTo>
                    <a:pt x="3536" y="9270"/>
                    <a:pt x="3261" y="9820"/>
                    <a:pt x="2946" y="10409"/>
                  </a:cubicBezTo>
                  <a:cubicBezTo>
                    <a:pt x="2711" y="10880"/>
                    <a:pt x="2475" y="11351"/>
                    <a:pt x="2279" y="11862"/>
                  </a:cubicBezTo>
                  <a:cubicBezTo>
                    <a:pt x="2121" y="11705"/>
                    <a:pt x="2004" y="11548"/>
                    <a:pt x="1925" y="11391"/>
                  </a:cubicBezTo>
                  <a:cubicBezTo>
                    <a:pt x="1493" y="10684"/>
                    <a:pt x="1414" y="9191"/>
                    <a:pt x="1375" y="8288"/>
                  </a:cubicBezTo>
                  <a:cubicBezTo>
                    <a:pt x="1375" y="7856"/>
                    <a:pt x="1375" y="7424"/>
                    <a:pt x="1375" y="6952"/>
                  </a:cubicBezTo>
                  <a:cubicBezTo>
                    <a:pt x="1375" y="5931"/>
                    <a:pt x="1414" y="4871"/>
                    <a:pt x="1454" y="3849"/>
                  </a:cubicBezTo>
                  <a:cubicBezTo>
                    <a:pt x="1493" y="2789"/>
                    <a:pt x="1532" y="1728"/>
                    <a:pt x="1532" y="668"/>
                  </a:cubicBezTo>
                  <a:cubicBezTo>
                    <a:pt x="1532" y="275"/>
                    <a:pt x="1218" y="0"/>
                    <a:pt x="865" y="0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1"/>
            <p:cNvSpPr/>
            <p:nvPr/>
          </p:nvSpPr>
          <p:spPr>
            <a:xfrm>
              <a:off x="831225" y="3271875"/>
              <a:ext cx="151225" cy="151250"/>
            </a:xfrm>
            <a:custGeom>
              <a:avLst/>
              <a:gdLst/>
              <a:ahLst/>
              <a:cxnLst/>
              <a:rect l="l" t="t" r="r" b="b"/>
              <a:pathLst>
                <a:path w="6049" h="6050" extrusionOk="0">
                  <a:moveTo>
                    <a:pt x="3025" y="0"/>
                  </a:moveTo>
                  <a:cubicBezTo>
                    <a:pt x="1375" y="0"/>
                    <a:pt x="0" y="1336"/>
                    <a:pt x="0" y="3025"/>
                  </a:cubicBezTo>
                  <a:cubicBezTo>
                    <a:pt x="0" y="4675"/>
                    <a:pt x="1375" y="6049"/>
                    <a:pt x="3025" y="6049"/>
                  </a:cubicBezTo>
                  <a:cubicBezTo>
                    <a:pt x="4714" y="6049"/>
                    <a:pt x="6049" y="4675"/>
                    <a:pt x="6049" y="3025"/>
                  </a:cubicBezTo>
                  <a:cubicBezTo>
                    <a:pt x="6049" y="1336"/>
                    <a:pt x="4714" y="0"/>
                    <a:pt x="3025" y="0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1"/>
            <p:cNvSpPr/>
            <p:nvPr/>
          </p:nvSpPr>
          <p:spPr>
            <a:xfrm>
              <a:off x="476725" y="2656925"/>
              <a:ext cx="131600" cy="342975"/>
            </a:xfrm>
            <a:custGeom>
              <a:avLst/>
              <a:gdLst/>
              <a:ahLst/>
              <a:cxnLst/>
              <a:rect l="l" t="t" r="r" b="b"/>
              <a:pathLst>
                <a:path w="5264" h="13719" extrusionOk="0">
                  <a:moveTo>
                    <a:pt x="2626" y="0"/>
                  </a:moveTo>
                  <a:cubicBezTo>
                    <a:pt x="2588" y="0"/>
                    <a:pt x="2551" y="4"/>
                    <a:pt x="2514" y="10"/>
                  </a:cubicBezTo>
                  <a:cubicBezTo>
                    <a:pt x="2240" y="89"/>
                    <a:pt x="2004" y="324"/>
                    <a:pt x="1925" y="678"/>
                  </a:cubicBezTo>
                  <a:cubicBezTo>
                    <a:pt x="1847" y="1385"/>
                    <a:pt x="1493" y="2013"/>
                    <a:pt x="1140" y="2681"/>
                  </a:cubicBezTo>
                  <a:cubicBezTo>
                    <a:pt x="825" y="3349"/>
                    <a:pt x="472" y="4017"/>
                    <a:pt x="315" y="4802"/>
                  </a:cubicBezTo>
                  <a:cubicBezTo>
                    <a:pt x="1" y="6334"/>
                    <a:pt x="197" y="8062"/>
                    <a:pt x="393" y="9791"/>
                  </a:cubicBezTo>
                  <a:cubicBezTo>
                    <a:pt x="472" y="10772"/>
                    <a:pt x="590" y="11676"/>
                    <a:pt x="590" y="12540"/>
                  </a:cubicBezTo>
                  <a:cubicBezTo>
                    <a:pt x="590" y="12894"/>
                    <a:pt x="865" y="13208"/>
                    <a:pt x="1258" y="13208"/>
                  </a:cubicBezTo>
                  <a:cubicBezTo>
                    <a:pt x="1611" y="13208"/>
                    <a:pt x="1886" y="12894"/>
                    <a:pt x="1886" y="12540"/>
                  </a:cubicBezTo>
                  <a:cubicBezTo>
                    <a:pt x="1886" y="11637"/>
                    <a:pt x="1768" y="10615"/>
                    <a:pt x="1690" y="9633"/>
                  </a:cubicBezTo>
                  <a:cubicBezTo>
                    <a:pt x="1572" y="8612"/>
                    <a:pt x="1454" y="7591"/>
                    <a:pt x="1454" y="6648"/>
                  </a:cubicBezTo>
                  <a:cubicBezTo>
                    <a:pt x="1454" y="6098"/>
                    <a:pt x="1493" y="5548"/>
                    <a:pt x="1611" y="5038"/>
                  </a:cubicBezTo>
                  <a:cubicBezTo>
                    <a:pt x="1729" y="4449"/>
                    <a:pt x="2004" y="3899"/>
                    <a:pt x="2318" y="3310"/>
                  </a:cubicBezTo>
                  <a:cubicBezTo>
                    <a:pt x="2554" y="2838"/>
                    <a:pt x="2789" y="2367"/>
                    <a:pt x="2986" y="1856"/>
                  </a:cubicBezTo>
                  <a:cubicBezTo>
                    <a:pt x="3104" y="2013"/>
                    <a:pt x="3261" y="2171"/>
                    <a:pt x="3339" y="2328"/>
                  </a:cubicBezTo>
                  <a:cubicBezTo>
                    <a:pt x="3771" y="3074"/>
                    <a:pt x="3850" y="4527"/>
                    <a:pt x="3889" y="5431"/>
                  </a:cubicBezTo>
                  <a:cubicBezTo>
                    <a:pt x="3889" y="5863"/>
                    <a:pt x="3889" y="6295"/>
                    <a:pt x="3889" y="6766"/>
                  </a:cubicBezTo>
                  <a:cubicBezTo>
                    <a:pt x="3889" y="7787"/>
                    <a:pt x="3850" y="8848"/>
                    <a:pt x="3811" y="9869"/>
                  </a:cubicBezTo>
                  <a:cubicBezTo>
                    <a:pt x="3771" y="10930"/>
                    <a:pt x="3732" y="11990"/>
                    <a:pt x="3732" y="13051"/>
                  </a:cubicBezTo>
                  <a:cubicBezTo>
                    <a:pt x="3732" y="13443"/>
                    <a:pt x="4046" y="13718"/>
                    <a:pt x="4400" y="13718"/>
                  </a:cubicBezTo>
                  <a:cubicBezTo>
                    <a:pt x="4753" y="13718"/>
                    <a:pt x="5068" y="13443"/>
                    <a:pt x="5068" y="13051"/>
                  </a:cubicBezTo>
                  <a:cubicBezTo>
                    <a:pt x="5068" y="12029"/>
                    <a:pt x="5107" y="10969"/>
                    <a:pt x="5146" y="9948"/>
                  </a:cubicBezTo>
                  <a:cubicBezTo>
                    <a:pt x="5185" y="8416"/>
                    <a:pt x="5264" y="6884"/>
                    <a:pt x="5185" y="5391"/>
                  </a:cubicBezTo>
                  <a:cubicBezTo>
                    <a:pt x="5146" y="4292"/>
                    <a:pt x="5068" y="2642"/>
                    <a:pt x="4478" y="1621"/>
                  </a:cubicBezTo>
                  <a:cubicBezTo>
                    <a:pt x="4441" y="1621"/>
                    <a:pt x="3467" y="0"/>
                    <a:pt x="2626" y="0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1"/>
            <p:cNvSpPr/>
            <p:nvPr/>
          </p:nvSpPr>
          <p:spPr>
            <a:xfrm>
              <a:off x="467900" y="2582550"/>
              <a:ext cx="151225" cy="151225"/>
            </a:xfrm>
            <a:custGeom>
              <a:avLst/>
              <a:gdLst/>
              <a:ahLst/>
              <a:cxnLst/>
              <a:rect l="l" t="t" r="r" b="b"/>
              <a:pathLst>
                <a:path w="6049" h="6049" extrusionOk="0">
                  <a:moveTo>
                    <a:pt x="3025" y="0"/>
                  </a:moveTo>
                  <a:cubicBezTo>
                    <a:pt x="1375" y="0"/>
                    <a:pt x="0" y="1375"/>
                    <a:pt x="0" y="3025"/>
                  </a:cubicBezTo>
                  <a:cubicBezTo>
                    <a:pt x="0" y="4713"/>
                    <a:pt x="1375" y="6049"/>
                    <a:pt x="3025" y="6049"/>
                  </a:cubicBezTo>
                  <a:cubicBezTo>
                    <a:pt x="4714" y="6049"/>
                    <a:pt x="6049" y="4713"/>
                    <a:pt x="6049" y="3025"/>
                  </a:cubicBezTo>
                  <a:cubicBezTo>
                    <a:pt x="6049" y="1375"/>
                    <a:pt x="4714" y="0"/>
                    <a:pt x="3025" y="0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1"/>
            <p:cNvSpPr/>
            <p:nvPr/>
          </p:nvSpPr>
          <p:spPr>
            <a:xfrm>
              <a:off x="479675" y="3003800"/>
              <a:ext cx="131600" cy="342125"/>
            </a:xfrm>
            <a:custGeom>
              <a:avLst/>
              <a:gdLst/>
              <a:ahLst/>
              <a:cxnLst/>
              <a:rect l="l" t="t" r="r" b="b"/>
              <a:pathLst>
                <a:path w="5264" h="13685" extrusionOk="0">
                  <a:moveTo>
                    <a:pt x="865" y="0"/>
                  </a:moveTo>
                  <a:cubicBezTo>
                    <a:pt x="511" y="0"/>
                    <a:pt x="197" y="275"/>
                    <a:pt x="197" y="629"/>
                  </a:cubicBezTo>
                  <a:cubicBezTo>
                    <a:pt x="197" y="1689"/>
                    <a:pt x="158" y="2750"/>
                    <a:pt x="118" y="3771"/>
                  </a:cubicBezTo>
                  <a:cubicBezTo>
                    <a:pt x="79" y="5264"/>
                    <a:pt x="0" y="6835"/>
                    <a:pt x="79" y="8327"/>
                  </a:cubicBezTo>
                  <a:cubicBezTo>
                    <a:pt x="118" y="9427"/>
                    <a:pt x="197" y="11038"/>
                    <a:pt x="786" y="12059"/>
                  </a:cubicBezTo>
                  <a:cubicBezTo>
                    <a:pt x="786" y="12096"/>
                    <a:pt x="1738" y="13685"/>
                    <a:pt x="2573" y="13685"/>
                  </a:cubicBezTo>
                  <a:cubicBezTo>
                    <a:pt x="2619" y="13685"/>
                    <a:pt x="2665" y="13680"/>
                    <a:pt x="2711" y="13669"/>
                  </a:cubicBezTo>
                  <a:cubicBezTo>
                    <a:pt x="3025" y="13630"/>
                    <a:pt x="3261" y="13355"/>
                    <a:pt x="3300" y="13041"/>
                  </a:cubicBezTo>
                  <a:cubicBezTo>
                    <a:pt x="3418" y="12334"/>
                    <a:pt x="3732" y="11705"/>
                    <a:pt x="4085" y="10998"/>
                  </a:cubicBezTo>
                  <a:cubicBezTo>
                    <a:pt x="4439" y="10370"/>
                    <a:pt x="4792" y="9702"/>
                    <a:pt x="4950" y="8917"/>
                  </a:cubicBezTo>
                  <a:cubicBezTo>
                    <a:pt x="5264" y="7385"/>
                    <a:pt x="5067" y="5617"/>
                    <a:pt x="4871" y="3928"/>
                  </a:cubicBezTo>
                  <a:cubicBezTo>
                    <a:pt x="4753" y="2946"/>
                    <a:pt x="4675" y="2004"/>
                    <a:pt x="4675" y="1179"/>
                  </a:cubicBezTo>
                  <a:cubicBezTo>
                    <a:pt x="4675" y="786"/>
                    <a:pt x="4360" y="511"/>
                    <a:pt x="4007" y="511"/>
                  </a:cubicBezTo>
                  <a:cubicBezTo>
                    <a:pt x="3653" y="511"/>
                    <a:pt x="3339" y="786"/>
                    <a:pt x="3339" y="1179"/>
                  </a:cubicBezTo>
                  <a:cubicBezTo>
                    <a:pt x="3339" y="2082"/>
                    <a:pt x="3457" y="3103"/>
                    <a:pt x="3575" y="4085"/>
                  </a:cubicBezTo>
                  <a:cubicBezTo>
                    <a:pt x="3693" y="5067"/>
                    <a:pt x="3810" y="6089"/>
                    <a:pt x="3810" y="7071"/>
                  </a:cubicBezTo>
                  <a:cubicBezTo>
                    <a:pt x="3810" y="7620"/>
                    <a:pt x="3771" y="8170"/>
                    <a:pt x="3653" y="8642"/>
                  </a:cubicBezTo>
                  <a:cubicBezTo>
                    <a:pt x="3536" y="9231"/>
                    <a:pt x="3221" y="9820"/>
                    <a:pt x="2946" y="10409"/>
                  </a:cubicBezTo>
                  <a:cubicBezTo>
                    <a:pt x="2711" y="10881"/>
                    <a:pt x="2475" y="11352"/>
                    <a:pt x="2279" y="11863"/>
                  </a:cubicBezTo>
                  <a:cubicBezTo>
                    <a:pt x="2122" y="11705"/>
                    <a:pt x="2004" y="11509"/>
                    <a:pt x="1925" y="11391"/>
                  </a:cubicBezTo>
                  <a:cubicBezTo>
                    <a:pt x="1493" y="10645"/>
                    <a:pt x="1414" y="9192"/>
                    <a:pt x="1375" y="8288"/>
                  </a:cubicBezTo>
                  <a:cubicBezTo>
                    <a:pt x="1375" y="7856"/>
                    <a:pt x="1336" y="7385"/>
                    <a:pt x="1336" y="6953"/>
                  </a:cubicBezTo>
                  <a:cubicBezTo>
                    <a:pt x="1336" y="5892"/>
                    <a:pt x="1414" y="4871"/>
                    <a:pt x="1454" y="3810"/>
                  </a:cubicBezTo>
                  <a:cubicBezTo>
                    <a:pt x="1493" y="2789"/>
                    <a:pt x="1532" y="1689"/>
                    <a:pt x="1532" y="629"/>
                  </a:cubicBezTo>
                  <a:cubicBezTo>
                    <a:pt x="1532" y="275"/>
                    <a:pt x="1218" y="0"/>
                    <a:pt x="865" y="0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1"/>
            <p:cNvSpPr/>
            <p:nvPr/>
          </p:nvSpPr>
          <p:spPr>
            <a:xfrm>
              <a:off x="467900" y="3268925"/>
              <a:ext cx="151225" cy="151250"/>
            </a:xfrm>
            <a:custGeom>
              <a:avLst/>
              <a:gdLst/>
              <a:ahLst/>
              <a:cxnLst/>
              <a:rect l="l" t="t" r="r" b="b"/>
              <a:pathLst>
                <a:path w="6049" h="6050" extrusionOk="0">
                  <a:moveTo>
                    <a:pt x="3025" y="1"/>
                  </a:moveTo>
                  <a:cubicBezTo>
                    <a:pt x="1375" y="1"/>
                    <a:pt x="0" y="1375"/>
                    <a:pt x="0" y="3025"/>
                  </a:cubicBezTo>
                  <a:cubicBezTo>
                    <a:pt x="0" y="4714"/>
                    <a:pt x="1375" y="6049"/>
                    <a:pt x="3025" y="6049"/>
                  </a:cubicBezTo>
                  <a:cubicBezTo>
                    <a:pt x="4714" y="6049"/>
                    <a:pt x="6049" y="4714"/>
                    <a:pt x="6049" y="3025"/>
                  </a:cubicBezTo>
                  <a:cubicBezTo>
                    <a:pt x="6049" y="1375"/>
                    <a:pt x="4714" y="1"/>
                    <a:pt x="3025" y="1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1"/>
            <p:cNvSpPr/>
            <p:nvPr/>
          </p:nvSpPr>
          <p:spPr>
            <a:xfrm>
              <a:off x="299000" y="2660850"/>
              <a:ext cx="130625" cy="342975"/>
            </a:xfrm>
            <a:custGeom>
              <a:avLst/>
              <a:gdLst/>
              <a:ahLst/>
              <a:cxnLst/>
              <a:rect l="l" t="t" r="r" b="b"/>
              <a:pathLst>
                <a:path w="5225" h="13719" extrusionOk="0">
                  <a:moveTo>
                    <a:pt x="2628" y="0"/>
                  </a:moveTo>
                  <a:cubicBezTo>
                    <a:pt x="2590" y="0"/>
                    <a:pt x="2552" y="4"/>
                    <a:pt x="2514" y="10"/>
                  </a:cubicBezTo>
                  <a:cubicBezTo>
                    <a:pt x="2239" y="50"/>
                    <a:pt x="2003" y="325"/>
                    <a:pt x="1925" y="639"/>
                  </a:cubicBezTo>
                  <a:cubicBezTo>
                    <a:pt x="1846" y="1346"/>
                    <a:pt x="1493" y="2014"/>
                    <a:pt x="1139" y="2681"/>
                  </a:cubicBezTo>
                  <a:cubicBezTo>
                    <a:pt x="825" y="3310"/>
                    <a:pt x="472" y="4017"/>
                    <a:pt x="314" y="4763"/>
                  </a:cubicBezTo>
                  <a:cubicBezTo>
                    <a:pt x="0" y="6295"/>
                    <a:pt x="197" y="8062"/>
                    <a:pt x="354" y="9751"/>
                  </a:cubicBezTo>
                  <a:cubicBezTo>
                    <a:pt x="472" y="10733"/>
                    <a:pt x="589" y="11676"/>
                    <a:pt x="589" y="12540"/>
                  </a:cubicBezTo>
                  <a:cubicBezTo>
                    <a:pt x="589" y="12894"/>
                    <a:pt x="864" y="13169"/>
                    <a:pt x="1218" y="13169"/>
                  </a:cubicBezTo>
                  <a:cubicBezTo>
                    <a:pt x="1611" y="13169"/>
                    <a:pt x="1886" y="12894"/>
                    <a:pt x="1886" y="12540"/>
                  </a:cubicBezTo>
                  <a:cubicBezTo>
                    <a:pt x="1886" y="11597"/>
                    <a:pt x="1768" y="10576"/>
                    <a:pt x="1689" y="9594"/>
                  </a:cubicBezTo>
                  <a:cubicBezTo>
                    <a:pt x="1571" y="8612"/>
                    <a:pt x="1454" y="7591"/>
                    <a:pt x="1454" y="6648"/>
                  </a:cubicBezTo>
                  <a:cubicBezTo>
                    <a:pt x="1454" y="6059"/>
                    <a:pt x="1493" y="5509"/>
                    <a:pt x="1611" y="5038"/>
                  </a:cubicBezTo>
                  <a:cubicBezTo>
                    <a:pt x="1729" y="4449"/>
                    <a:pt x="2003" y="3860"/>
                    <a:pt x="2318" y="3270"/>
                  </a:cubicBezTo>
                  <a:cubicBezTo>
                    <a:pt x="2553" y="2799"/>
                    <a:pt x="2789" y="2328"/>
                    <a:pt x="2985" y="1817"/>
                  </a:cubicBezTo>
                  <a:cubicBezTo>
                    <a:pt x="3103" y="1974"/>
                    <a:pt x="3221" y="2171"/>
                    <a:pt x="3339" y="2288"/>
                  </a:cubicBezTo>
                  <a:cubicBezTo>
                    <a:pt x="3771" y="3035"/>
                    <a:pt x="3850" y="4527"/>
                    <a:pt x="3850" y="5391"/>
                  </a:cubicBezTo>
                  <a:cubicBezTo>
                    <a:pt x="3889" y="5824"/>
                    <a:pt x="3889" y="6295"/>
                    <a:pt x="3889" y="6727"/>
                  </a:cubicBezTo>
                  <a:cubicBezTo>
                    <a:pt x="3889" y="7787"/>
                    <a:pt x="3850" y="8848"/>
                    <a:pt x="3810" y="9869"/>
                  </a:cubicBezTo>
                  <a:cubicBezTo>
                    <a:pt x="3771" y="10890"/>
                    <a:pt x="3732" y="11990"/>
                    <a:pt x="3732" y="13051"/>
                  </a:cubicBezTo>
                  <a:cubicBezTo>
                    <a:pt x="3732" y="13404"/>
                    <a:pt x="4007" y="13718"/>
                    <a:pt x="4399" y="13718"/>
                  </a:cubicBezTo>
                  <a:cubicBezTo>
                    <a:pt x="4753" y="13718"/>
                    <a:pt x="5028" y="13404"/>
                    <a:pt x="5028" y="13051"/>
                  </a:cubicBezTo>
                  <a:cubicBezTo>
                    <a:pt x="5028" y="12030"/>
                    <a:pt x="5067" y="10930"/>
                    <a:pt x="5106" y="9908"/>
                  </a:cubicBezTo>
                  <a:cubicBezTo>
                    <a:pt x="5185" y="8416"/>
                    <a:pt x="5224" y="6884"/>
                    <a:pt x="5185" y="5352"/>
                  </a:cubicBezTo>
                  <a:cubicBezTo>
                    <a:pt x="5146" y="4252"/>
                    <a:pt x="5067" y="2642"/>
                    <a:pt x="4478" y="1621"/>
                  </a:cubicBezTo>
                  <a:cubicBezTo>
                    <a:pt x="4440" y="1583"/>
                    <a:pt x="3468" y="0"/>
                    <a:pt x="2628" y="0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1"/>
            <p:cNvSpPr/>
            <p:nvPr/>
          </p:nvSpPr>
          <p:spPr>
            <a:xfrm>
              <a:off x="290150" y="2586475"/>
              <a:ext cx="151250" cy="151250"/>
            </a:xfrm>
            <a:custGeom>
              <a:avLst/>
              <a:gdLst/>
              <a:ahLst/>
              <a:cxnLst/>
              <a:rect l="l" t="t" r="r" b="b"/>
              <a:pathLst>
                <a:path w="6050" h="6050" extrusionOk="0">
                  <a:moveTo>
                    <a:pt x="3025" y="0"/>
                  </a:moveTo>
                  <a:cubicBezTo>
                    <a:pt x="1375" y="0"/>
                    <a:pt x="1" y="1336"/>
                    <a:pt x="1" y="3025"/>
                  </a:cubicBezTo>
                  <a:cubicBezTo>
                    <a:pt x="1" y="4674"/>
                    <a:pt x="1375" y="6049"/>
                    <a:pt x="3025" y="6049"/>
                  </a:cubicBezTo>
                  <a:cubicBezTo>
                    <a:pt x="4714" y="6049"/>
                    <a:pt x="6050" y="4674"/>
                    <a:pt x="6050" y="3025"/>
                  </a:cubicBezTo>
                  <a:cubicBezTo>
                    <a:pt x="6050" y="1336"/>
                    <a:pt x="4714" y="0"/>
                    <a:pt x="3025" y="0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301950" y="3006750"/>
              <a:ext cx="131600" cy="342975"/>
            </a:xfrm>
            <a:custGeom>
              <a:avLst/>
              <a:gdLst/>
              <a:ahLst/>
              <a:cxnLst/>
              <a:rect l="l" t="t" r="r" b="b"/>
              <a:pathLst>
                <a:path w="5264" h="13719" extrusionOk="0">
                  <a:moveTo>
                    <a:pt x="864" y="0"/>
                  </a:moveTo>
                  <a:cubicBezTo>
                    <a:pt x="511" y="0"/>
                    <a:pt x="196" y="275"/>
                    <a:pt x="196" y="668"/>
                  </a:cubicBezTo>
                  <a:cubicBezTo>
                    <a:pt x="196" y="1689"/>
                    <a:pt x="157" y="2750"/>
                    <a:pt x="118" y="3810"/>
                  </a:cubicBezTo>
                  <a:cubicBezTo>
                    <a:pt x="79" y="5303"/>
                    <a:pt x="0" y="6835"/>
                    <a:pt x="79" y="8327"/>
                  </a:cubicBezTo>
                  <a:cubicBezTo>
                    <a:pt x="118" y="9427"/>
                    <a:pt x="157" y="11077"/>
                    <a:pt x="786" y="12098"/>
                  </a:cubicBezTo>
                  <a:cubicBezTo>
                    <a:pt x="786" y="12098"/>
                    <a:pt x="1758" y="13718"/>
                    <a:pt x="2599" y="13718"/>
                  </a:cubicBezTo>
                  <a:cubicBezTo>
                    <a:pt x="2636" y="13718"/>
                    <a:pt x="2674" y="13715"/>
                    <a:pt x="2710" y="13708"/>
                  </a:cubicBezTo>
                  <a:cubicBezTo>
                    <a:pt x="3025" y="13630"/>
                    <a:pt x="3260" y="13394"/>
                    <a:pt x="3299" y="13080"/>
                  </a:cubicBezTo>
                  <a:cubicBezTo>
                    <a:pt x="3417" y="12334"/>
                    <a:pt x="3732" y="11705"/>
                    <a:pt x="4085" y="11038"/>
                  </a:cubicBezTo>
                  <a:cubicBezTo>
                    <a:pt x="4439" y="10370"/>
                    <a:pt x="4792" y="9702"/>
                    <a:pt x="4949" y="8956"/>
                  </a:cubicBezTo>
                  <a:cubicBezTo>
                    <a:pt x="5263" y="7385"/>
                    <a:pt x="5067" y="5656"/>
                    <a:pt x="4871" y="3967"/>
                  </a:cubicBezTo>
                  <a:cubicBezTo>
                    <a:pt x="4753" y="2946"/>
                    <a:pt x="4674" y="2043"/>
                    <a:pt x="4674" y="1179"/>
                  </a:cubicBezTo>
                  <a:cubicBezTo>
                    <a:pt x="4674" y="825"/>
                    <a:pt x="4360" y="511"/>
                    <a:pt x="4006" y="511"/>
                  </a:cubicBezTo>
                  <a:cubicBezTo>
                    <a:pt x="3653" y="511"/>
                    <a:pt x="3339" y="825"/>
                    <a:pt x="3339" y="1179"/>
                  </a:cubicBezTo>
                  <a:cubicBezTo>
                    <a:pt x="3339" y="2121"/>
                    <a:pt x="3457" y="3103"/>
                    <a:pt x="3574" y="4085"/>
                  </a:cubicBezTo>
                  <a:cubicBezTo>
                    <a:pt x="3692" y="5106"/>
                    <a:pt x="3771" y="6128"/>
                    <a:pt x="3771" y="7070"/>
                  </a:cubicBezTo>
                  <a:cubicBezTo>
                    <a:pt x="3771" y="7660"/>
                    <a:pt x="3732" y="8170"/>
                    <a:pt x="3653" y="8681"/>
                  </a:cubicBezTo>
                  <a:cubicBezTo>
                    <a:pt x="3535" y="9270"/>
                    <a:pt x="3221" y="9820"/>
                    <a:pt x="2946" y="10409"/>
                  </a:cubicBezTo>
                  <a:cubicBezTo>
                    <a:pt x="2671" y="10880"/>
                    <a:pt x="2435" y="11352"/>
                    <a:pt x="2278" y="11862"/>
                  </a:cubicBezTo>
                  <a:cubicBezTo>
                    <a:pt x="2121" y="11705"/>
                    <a:pt x="2003" y="11548"/>
                    <a:pt x="1885" y="11391"/>
                  </a:cubicBezTo>
                  <a:cubicBezTo>
                    <a:pt x="1493" y="10684"/>
                    <a:pt x="1414" y="9191"/>
                    <a:pt x="1375" y="8327"/>
                  </a:cubicBezTo>
                  <a:cubicBezTo>
                    <a:pt x="1375" y="7856"/>
                    <a:pt x="1336" y="7424"/>
                    <a:pt x="1336" y="6992"/>
                  </a:cubicBezTo>
                  <a:cubicBezTo>
                    <a:pt x="1336" y="5931"/>
                    <a:pt x="1375" y="4871"/>
                    <a:pt x="1414" y="3850"/>
                  </a:cubicBezTo>
                  <a:cubicBezTo>
                    <a:pt x="1453" y="2789"/>
                    <a:pt x="1493" y="1729"/>
                    <a:pt x="1493" y="668"/>
                  </a:cubicBezTo>
                  <a:cubicBezTo>
                    <a:pt x="1493" y="275"/>
                    <a:pt x="1218" y="0"/>
                    <a:pt x="864" y="0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290150" y="3272850"/>
              <a:ext cx="151250" cy="151250"/>
            </a:xfrm>
            <a:custGeom>
              <a:avLst/>
              <a:gdLst/>
              <a:ahLst/>
              <a:cxnLst/>
              <a:rect l="l" t="t" r="r" b="b"/>
              <a:pathLst>
                <a:path w="6050" h="6050" extrusionOk="0">
                  <a:moveTo>
                    <a:pt x="3025" y="1"/>
                  </a:moveTo>
                  <a:cubicBezTo>
                    <a:pt x="1375" y="1"/>
                    <a:pt x="1" y="1336"/>
                    <a:pt x="1" y="3025"/>
                  </a:cubicBezTo>
                  <a:cubicBezTo>
                    <a:pt x="1" y="4675"/>
                    <a:pt x="1375" y="6050"/>
                    <a:pt x="3025" y="6050"/>
                  </a:cubicBezTo>
                  <a:cubicBezTo>
                    <a:pt x="4714" y="6050"/>
                    <a:pt x="6050" y="4675"/>
                    <a:pt x="6050" y="3025"/>
                  </a:cubicBezTo>
                  <a:cubicBezTo>
                    <a:pt x="6050" y="1336"/>
                    <a:pt x="4714" y="1"/>
                    <a:pt x="3025" y="1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854775" y="4030925"/>
              <a:ext cx="117875" cy="121800"/>
            </a:xfrm>
            <a:custGeom>
              <a:avLst/>
              <a:gdLst/>
              <a:ahLst/>
              <a:cxnLst/>
              <a:rect l="l" t="t" r="r" b="b"/>
              <a:pathLst>
                <a:path w="4715" h="4872" extrusionOk="0">
                  <a:moveTo>
                    <a:pt x="2868" y="1"/>
                  </a:moveTo>
                  <a:lnTo>
                    <a:pt x="472" y="786"/>
                  </a:lnTo>
                  <a:lnTo>
                    <a:pt x="1" y="3221"/>
                  </a:lnTo>
                  <a:lnTo>
                    <a:pt x="1847" y="4871"/>
                  </a:lnTo>
                  <a:lnTo>
                    <a:pt x="4204" y="4086"/>
                  </a:lnTo>
                  <a:lnTo>
                    <a:pt x="4714" y="1650"/>
                  </a:lnTo>
                  <a:lnTo>
                    <a:pt x="2868" y="1"/>
                  </a:lnTo>
                  <a:close/>
                </a:path>
              </a:pathLst>
            </a:custGeom>
            <a:solidFill>
              <a:srgbClr val="00FF00"/>
            </a:solidFill>
            <a:ln w="12775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598500" y="3559600"/>
              <a:ext cx="118825" cy="121775"/>
            </a:xfrm>
            <a:custGeom>
              <a:avLst/>
              <a:gdLst/>
              <a:ahLst/>
              <a:cxnLst/>
              <a:rect l="l" t="t" r="r" b="b"/>
              <a:pathLst>
                <a:path w="4753" h="4871" extrusionOk="0">
                  <a:moveTo>
                    <a:pt x="2867" y="0"/>
                  </a:moveTo>
                  <a:lnTo>
                    <a:pt x="511" y="786"/>
                  </a:lnTo>
                  <a:lnTo>
                    <a:pt x="0" y="3221"/>
                  </a:lnTo>
                  <a:lnTo>
                    <a:pt x="1886" y="4871"/>
                  </a:lnTo>
                  <a:lnTo>
                    <a:pt x="4242" y="4085"/>
                  </a:lnTo>
                  <a:lnTo>
                    <a:pt x="4753" y="1650"/>
                  </a:lnTo>
                  <a:lnTo>
                    <a:pt x="2867" y="0"/>
                  </a:lnTo>
                  <a:close/>
                </a:path>
              </a:pathLst>
            </a:custGeom>
            <a:solidFill>
              <a:srgbClr val="00FF00"/>
            </a:solidFill>
            <a:ln w="12775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1"/>
            <p:cNvSpPr/>
            <p:nvPr/>
          </p:nvSpPr>
          <p:spPr>
            <a:xfrm>
              <a:off x="1167050" y="3717325"/>
              <a:ext cx="189550" cy="134300"/>
            </a:xfrm>
            <a:custGeom>
              <a:avLst/>
              <a:gdLst/>
              <a:ahLst/>
              <a:cxnLst/>
              <a:rect l="l" t="t" r="r" b="b"/>
              <a:pathLst>
                <a:path w="7582" h="5372" extrusionOk="0">
                  <a:moveTo>
                    <a:pt x="5197" y="0"/>
                  </a:moveTo>
                  <a:cubicBezTo>
                    <a:pt x="4421" y="0"/>
                    <a:pt x="3507" y="255"/>
                    <a:pt x="2632" y="761"/>
                  </a:cubicBezTo>
                  <a:cubicBezTo>
                    <a:pt x="904" y="1822"/>
                    <a:pt x="0" y="3511"/>
                    <a:pt x="629" y="4571"/>
                  </a:cubicBezTo>
                  <a:cubicBezTo>
                    <a:pt x="946" y="5106"/>
                    <a:pt x="1593" y="5371"/>
                    <a:pt x="2384" y="5371"/>
                  </a:cubicBezTo>
                  <a:cubicBezTo>
                    <a:pt x="3160" y="5371"/>
                    <a:pt x="4074" y="5116"/>
                    <a:pt x="4949" y="4610"/>
                  </a:cubicBezTo>
                  <a:cubicBezTo>
                    <a:pt x="6678" y="3550"/>
                    <a:pt x="7581" y="1861"/>
                    <a:pt x="6953" y="800"/>
                  </a:cubicBezTo>
                  <a:cubicBezTo>
                    <a:pt x="6635" y="265"/>
                    <a:pt x="5988" y="0"/>
                    <a:pt x="5197" y="0"/>
                  </a:cubicBezTo>
                  <a:close/>
                </a:path>
              </a:pathLst>
            </a:custGeom>
            <a:solidFill>
              <a:srgbClr val="9DEDB5"/>
            </a:solidFill>
            <a:ln w="12775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1"/>
            <p:cNvSpPr/>
            <p:nvPr/>
          </p:nvSpPr>
          <p:spPr>
            <a:xfrm>
              <a:off x="1222025" y="1705650"/>
              <a:ext cx="117875" cy="121800"/>
            </a:xfrm>
            <a:custGeom>
              <a:avLst/>
              <a:gdLst/>
              <a:ahLst/>
              <a:cxnLst/>
              <a:rect l="l" t="t" r="r" b="b"/>
              <a:pathLst>
                <a:path w="4715" h="4872" extrusionOk="0">
                  <a:moveTo>
                    <a:pt x="2868" y="1"/>
                  </a:moveTo>
                  <a:lnTo>
                    <a:pt x="512" y="786"/>
                  </a:lnTo>
                  <a:lnTo>
                    <a:pt x="1" y="3221"/>
                  </a:lnTo>
                  <a:lnTo>
                    <a:pt x="1847" y="4871"/>
                  </a:lnTo>
                  <a:lnTo>
                    <a:pt x="4243" y="4085"/>
                  </a:lnTo>
                  <a:lnTo>
                    <a:pt x="4714" y="1650"/>
                  </a:lnTo>
                  <a:lnTo>
                    <a:pt x="2868" y="1"/>
                  </a:lnTo>
                  <a:close/>
                </a:path>
              </a:pathLst>
            </a:custGeom>
            <a:solidFill>
              <a:srgbClr val="00FF00"/>
            </a:solidFill>
            <a:ln w="12775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1"/>
            <p:cNvSpPr/>
            <p:nvPr/>
          </p:nvSpPr>
          <p:spPr>
            <a:xfrm>
              <a:off x="674100" y="1477825"/>
              <a:ext cx="117850" cy="121800"/>
            </a:xfrm>
            <a:custGeom>
              <a:avLst/>
              <a:gdLst/>
              <a:ahLst/>
              <a:cxnLst/>
              <a:rect l="l" t="t" r="r" b="b"/>
              <a:pathLst>
                <a:path w="4714" h="4872" extrusionOk="0">
                  <a:moveTo>
                    <a:pt x="2868" y="1"/>
                  </a:moveTo>
                  <a:lnTo>
                    <a:pt x="472" y="787"/>
                  </a:lnTo>
                  <a:lnTo>
                    <a:pt x="1" y="3222"/>
                  </a:lnTo>
                  <a:lnTo>
                    <a:pt x="1847" y="4871"/>
                  </a:lnTo>
                  <a:lnTo>
                    <a:pt x="4203" y="4086"/>
                  </a:lnTo>
                  <a:lnTo>
                    <a:pt x="4714" y="1651"/>
                  </a:lnTo>
                  <a:lnTo>
                    <a:pt x="2868" y="1"/>
                  </a:lnTo>
                  <a:close/>
                </a:path>
              </a:pathLst>
            </a:custGeom>
            <a:solidFill>
              <a:srgbClr val="00FF00"/>
            </a:solidFill>
            <a:ln w="12775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1"/>
            <p:cNvSpPr/>
            <p:nvPr/>
          </p:nvSpPr>
          <p:spPr>
            <a:xfrm>
              <a:off x="695700" y="1802500"/>
              <a:ext cx="189550" cy="134300"/>
            </a:xfrm>
            <a:custGeom>
              <a:avLst/>
              <a:gdLst/>
              <a:ahLst/>
              <a:cxnLst/>
              <a:rect l="l" t="t" r="r" b="b"/>
              <a:pathLst>
                <a:path w="7582" h="5372" extrusionOk="0">
                  <a:moveTo>
                    <a:pt x="5198" y="0"/>
                  </a:moveTo>
                  <a:cubicBezTo>
                    <a:pt x="4422" y="0"/>
                    <a:pt x="3508" y="256"/>
                    <a:pt x="2632" y="761"/>
                  </a:cubicBezTo>
                  <a:cubicBezTo>
                    <a:pt x="904" y="1822"/>
                    <a:pt x="1" y="3511"/>
                    <a:pt x="629" y="4571"/>
                  </a:cubicBezTo>
                  <a:cubicBezTo>
                    <a:pt x="946" y="5107"/>
                    <a:pt x="1594" y="5372"/>
                    <a:pt x="2384" y="5372"/>
                  </a:cubicBezTo>
                  <a:cubicBezTo>
                    <a:pt x="3160" y="5372"/>
                    <a:pt x="4074" y="5116"/>
                    <a:pt x="4950" y="4611"/>
                  </a:cubicBezTo>
                  <a:cubicBezTo>
                    <a:pt x="6678" y="3550"/>
                    <a:pt x="7581" y="1861"/>
                    <a:pt x="6953" y="801"/>
                  </a:cubicBezTo>
                  <a:cubicBezTo>
                    <a:pt x="6636" y="265"/>
                    <a:pt x="5988" y="0"/>
                    <a:pt x="5198" y="0"/>
                  </a:cubicBezTo>
                  <a:close/>
                </a:path>
              </a:pathLst>
            </a:custGeom>
            <a:solidFill>
              <a:srgbClr val="9DEDB5"/>
            </a:solidFill>
            <a:ln w="11775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9" name="Google Shape;289;p31"/>
          <p:cNvSpPr txBox="1"/>
          <p:nvPr/>
        </p:nvSpPr>
        <p:spPr>
          <a:xfrm>
            <a:off x="3910800" y="1230850"/>
            <a:ext cx="1322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Kalam"/>
                <a:ea typeface="Kalam"/>
                <a:cs typeface="Kalam"/>
                <a:sym typeface="Kalam"/>
              </a:rPr>
              <a:t>OUTSIDE MEMBRANE</a:t>
            </a:r>
            <a:endParaRPr sz="10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90" name="Google Shape;290;p31"/>
          <p:cNvSpPr txBox="1"/>
          <p:nvPr/>
        </p:nvSpPr>
        <p:spPr>
          <a:xfrm>
            <a:off x="3910800" y="3546250"/>
            <a:ext cx="1322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Kalam"/>
                <a:ea typeface="Kalam"/>
                <a:cs typeface="Kalam"/>
                <a:sym typeface="Kalam"/>
              </a:rPr>
              <a:t>INSIDE</a:t>
            </a:r>
            <a:endParaRPr sz="1000"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Kalam"/>
                <a:ea typeface="Kalam"/>
                <a:cs typeface="Kalam"/>
                <a:sym typeface="Kalam"/>
              </a:rPr>
              <a:t>MEMBRANE</a:t>
            </a:r>
            <a:endParaRPr sz="1000"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96" name="Google Shape;296;p32"/>
          <p:cNvSpPr txBox="1"/>
          <p:nvPr/>
        </p:nvSpPr>
        <p:spPr>
          <a:xfrm>
            <a:off x="5037450" y="1737975"/>
            <a:ext cx="3357900" cy="18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FF00FF"/>
                </a:solidFill>
                <a:latin typeface="Cambria"/>
                <a:ea typeface="Cambria"/>
                <a:cs typeface="Cambria"/>
                <a:sym typeface="Cambria"/>
              </a:rPr>
              <a:t>Carrier proteins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 move large molecules across the membrane. 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A molecule firstly attaches to to the carrier protein on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one side 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of the membrane. This molecule changes the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shape 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of the carrier protein and forces it to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release 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the molecule on the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opposite side 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of the membrane.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7" name="Google Shape;297;p32"/>
          <p:cNvSpPr txBox="1"/>
          <p:nvPr/>
        </p:nvSpPr>
        <p:spPr>
          <a:xfrm>
            <a:off x="3727298" y="1028150"/>
            <a:ext cx="11910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Kalam"/>
                <a:ea typeface="Kalam"/>
                <a:cs typeface="Kalam"/>
                <a:sym typeface="Kalam"/>
              </a:rPr>
              <a:t>OUTSIDE MEMBRANE</a:t>
            </a:r>
            <a:endParaRPr sz="10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98" name="Google Shape;298;p32"/>
          <p:cNvSpPr txBox="1"/>
          <p:nvPr/>
        </p:nvSpPr>
        <p:spPr>
          <a:xfrm>
            <a:off x="3727298" y="3671336"/>
            <a:ext cx="11910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Kalam"/>
                <a:ea typeface="Kalam"/>
                <a:cs typeface="Kalam"/>
                <a:sym typeface="Kalam"/>
              </a:rPr>
              <a:t>INSIDE</a:t>
            </a:r>
            <a:endParaRPr sz="1000"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Kalam"/>
                <a:ea typeface="Kalam"/>
                <a:cs typeface="Kalam"/>
                <a:sym typeface="Kalam"/>
              </a:rPr>
              <a:t>MEMBRANE</a:t>
            </a:r>
            <a:endParaRPr sz="1000">
              <a:latin typeface="Kalam"/>
              <a:ea typeface="Kalam"/>
              <a:cs typeface="Kalam"/>
              <a:sym typeface="Kalam"/>
            </a:endParaRPr>
          </a:p>
        </p:txBody>
      </p:sp>
      <p:grpSp>
        <p:nvGrpSpPr>
          <p:cNvPr id="299" name="Google Shape;299;p32"/>
          <p:cNvGrpSpPr/>
          <p:nvPr/>
        </p:nvGrpSpPr>
        <p:grpSpPr>
          <a:xfrm>
            <a:off x="651796" y="1472149"/>
            <a:ext cx="3773810" cy="2400604"/>
            <a:chOff x="3403950" y="1589775"/>
            <a:chExt cx="3947500" cy="2546250"/>
          </a:xfrm>
        </p:grpSpPr>
        <p:sp>
          <p:nvSpPr>
            <p:cNvPr id="300" name="Google Shape;300;p32"/>
            <p:cNvSpPr/>
            <p:nvPr/>
          </p:nvSpPr>
          <p:spPr>
            <a:xfrm>
              <a:off x="6482400" y="3354350"/>
              <a:ext cx="176775" cy="388900"/>
            </a:xfrm>
            <a:custGeom>
              <a:avLst/>
              <a:gdLst/>
              <a:ahLst/>
              <a:cxnLst/>
              <a:rect l="l" t="t" r="r" b="b"/>
              <a:pathLst>
                <a:path w="7071" h="15556" extrusionOk="0">
                  <a:moveTo>
                    <a:pt x="4871" y="12491"/>
                  </a:moveTo>
                  <a:lnTo>
                    <a:pt x="2828" y="12884"/>
                  </a:lnTo>
                  <a:lnTo>
                    <a:pt x="7070" y="15555"/>
                  </a:lnTo>
                  <a:lnTo>
                    <a:pt x="6560" y="10370"/>
                  </a:lnTo>
                  <a:lnTo>
                    <a:pt x="5695" y="12413"/>
                  </a:lnTo>
                  <a:cubicBezTo>
                    <a:pt x="5695" y="12413"/>
                    <a:pt x="982" y="4793"/>
                    <a:pt x="6756" y="1415"/>
                  </a:cubicBezTo>
                  <a:lnTo>
                    <a:pt x="3182" y="1"/>
                  </a:lnTo>
                  <a:cubicBezTo>
                    <a:pt x="0" y="8092"/>
                    <a:pt x="4871" y="12491"/>
                    <a:pt x="4871" y="12491"/>
                  </a:cubicBezTo>
                  <a:close/>
                </a:path>
              </a:pathLst>
            </a:custGeom>
            <a:solidFill>
              <a:srgbClr val="B4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2"/>
            <p:cNvSpPr/>
            <p:nvPr/>
          </p:nvSpPr>
          <p:spPr>
            <a:xfrm>
              <a:off x="3634700" y="2350800"/>
              <a:ext cx="280875" cy="329950"/>
            </a:xfrm>
            <a:custGeom>
              <a:avLst/>
              <a:gdLst/>
              <a:ahLst/>
              <a:cxnLst/>
              <a:rect l="l" t="t" r="r" b="b"/>
              <a:pathLst>
                <a:path w="11235" h="13198" extrusionOk="0">
                  <a:moveTo>
                    <a:pt x="1651" y="9545"/>
                  </a:moveTo>
                  <a:lnTo>
                    <a:pt x="1" y="8249"/>
                  </a:lnTo>
                  <a:lnTo>
                    <a:pt x="826" y="13198"/>
                  </a:lnTo>
                  <a:lnTo>
                    <a:pt x="4361" y="9388"/>
                  </a:lnTo>
                  <a:lnTo>
                    <a:pt x="2240" y="10134"/>
                  </a:lnTo>
                  <a:cubicBezTo>
                    <a:pt x="2240" y="10134"/>
                    <a:pt x="4911" y="1532"/>
                    <a:pt x="11234" y="3614"/>
                  </a:cubicBezTo>
                  <a:lnTo>
                    <a:pt x="9899" y="0"/>
                  </a:lnTo>
                  <a:cubicBezTo>
                    <a:pt x="1768" y="2946"/>
                    <a:pt x="1651" y="9545"/>
                    <a:pt x="1651" y="9545"/>
                  </a:cubicBezTo>
                  <a:close/>
                </a:path>
              </a:pathLst>
            </a:custGeom>
            <a:solidFill>
              <a:srgbClr val="B4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2"/>
            <p:cNvSpPr/>
            <p:nvPr/>
          </p:nvSpPr>
          <p:spPr>
            <a:xfrm>
              <a:off x="3507050" y="2154400"/>
              <a:ext cx="118850" cy="122775"/>
            </a:xfrm>
            <a:custGeom>
              <a:avLst/>
              <a:gdLst/>
              <a:ahLst/>
              <a:cxnLst/>
              <a:rect l="l" t="t" r="r" b="b"/>
              <a:pathLst>
                <a:path w="4754" h="4911" extrusionOk="0">
                  <a:moveTo>
                    <a:pt x="2868" y="1"/>
                  </a:moveTo>
                  <a:lnTo>
                    <a:pt x="511" y="786"/>
                  </a:lnTo>
                  <a:lnTo>
                    <a:pt x="1" y="3261"/>
                  </a:lnTo>
                  <a:lnTo>
                    <a:pt x="1886" y="4911"/>
                  </a:lnTo>
                  <a:lnTo>
                    <a:pt x="4243" y="4125"/>
                  </a:lnTo>
                  <a:lnTo>
                    <a:pt x="4753" y="1690"/>
                  </a:lnTo>
                  <a:lnTo>
                    <a:pt x="2868" y="1"/>
                  </a:lnTo>
                  <a:close/>
                </a:path>
              </a:pathLst>
            </a:custGeom>
            <a:solidFill>
              <a:srgbClr val="00FF00"/>
            </a:solidFill>
            <a:ln w="12775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2"/>
            <p:cNvSpPr/>
            <p:nvPr/>
          </p:nvSpPr>
          <p:spPr>
            <a:xfrm>
              <a:off x="6979250" y="2299725"/>
              <a:ext cx="117875" cy="122775"/>
            </a:xfrm>
            <a:custGeom>
              <a:avLst/>
              <a:gdLst/>
              <a:ahLst/>
              <a:cxnLst/>
              <a:rect l="l" t="t" r="r" b="b"/>
              <a:pathLst>
                <a:path w="4715" h="4911" extrusionOk="0">
                  <a:moveTo>
                    <a:pt x="2868" y="1"/>
                  </a:moveTo>
                  <a:lnTo>
                    <a:pt x="512" y="786"/>
                  </a:lnTo>
                  <a:lnTo>
                    <a:pt x="1" y="3222"/>
                  </a:lnTo>
                  <a:lnTo>
                    <a:pt x="1886" y="4911"/>
                  </a:lnTo>
                  <a:lnTo>
                    <a:pt x="4243" y="4125"/>
                  </a:lnTo>
                  <a:lnTo>
                    <a:pt x="4714" y="1651"/>
                  </a:lnTo>
                  <a:lnTo>
                    <a:pt x="2868" y="1"/>
                  </a:lnTo>
                  <a:close/>
                </a:path>
              </a:pathLst>
            </a:custGeom>
            <a:solidFill>
              <a:srgbClr val="00FF00"/>
            </a:solidFill>
            <a:ln w="12775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2"/>
            <p:cNvSpPr/>
            <p:nvPr/>
          </p:nvSpPr>
          <p:spPr>
            <a:xfrm>
              <a:off x="4240575" y="1810725"/>
              <a:ext cx="118850" cy="121775"/>
            </a:xfrm>
            <a:custGeom>
              <a:avLst/>
              <a:gdLst/>
              <a:ahLst/>
              <a:cxnLst/>
              <a:rect l="l" t="t" r="r" b="b"/>
              <a:pathLst>
                <a:path w="4754" h="4871" extrusionOk="0">
                  <a:moveTo>
                    <a:pt x="2868" y="0"/>
                  </a:moveTo>
                  <a:lnTo>
                    <a:pt x="511" y="786"/>
                  </a:lnTo>
                  <a:lnTo>
                    <a:pt x="1" y="3221"/>
                  </a:lnTo>
                  <a:lnTo>
                    <a:pt x="1886" y="4871"/>
                  </a:lnTo>
                  <a:lnTo>
                    <a:pt x="4243" y="4085"/>
                  </a:lnTo>
                  <a:lnTo>
                    <a:pt x="4753" y="1650"/>
                  </a:lnTo>
                  <a:lnTo>
                    <a:pt x="2868" y="0"/>
                  </a:lnTo>
                  <a:close/>
                </a:path>
              </a:pathLst>
            </a:custGeom>
            <a:solidFill>
              <a:srgbClr val="00FF00"/>
            </a:solidFill>
            <a:ln w="12775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2"/>
            <p:cNvSpPr/>
            <p:nvPr/>
          </p:nvSpPr>
          <p:spPr>
            <a:xfrm>
              <a:off x="3953850" y="2657775"/>
              <a:ext cx="130625" cy="343100"/>
            </a:xfrm>
            <a:custGeom>
              <a:avLst/>
              <a:gdLst/>
              <a:ahLst/>
              <a:cxnLst/>
              <a:rect l="l" t="t" r="r" b="b"/>
              <a:pathLst>
                <a:path w="5225" h="13724" extrusionOk="0">
                  <a:moveTo>
                    <a:pt x="2652" y="0"/>
                  </a:moveTo>
                  <a:cubicBezTo>
                    <a:pt x="2606" y="0"/>
                    <a:pt x="2560" y="5"/>
                    <a:pt x="2514" y="16"/>
                  </a:cubicBezTo>
                  <a:cubicBezTo>
                    <a:pt x="2200" y="55"/>
                    <a:pt x="2003" y="330"/>
                    <a:pt x="1925" y="644"/>
                  </a:cubicBezTo>
                  <a:cubicBezTo>
                    <a:pt x="1807" y="1351"/>
                    <a:pt x="1493" y="1979"/>
                    <a:pt x="1139" y="2686"/>
                  </a:cubicBezTo>
                  <a:cubicBezTo>
                    <a:pt x="825" y="3315"/>
                    <a:pt x="472" y="3983"/>
                    <a:pt x="315" y="4768"/>
                  </a:cubicBezTo>
                  <a:cubicBezTo>
                    <a:pt x="0" y="6300"/>
                    <a:pt x="197" y="8068"/>
                    <a:pt x="354" y="9757"/>
                  </a:cubicBezTo>
                  <a:cubicBezTo>
                    <a:pt x="472" y="10738"/>
                    <a:pt x="589" y="11681"/>
                    <a:pt x="589" y="12506"/>
                  </a:cubicBezTo>
                  <a:cubicBezTo>
                    <a:pt x="589" y="12899"/>
                    <a:pt x="864" y="13174"/>
                    <a:pt x="1218" y="13174"/>
                  </a:cubicBezTo>
                  <a:cubicBezTo>
                    <a:pt x="1611" y="13174"/>
                    <a:pt x="1886" y="12899"/>
                    <a:pt x="1886" y="12506"/>
                  </a:cubicBezTo>
                  <a:cubicBezTo>
                    <a:pt x="1886" y="11603"/>
                    <a:pt x="1768" y="10581"/>
                    <a:pt x="1689" y="9599"/>
                  </a:cubicBezTo>
                  <a:cubicBezTo>
                    <a:pt x="1571" y="8617"/>
                    <a:pt x="1454" y="7596"/>
                    <a:pt x="1454" y="6614"/>
                  </a:cubicBezTo>
                  <a:cubicBezTo>
                    <a:pt x="1454" y="6064"/>
                    <a:pt x="1493" y="5514"/>
                    <a:pt x="1611" y="5043"/>
                  </a:cubicBezTo>
                  <a:cubicBezTo>
                    <a:pt x="1729" y="4454"/>
                    <a:pt x="2003" y="3865"/>
                    <a:pt x="2318" y="3276"/>
                  </a:cubicBezTo>
                  <a:cubicBezTo>
                    <a:pt x="2553" y="2804"/>
                    <a:pt x="2789" y="2333"/>
                    <a:pt x="2985" y="1822"/>
                  </a:cubicBezTo>
                  <a:cubicBezTo>
                    <a:pt x="3103" y="1979"/>
                    <a:pt x="3221" y="2176"/>
                    <a:pt x="3339" y="2294"/>
                  </a:cubicBezTo>
                  <a:cubicBezTo>
                    <a:pt x="3771" y="3040"/>
                    <a:pt x="3810" y="4493"/>
                    <a:pt x="3850" y="5397"/>
                  </a:cubicBezTo>
                  <a:cubicBezTo>
                    <a:pt x="3889" y="5829"/>
                    <a:pt x="3889" y="6300"/>
                    <a:pt x="3889" y="6732"/>
                  </a:cubicBezTo>
                  <a:cubicBezTo>
                    <a:pt x="3889" y="7793"/>
                    <a:pt x="3850" y="8814"/>
                    <a:pt x="3810" y="9874"/>
                  </a:cubicBezTo>
                  <a:cubicBezTo>
                    <a:pt x="3771" y="10896"/>
                    <a:pt x="3732" y="11995"/>
                    <a:pt x="3732" y="13056"/>
                  </a:cubicBezTo>
                  <a:cubicBezTo>
                    <a:pt x="3732" y="13409"/>
                    <a:pt x="4007" y="13724"/>
                    <a:pt x="4399" y="13724"/>
                  </a:cubicBezTo>
                  <a:cubicBezTo>
                    <a:pt x="4753" y="13724"/>
                    <a:pt x="5028" y="13409"/>
                    <a:pt x="5028" y="13056"/>
                  </a:cubicBezTo>
                  <a:cubicBezTo>
                    <a:pt x="5028" y="11995"/>
                    <a:pt x="5067" y="10935"/>
                    <a:pt x="5106" y="9914"/>
                  </a:cubicBezTo>
                  <a:cubicBezTo>
                    <a:pt x="5185" y="8421"/>
                    <a:pt x="5224" y="6850"/>
                    <a:pt x="5185" y="5357"/>
                  </a:cubicBezTo>
                  <a:cubicBezTo>
                    <a:pt x="5146" y="4258"/>
                    <a:pt x="5067" y="2647"/>
                    <a:pt x="4439" y="1626"/>
                  </a:cubicBezTo>
                  <a:cubicBezTo>
                    <a:pt x="4439" y="1589"/>
                    <a:pt x="3487" y="0"/>
                    <a:pt x="2652" y="0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2"/>
            <p:cNvSpPr/>
            <p:nvPr/>
          </p:nvSpPr>
          <p:spPr>
            <a:xfrm>
              <a:off x="3945000" y="2583525"/>
              <a:ext cx="151250" cy="151250"/>
            </a:xfrm>
            <a:custGeom>
              <a:avLst/>
              <a:gdLst/>
              <a:ahLst/>
              <a:cxnLst/>
              <a:rect l="l" t="t" r="r" b="b"/>
              <a:pathLst>
                <a:path w="6050" h="6050" extrusionOk="0">
                  <a:moveTo>
                    <a:pt x="3025" y="0"/>
                  </a:moveTo>
                  <a:cubicBezTo>
                    <a:pt x="1376" y="0"/>
                    <a:pt x="1" y="1336"/>
                    <a:pt x="1" y="3025"/>
                  </a:cubicBezTo>
                  <a:cubicBezTo>
                    <a:pt x="1" y="4674"/>
                    <a:pt x="1376" y="6049"/>
                    <a:pt x="3025" y="6049"/>
                  </a:cubicBezTo>
                  <a:cubicBezTo>
                    <a:pt x="4714" y="6049"/>
                    <a:pt x="6050" y="4674"/>
                    <a:pt x="6050" y="3025"/>
                  </a:cubicBezTo>
                  <a:cubicBezTo>
                    <a:pt x="6050" y="1336"/>
                    <a:pt x="4714" y="0"/>
                    <a:pt x="3025" y="0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3956800" y="3003800"/>
              <a:ext cx="130625" cy="342975"/>
            </a:xfrm>
            <a:custGeom>
              <a:avLst/>
              <a:gdLst/>
              <a:ahLst/>
              <a:cxnLst/>
              <a:rect l="l" t="t" r="r" b="b"/>
              <a:pathLst>
                <a:path w="5225" h="13719" extrusionOk="0">
                  <a:moveTo>
                    <a:pt x="864" y="0"/>
                  </a:moveTo>
                  <a:cubicBezTo>
                    <a:pt x="471" y="0"/>
                    <a:pt x="197" y="275"/>
                    <a:pt x="197" y="668"/>
                  </a:cubicBezTo>
                  <a:cubicBezTo>
                    <a:pt x="197" y="1689"/>
                    <a:pt x="157" y="2750"/>
                    <a:pt x="118" y="3771"/>
                  </a:cubicBezTo>
                  <a:cubicBezTo>
                    <a:pt x="39" y="5303"/>
                    <a:pt x="0" y="6835"/>
                    <a:pt x="39" y="8327"/>
                  </a:cubicBezTo>
                  <a:cubicBezTo>
                    <a:pt x="118" y="9427"/>
                    <a:pt x="157" y="11077"/>
                    <a:pt x="786" y="12098"/>
                  </a:cubicBezTo>
                  <a:cubicBezTo>
                    <a:pt x="786" y="12098"/>
                    <a:pt x="1758" y="13719"/>
                    <a:pt x="2599" y="13719"/>
                  </a:cubicBezTo>
                  <a:cubicBezTo>
                    <a:pt x="2636" y="13719"/>
                    <a:pt x="2674" y="13715"/>
                    <a:pt x="2710" y="13709"/>
                  </a:cubicBezTo>
                  <a:cubicBezTo>
                    <a:pt x="3025" y="13630"/>
                    <a:pt x="3260" y="13394"/>
                    <a:pt x="3300" y="13041"/>
                  </a:cubicBezTo>
                  <a:cubicBezTo>
                    <a:pt x="3417" y="12334"/>
                    <a:pt x="3732" y="11705"/>
                    <a:pt x="4085" y="11038"/>
                  </a:cubicBezTo>
                  <a:cubicBezTo>
                    <a:pt x="4439" y="10370"/>
                    <a:pt x="4753" y="9702"/>
                    <a:pt x="4910" y="8917"/>
                  </a:cubicBezTo>
                  <a:cubicBezTo>
                    <a:pt x="5224" y="7385"/>
                    <a:pt x="5067" y="5657"/>
                    <a:pt x="4871" y="3928"/>
                  </a:cubicBezTo>
                  <a:cubicBezTo>
                    <a:pt x="4753" y="2946"/>
                    <a:pt x="4674" y="2043"/>
                    <a:pt x="4674" y="1179"/>
                  </a:cubicBezTo>
                  <a:cubicBezTo>
                    <a:pt x="4674" y="825"/>
                    <a:pt x="4360" y="511"/>
                    <a:pt x="4007" y="511"/>
                  </a:cubicBezTo>
                  <a:cubicBezTo>
                    <a:pt x="3653" y="511"/>
                    <a:pt x="3339" y="825"/>
                    <a:pt x="3339" y="1179"/>
                  </a:cubicBezTo>
                  <a:cubicBezTo>
                    <a:pt x="3339" y="2082"/>
                    <a:pt x="3457" y="3103"/>
                    <a:pt x="3574" y="4085"/>
                  </a:cubicBezTo>
                  <a:cubicBezTo>
                    <a:pt x="3653" y="5107"/>
                    <a:pt x="3771" y="6128"/>
                    <a:pt x="3771" y="7071"/>
                  </a:cubicBezTo>
                  <a:cubicBezTo>
                    <a:pt x="3771" y="7620"/>
                    <a:pt x="3732" y="8170"/>
                    <a:pt x="3653" y="8681"/>
                  </a:cubicBezTo>
                  <a:cubicBezTo>
                    <a:pt x="3535" y="9270"/>
                    <a:pt x="3221" y="9820"/>
                    <a:pt x="2907" y="10409"/>
                  </a:cubicBezTo>
                  <a:cubicBezTo>
                    <a:pt x="2671" y="10881"/>
                    <a:pt x="2435" y="11352"/>
                    <a:pt x="2278" y="11863"/>
                  </a:cubicBezTo>
                  <a:cubicBezTo>
                    <a:pt x="2121" y="11705"/>
                    <a:pt x="2003" y="11548"/>
                    <a:pt x="1885" y="11391"/>
                  </a:cubicBezTo>
                  <a:cubicBezTo>
                    <a:pt x="1453" y="10684"/>
                    <a:pt x="1414" y="9192"/>
                    <a:pt x="1375" y="8288"/>
                  </a:cubicBezTo>
                  <a:cubicBezTo>
                    <a:pt x="1336" y="7856"/>
                    <a:pt x="1336" y="7424"/>
                    <a:pt x="1336" y="6953"/>
                  </a:cubicBezTo>
                  <a:cubicBezTo>
                    <a:pt x="1336" y="5932"/>
                    <a:pt x="1375" y="4871"/>
                    <a:pt x="1414" y="3850"/>
                  </a:cubicBezTo>
                  <a:cubicBezTo>
                    <a:pt x="1453" y="2789"/>
                    <a:pt x="1493" y="1729"/>
                    <a:pt x="1493" y="668"/>
                  </a:cubicBezTo>
                  <a:cubicBezTo>
                    <a:pt x="1493" y="275"/>
                    <a:pt x="1218" y="0"/>
                    <a:pt x="864" y="0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2"/>
            <p:cNvSpPr/>
            <p:nvPr/>
          </p:nvSpPr>
          <p:spPr>
            <a:xfrm>
              <a:off x="3945000" y="3269900"/>
              <a:ext cx="151250" cy="151250"/>
            </a:xfrm>
            <a:custGeom>
              <a:avLst/>
              <a:gdLst/>
              <a:ahLst/>
              <a:cxnLst/>
              <a:rect l="l" t="t" r="r" b="b"/>
              <a:pathLst>
                <a:path w="6050" h="6050" extrusionOk="0">
                  <a:moveTo>
                    <a:pt x="3025" y="1"/>
                  </a:moveTo>
                  <a:cubicBezTo>
                    <a:pt x="1376" y="1"/>
                    <a:pt x="1" y="1336"/>
                    <a:pt x="1" y="3025"/>
                  </a:cubicBezTo>
                  <a:cubicBezTo>
                    <a:pt x="1" y="4675"/>
                    <a:pt x="1376" y="6050"/>
                    <a:pt x="3025" y="6050"/>
                  </a:cubicBezTo>
                  <a:cubicBezTo>
                    <a:pt x="4714" y="6050"/>
                    <a:pt x="6050" y="4675"/>
                    <a:pt x="6050" y="3025"/>
                  </a:cubicBezTo>
                  <a:cubicBezTo>
                    <a:pt x="6050" y="1336"/>
                    <a:pt x="4714" y="1"/>
                    <a:pt x="3025" y="1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2"/>
            <p:cNvSpPr/>
            <p:nvPr/>
          </p:nvSpPr>
          <p:spPr>
            <a:xfrm>
              <a:off x="4123725" y="2662675"/>
              <a:ext cx="131600" cy="343125"/>
            </a:xfrm>
            <a:custGeom>
              <a:avLst/>
              <a:gdLst/>
              <a:ahLst/>
              <a:cxnLst/>
              <a:rect l="l" t="t" r="r" b="b"/>
              <a:pathLst>
                <a:path w="5264" h="13725" extrusionOk="0">
                  <a:moveTo>
                    <a:pt x="2686" y="1"/>
                  </a:moveTo>
                  <a:cubicBezTo>
                    <a:pt x="2641" y="1"/>
                    <a:pt x="2597" y="6"/>
                    <a:pt x="2554" y="16"/>
                  </a:cubicBezTo>
                  <a:cubicBezTo>
                    <a:pt x="2239" y="55"/>
                    <a:pt x="2004" y="330"/>
                    <a:pt x="1964" y="644"/>
                  </a:cubicBezTo>
                  <a:cubicBezTo>
                    <a:pt x="1847" y="1351"/>
                    <a:pt x="1493" y="2019"/>
                    <a:pt x="1179" y="2687"/>
                  </a:cubicBezTo>
                  <a:cubicBezTo>
                    <a:pt x="825" y="3315"/>
                    <a:pt x="472" y="3983"/>
                    <a:pt x="315" y="4769"/>
                  </a:cubicBezTo>
                  <a:cubicBezTo>
                    <a:pt x="0" y="6300"/>
                    <a:pt x="197" y="8068"/>
                    <a:pt x="393" y="9757"/>
                  </a:cubicBezTo>
                  <a:cubicBezTo>
                    <a:pt x="472" y="10739"/>
                    <a:pt x="590" y="11682"/>
                    <a:pt x="590" y="12506"/>
                  </a:cubicBezTo>
                  <a:cubicBezTo>
                    <a:pt x="590" y="12899"/>
                    <a:pt x="904" y="13174"/>
                    <a:pt x="1257" y="13174"/>
                  </a:cubicBezTo>
                  <a:cubicBezTo>
                    <a:pt x="1611" y="13174"/>
                    <a:pt x="1886" y="12899"/>
                    <a:pt x="1886" y="12506"/>
                  </a:cubicBezTo>
                  <a:cubicBezTo>
                    <a:pt x="1886" y="11603"/>
                    <a:pt x="1807" y="10582"/>
                    <a:pt x="1689" y="9600"/>
                  </a:cubicBezTo>
                  <a:cubicBezTo>
                    <a:pt x="1572" y="8618"/>
                    <a:pt x="1454" y="7597"/>
                    <a:pt x="1454" y="6615"/>
                  </a:cubicBezTo>
                  <a:cubicBezTo>
                    <a:pt x="1454" y="6065"/>
                    <a:pt x="1493" y="5515"/>
                    <a:pt x="1611" y="5044"/>
                  </a:cubicBezTo>
                  <a:cubicBezTo>
                    <a:pt x="1729" y="4454"/>
                    <a:pt x="2004" y="3865"/>
                    <a:pt x="2318" y="3276"/>
                  </a:cubicBezTo>
                  <a:cubicBezTo>
                    <a:pt x="2554" y="2805"/>
                    <a:pt x="2789" y="2333"/>
                    <a:pt x="2986" y="1823"/>
                  </a:cubicBezTo>
                  <a:cubicBezTo>
                    <a:pt x="3103" y="1980"/>
                    <a:pt x="3261" y="2176"/>
                    <a:pt x="3339" y="2294"/>
                  </a:cubicBezTo>
                  <a:cubicBezTo>
                    <a:pt x="3771" y="3040"/>
                    <a:pt x="3850" y="4494"/>
                    <a:pt x="3889" y="5397"/>
                  </a:cubicBezTo>
                  <a:cubicBezTo>
                    <a:pt x="3889" y="5829"/>
                    <a:pt x="3889" y="6300"/>
                    <a:pt x="3889" y="6732"/>
                  </a:cubicBezTo>
                  <a:cubicBezTo>
                    <a:pt x="3889" y="7793"/>
                    <a:pt x="3850" y="8814"/>
                    <a:pt x="3810" y="9875"/>
                  </a:cubicBezTo>
                  <a:cubicBezTo>
                    <a:pt x="3771" y="10896"/>
                    <a:pt x="3732" y="11996"/>
                    <a:pt x="3732" y="13056"/>
                  </a:cubicBezTo>
                  <a:cubicBezTo>
                    <a:pt x="3732" y="13410"/>
                    <a:pt x="4046" y="13724"/>
                    <a:pt x="4400" y="13724"/>
                  </a:cubicBezTo>
                  <a:cubicBezTo>
                    <a:pt x="4753" y="13724"/>
                    <a:pt x="5067" y="13410"/>
                    <a:pt x="5067" y="13056"/>
                  </a:cubicBezTo>
                  <a:cubicBezTo>
                    <a:pt x="5067" y="11996"/>
                    <a:pt x="5107" y="10935"/>
                    <a:pt x="5146" y="9914"/>
                  </a:cubicBezTo>
                  <a:cubicBezTo>
                    <a:pt x="5185" y="8421"/>
                    <a:pt x="5264" y="6850"/>
                    <a:pt x="5185" y="5358"/>
                  </a:cubicBezTo>
                  <a:cubicBezTo>
                    <a:pt x="5146" y="4258"/>
                    <a:pt x="5067" y="2648"/>
                    <a:pt x="4478" y="1626"/>
                  </a:cubicBezTo>
                  <a:cubicBezTo>
                    <a:pt x="4478" y="1589"/>
                    <a:pt x="3491" y="1"/>
                    <a:pt x="2686" y="1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2"/>
            <p:cNvSpPr/>
            <p:nvPr/>
          </p:nvSpPr>
          <p:spPr>
            <a:xfrm>
              <a:off x="4115875" y="2588425"/>
              <a:ext cx="150250" cy="151250"/>
            </a:xfrm>
            <a:custGeom>
              <a:avLst/>
              <a:gdLst/>
              <a:ahLst/>
              <a:cxnLst/>
              <a:rect l="l" t="t" r="r" b="b"/>
              <a:pathLst>
                <a:path w="6010" h="6050" extrusionOk="0">
                  <a:moveTo>
                    <a:pt x="3025" y="1"/>
                  </a:moveTo>
                  <a:cubicBezTo>
                    <a:pt x="1336" y="1"/>
                    <a:pt x="0" y="1336"/>
                    <a:pt x="0" y="3025"/>
                  </a:cubicBezTo>
                  <a:cubicBezTo>
                    <a:pt x="0" y="4675"/>
                    <a:pt x="1336" y="6050"/>
                    <a:pt x="3025" y="6050"/>
                  </a:cubicBezTo>
                  <a:cubicBezTo>
                    <a:pt x="4674" y="6050"/>
                    <a:pt x="6010" y="4675"/>
                    <a:pt x="6010" y="3025"/>
                  </a:cubicBezTo>
                  <a:cubicBezTo>
                    <a:pt x="6010" y="1336"/>
                    <a:pt x="4674" y="1"/>
                    <a:pt x="3025" y="1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2"/>
            <p:cNvSpPr/>
            <p:nvPr/>
          </p:nvSpPr>
          <p:spPr>
            <a:xfrm>
              <a:off x="4126675" y="3008700"/>
              <a:ext cx="131600" cy="342975"/>
            </a:xfrm>
            <a:custGeom>
              <a:avLst/>
              <a:gdLst/>
              <a:ahLst/>
              <a:cxnLst/>
              <a:rect l="l" t="t" r="r" b="b"/>
              <a:pathLst>
                <a:path w="5264" h="13719" extrusionOk="0">
                  <a:moveTo>
                    <a:pt x="864" y="1"/>
                  </a:moveTo>
                  <a:cubicBezTo>
                    <a:pt x="511" y="1"/>
                    <a:pt x="197" y="276"/>
                    <a:pt x="197" y="669"/>
                  </a:cubicBezTo>
                  <a:cubicBezTo>
                    <a:pt x="197" y="1690"/>
                    <a:pt x="157" y="2750"/>
                    <a:pt x="118" y="3772"/>
                  </a:cubicBezTo>
                  <a:cubicBezTo>
                    <a:pt x="79" y="5303"/>
                    <a:pt x="0" y="6835"/>
                    <a:pt x="79" y="8328"/>
                  </a:cubicBezTo>
                  <a:cubicBezTo>
                    <a:pt x="118" y="9428"/>
                    <a:pt x="197" y="11077"/>
                    <a:pt x="786" y="12099"/>
                  </a:cubicBezTo>
                  <a:cubicBezTo>
                    <a:pt x="823" y="12099"/>
                    <a:pt x="1797" y="13719"/>
                    <a:pt x="2604" y="13719"/>
                  </a:cubicBezTo>
                  <a:cubicBezTo>
                    <a:pt x="2640" y="13719"/>
                    <a:pt x="2675" y="13716"/>
                    <a:pt x="2710" y="13709"/>
                  </a:cubicBezTo>
                  <a:cubicBezTo>
                    <a:pt x="3025" y="13630"/>
                    <a:pt x="3260" y="13395"/>
                    <a:pt x="3300" y="13041"/>
                  </a:cubicBezTo>
                  <a:cubicBezTo>
                    <a:pt x="3417" y="12334"/>
                    <a:pt x="3771" y="11706"/>
                    <a:pt x="4125" y="11038"/>
                  </a:cubicBezTo>
                  <a:cubicBezTo>
                    <a:pt x="4439" y="10370"/>
                    <a:pt x="4792" y="9703"/>
                    <a:pt x="4949" y="8917"/>
                  </a:cubicBezTo>
                  <a:cubicBezTo>
                    <a:pt x="5264" y="7385"/>
                    <a:pt x="5067" y="5657"/>
                    <a:pt x="4871" y="3929"/>
                  </a:cubicBezTo>
                  <a:cubicBezTo>
                    <a:pt x="4792" y="2947"/>
                    <a:pt x="4674" y="2043"/>
                    <a:pt x="4674" y="1179"/>
                  </a:cubicBezTo>
                  <a:cubicBezTo>
                    <a:pt x="4674" y="826"/>
                    <a:pt x="4399" y="511"/>
                    <a:pt x="4007" y="511"/>
                  </a:cubicBezTo>
                  <a:cubicBezTo>
                    <a:pt x="3653" y="511"/>
                    <a:pt x="3378" y="826"/>
                    <a:pt x="3378" y="1179"/>
                  </a:cubicBezTo>
                  <a:cubicBezTo>
                    <a:pt x="3378" y="2083"/>
                    <a:pt x="3457" y="3104"/>
                    <a:pt x="3575" y="4086"/>
                  </a:cubicBezTo>
                  <a:cubicBezTo>
                    <a:pt x="3692" y="5107"/>
                    <a:pt x="3810" y="6128"/>
                    <a:pt x="3810" y="7071"/>
                  </a:cubicBezTo>
                  <a:cubicBezTo>
                    <a:pt x="3810" y="7621"/>
                    <a:pt x="3771" y="8171"/>
                    <a:pt x="3653" y="8681"/>
                  </a:cubicBezTo>
                  <a:cubicBezTo>
                    <a:pt x="3535" y="9271"/>
                    <a:pt x="3260" y="9820"/>
                    <a:pt x="2946" y="10410"/>
                  </a:cubicBezTo>
                  <a:cubicBezTo>
                    <a:pt x="2710" y="10881"/>
                    <a:pt x="2475" y="11352"/>
                    <a:pt x="2278" y="11863"/>
                  </a:cubicBezTo>
                  <a:cubicBezTo>
                    <a:pt x="2161" y="11706"/>
                    <a:pt x="2003" y="11549"/>
                    <a:pt x="1925" y="11392"/>
                  </a:cubicBezTo>
                  <a:cubicBezTo>
                    <a:pt x="1493" y="10685"/>
                    <a:pt x="1414" y="9192"/>
                    <a:pt x="1375" y="8289"/>
                  </a:cubicBezTo>
                  <a:cubicBezTo>
                    <a:pt x="1375" y="7857"/>
                    <a:pt x="1375" y="7424"/>
                    <a:pt x="1375" y="6953"/>
                  </a:cubicBezTo>
                  <a:cubicBezTo>
                    <a:pt x="1375" y="5932"/>
                    <a:pt x="1414" y="4871"/>
                    <a:pt x="1454" y="3850"/>
                  </a:cubicBezTo>
                  <a:cubicBezTo>
                    <a:pt x="1493" y="2790"/>
                    <a:pt x="1532" y="1729"/>
                    <a:pt x="1532" y="669"/>
                  </a:cubicBezTo>
                  <a:cubicBezTo>
                    <a:pt x="1532" y="276"/>
                    <a:pt x="1218" y="1"/>
                    <a:pt x="864" y="1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2"/>
            <p:cNvSpPr/>
            <p:nvPr/>
          </p:nvSpPr>
          <p:spPr>
            <a:xfrm>
              <a:off x="4115875" y="3274825"/>
              <a:ext cx="150250" cy="151250"/>
            </a:xfrm>
            <a:custGeom>
              <a:avLst/>
              <a:gdLst/>
              <a:ahLst/>
              <a:cxnLst/>
              <a:rect l="l" t="t" r="r" b="b"/>
              <a:pathLst>
                <a:path w="6010" h="6050" extrusionOk="0">
                  <a:moveTo>
                    <a:pt x="3025" y="0"/>
                  </a:moveTo>
                  <a:cubicBezTo>
                    <a:pt x="1336" y="0"/>
                    <a:pt x="0" y="1336"/>
                    <a:pt x="0" y="3025"/>
                  </a:cubicBezTo>
                  <a:cubicBezTo>
                    <a:pt x="0" y="4674"/>
                    <a:pt x="1336" y="6049"/>
                    <a:pt x="3025" y="6049"/>
                  </a:cubicBezTo>
                  <a:cubicBezTo>
                    <a:pt x="4674" y="6049"/>
                    <a:pt x="6010" y="4674"/>
                    <a:pt x="6010" y="3025"/>
                  </a:cubicBezTo>
                  <a:cubicBezTo>
                    <a:pt x="6010" y="1336"/>
                    <a:pt x="4674" y="0"/>
                    <a:pt x="3025" y="0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2"/>
            <p:cNvSpPr/>
            <p:nvPr/>
          </p:nvSpPr>
          <p:spPr>
            <a:xfrm>
              <a:off x="4294575" y="2658875"/>
              <a:ext cx="131625" cy="342975"/>
            </a:xfrm>
            <a:custGeom>
              <a:avLst/>
              <a:gdLst/>
              <a:ahLst/>
              <a:cxnLst/>
              <a:rect l="l" t="t" r="r" b="b"/>
              <a:pathLst>
                <a:path w="5265" h="13719" extrusionOk="0">
                  <a:moveTo>
                    <a:pt x="2660" y="1"/>
                  </a:moveTo>
                  <a:cubicBezTo>
                    <a:pt x="2625" y="1"/>
                    <a:pt x="2589" y="4"/>
                    <a:pt x="2554" y="11"/>
                  </a:cubicBezTo>
                  <a:cubicBezTo>
                    <a:pt x="2240" y="89"/>
                    <a:pt x="2004" y="325"/>
                    <a:pt x="1965" y="679"/>
                  </a:cubicBezTo>
                  <a:cubicBezTo>
                    <a:pt x="1847" y="1386"/>
                    <a:pt x="1493" y="2014"/>
                    <a:pt x="1140" y="2682"/>
                  </a:cubicBezTo>
                  <a:cubicBezTo>
                    <a:pt x="826" y="3349"/>
                    <a:pt x="472" y="4017"/>
                    <a:pt x="315" y="4803"/>
                  </a:cubicBezTo>
                  <a:cubicBezTo>
                    <a:pt x="1" y="6335"/>
                    <a:pt x="197" y="8063"/>
                    <a:pt x="394" y="9791"/>
                  </a:cubicBezTo>
                  <a:cubicBezTo>
                    <a:pt x="472" y="10773"/>
                    <a:pt x="590" y="11676"/>
                    <a:pt x="590" y="12541"/>
                  </a:cubicBezTo>
                  <a:cubicBezTo>
                    <a:pt x="590" y="12894"/>
                    <a:pt x="865" y="13208"/>
                    <a:pt x="1258" y="13208"/>
                  </a:cubicBezTo>
                  <a:cubicBezTo>
                    <a:pt x="1611" y="13208"/>
                    <a:pt x="1886" y="12894"/>
                    <a:pt x="1886" y="12541"/>
                  </a:cubicBezTo>
                  <a:cubicBezTo>
                    <a:pt x="1886" y="11637"/>
                    <a:pt x="1808" y="10616"/>
                    <a:pt x="1690" y="9634"/>
                  </a:cubicBezTo>
                  <a:cubicBezTo>
                    <a:pt x="1572" y="8613"/>
                    <a:pt x="1454" y="7591"/>
                    <a:pt x="1454" y="6649"/>
                  </a:cubicBezTo>
                  <a:cubicBezTo>
                    <a:pt x="1454" y="6099"/>
                    <a:pt x="1493" y="5549"/>
                    <a:pt x="1611" y="5038"/>
                  </a:cubicBezTo>
                  <a:cubicBezTo>
                    <a:pt x="1729" y="4449"/>
                    <a:pt x="2004" y="3899"/>
                    <a:pt x="2318" y="3310"/>
                  </a:cubicBezTo>
                  <a:cubicBezTo>
                    <a:pt x="2554" y="2839"/>
                    <a:pt x="2790" y="2367"/>
                    <a:pt x="2986" y="1857"/>
                  </a:cubicBezTo>
                  <a:cubicBezTo>
                    <a:pt x="3104" y="2014"/>
                    <a:pt x="3261" y="2171"/>
                    <a:pt x="3340" y="2328"/>
                  </a:cubicBezTo>
                  <a:cubicBezTo>
                    <a:pt x="3772" y="3074"/>
                    <a:pt x="3850" y="4528"/>
                    <a:pt x="3889" y="5431"/>
                  </a:cubicBezTo>
                  <a:cubicBezTo>
                    <a:pt x="3889" y="5863"/>
                    <a:pt x="3889" y="6295"/>
                    <a:pt x="3889" y="6767"/>
                  </a:cubicBezTo>
                  <a:cubicBezTo>
                    <a:pt x="3889" y="7788"/>
                    <a:pt x="3850" y="8848"/>
                    <a:pt x="3811" y="9870"/>
                  </a:cubicBezTo>
                  <a:cubicBezTo>
                    <a:pt x="3772" y="10930"/>
                    <a:pt x="3732" y="11991"/>
                    <a:pt x="3732" y="13051"/>
                  </a:cubicBezTo>
                  <a:cubicBezTo>
                    <a:pt x="3732" y="13444"/>
                    <a:pt x="4047" y="13719"/>
                    <a:pt x="4400" y="13719"/>
                  </a:cubicBezTo>
                  <a:cubicBezTo>
                    <a:pt x="4754" y="13719"/>
                    <a:pt x="5068" y="13444"/>
                    <a:pt x="5068" y="13051"/>
                  </a:cubicBezTo>
                  <a:cubicBezTo>
                    <a:pt x="5068" y="12030"/>
                    <a:pt x="5107" y="10969"/>
                    <a:pt x="5146" y="9948"/>
                  </a:cubicBezTo>
                  <a:cubicBezTo>
                    <a:pt x="5186" y="8456"/>
                    <a:pt x="5264" y="6884"/>
                    <a:pt x="5186" y="5392"/>
                  </a:cubicBezTo>
                  <a:cubicBezTo>
                    <a:pt x="5146" y="4292"/>
                    <a:pt x="5068" y="2642"/>
                    <a:pt x="4479" y="1621"/>
                  </a:cubicBezTo>
                  <a:cubicBezTo>
                    <a:pt x="4441" y="1621"/>
                    <a:pt x="3467" y="1"/>
                    <a:pt x="2660" y="1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2"/>
            <p:cNvSpPr/>
            <p:nvPr/>
          </p:nvSpPr>
          <p:spPr>
            <a:xfrm>
              <a:off x="4286725" y="2585475"/>
              <a:ext cx="150275" cy="150275"/>
            </a:xfrm>
            <a:custGeom>
              <a:avLst/>
              <a:gdLst/>
              <a:ahLst/>
              <a:cxnLst/>
              <a:rect l="l" t="t" r="r" b="b"/>
              <a:pathLst>
                <a:path w="6011" h="6011" extrusionOk="0">
                  <a:moveTo>
                    <a:pt x="2986" y="1"/>
                  </a:moveTo>
                  <a:cubicBezTo>
                    <a:pt x="1336" y="1"/>
                    <a:pt x="1" y="1336"/>
                    <a:pt x="1" y="2986"/>
                  </a:cubicBezTo>
                  <a:cubicBezTo>
                    <a:pt x="1" y="4675"/>
                    <a:pt x="1336" y="6010"/>
                    <a:pt x="2986" y="6010"/>
                  </a:cubicBezTo>
                  <a:cubicBezTo>
                    <a:pt x="4675" y="6010"/>
                    <a:pt x="6010" y="4675"/>
                    <a:pt x="6010" y="2986"/>
                  </a:cubicBezTo>
                  <a:cubicBezTo>
                    <a:pt x="6010" y="1336"/>
                    <a:pt x="4675" y="1"/>
                    <a:pt x="2986" y="1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2"/>
            <p:cNvSpPr/>
            <p:nvPr/>
          </p:nvSpPr>
          <p:spPr>
            <a:xfrm>
              <a:off x="4297525" y="3005775"/>
              <a:ext cx="131600" cy="342125"/>
            </a:xfrm>
            <a:custGeom>
              <a:avLst/>
              <a:gdLst/>
              <a:ahLst/>
              <a:cxnLst/>
              <a:rect l="l" t="t" r="r" b="b"/>
              <a:pathLst>
                <a:path w="5264" h="13685" extrusionOk="0">
                  <a:moveTo>
                    <a:pt x="865" y="0"/>
                  </a:moveTo>
                  <a:cubicBezTo>
                    <a:pt x="511" y="0"/>
                    <a:pt x="197" y="275"/>
                    <a:pt x="197" y="628"/>
                  </a:cubicBezTo>
                  <a:cubicBezTo>
                    <a:pt x="197" y="1689"/>
                    <a:pt x="158" y="2750"/>
                    <a:pt x="119" y="3771"/>
                  </a:cubicBezTo>
                  <a:cubicBezTo>
                    <a:pt x="79" y="5263"/>
                    <a:pt x="1" y="6834"/>
                    <a:pt x="79" y="8327"/>
                  </a:cubicBezTo>
                  <a:cubicBezTo>
                    <a:pt x="119" y="9427"/>
                    <a:pt x="197" y="11077"/>
                    <a:pt x="786" y="12058"/>
                  </a:cubicBezTo>
                  <a:cubicBezTo>
                    <a:pt x="786" y="12096"/>
                    <a:pt x="1773" y="13684"/>
                    <a:pt x="2579" y="13684"/>
                  </a:cubicBezTo>
                  <a:cubicBezTo>
                    <a:pt x="2623" y="13684"/>
                    <a:pt x="2668" y="13679"/>
                    <a:pt x="2711" y="13669"/>
                  </a:cubicBezTo>
                  <a:cubicBezTo>
                    <a:pt x="3025" y="13630"/>
                    <a:pt x="3261" y="13355"/>
                    <a:pt x="3300" y="13040"/>
                  </a:cubicBezTo>
                  <a:cubicBezTo>
                    <a:pt x="3418" y="12333"/>
                    <a:pt x="3771" y="11705"/>
                    <a:pt x="4086" y="10998"/>
                  </a:cubicBezTo>
                  <a:cubicBezTo>
                    <a:pt x="4439" y="10370"/>
                    <a:pt x="4793" y="9702"/>
                    <a:pt x="4950" y="8916"/>
                  </a:cubicBezTo>
                  <a:cubicBezTo>
                    <a:pt x="5264" y="7384"/>
                    <a:pt x="5068" y="5617"/>
                    <a:pt x="4871" y="3928"/>
                  </a:cubicBezTo>
                  <a:cubicBezTo>
                    <a:pt x="4793" y="2946"/>
                    <a:pt x="4675" y="2003"/>
                    <a:pt x="4675" y="1178"/>
                  </a:cubicBezTo>
                  <a:cubicBezTo>
                    <a:pt x="4675" y="786"/>
                    <a:pt x="4361" y="511"/>
                    <a:pt x="4007" y="511"/>
                  </a:cubicBezTo>
                  <a:cubicBezTo>
                    <a:pt x="3654" y="511"/>
                    <a:pt x="3379" y="786"/>
                    <a:pt x="3379" y="1178"/>
                  </a:cubicBezTo>
                  <a:cubicBezTo>
                    <a:pt x="3379" y="2082"/>
                    <a:pt x="3457" y="3103"/>
                    <a:pt x="3575" y="4085"/>
                  </a:cubicBezTo>
                  <a:cubicBezTo>
                    <a:pt x="3693" y="5067"/>
                    <a:pt x="3811" y="6088"/>
                    <a:pt x="3811" y="7070"/>
                  </a:cubicBezTo>
                  <a:cubicBezTo>
                    <a:pt x="3811" y="7620"/>
                    <a:pt x="3771" y="8170"/>
                    <a:pt x="3654" y="8641"/>
                  </a:cubicBezTo>
                  <a:cubicBezTo>
                    <a:pt x="3536" y="9230"/>
                    <a:pt x="3261" y="9820"/>
                    <a:pt x="2947" y="10409"/>
                  </a:cubicBezTo>
                  <a:cubicBezTo>
                    <a:pt x="2711" y="10880"/>
                    <a:pt x="2475" y="11351"/>
                    <a:pt x="2279" y="11862"/>
                  </a:cubicBezTo>
                  <a:cubicBezTo>
                    <a:pt x="2161" y="11705"/>
                    <a:pt x="2004" y="11509"/>
                    <a:pt x="1925" y="11391"/>
                  </a:cubicBezTo>
                  <a:cubicBezTo>
                    <a:pt x="1493" y="10644"/>
                    <a:pt x="1415" y="9191"/>
                    <a:pt x="1375" y="8288"/>
                  </a:cubicBezTo>
                  <a:cubicBezTo>
                    <a:pt x="1375" y="7856"/>
                    <a:pt x="1375" y="7384"/>
                    <a:pt x="1375" y="6952"/>
                  </a:cubicBezTo>
                  <a:cubicBezTo>
                    <a:pt x="1375" y="5892"/>
                    <a:pt x="1415" y="4871"/>
                    <a:pt x="1454" y="3810"/>
                  </a:cubicBezTo>
                  <a:cubicBezTo>
                    <a:pt x="1493" y="2789"/>
                    <a:pt x="1533" y="1689"/>
                    <a:pt x="1533" y="628"/>
                  </a:cubicBezTo>
                  <a:cubicBezTo>
                    <a:pt x="1533" y="275"/>
                    <a:pt x="1218" y="0"/>
                    <a:pt x="865" y="0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2"/>
            <p:cNvSpPr/>
            <p:nvPr/>
          </p:nvSpPr>
          <p:spPr>
            <a:xfrm>
              <a:off x="4286725" y="3270900"/>
              <a:ext cx="150275" cy="151250"/>
            </a:xfrm>
            <a:custGeom>
              <a:avLst/>
              <a:gdLst/>
              <a:ahLst/>
              <a:cxnLst/>
              <a:rect l="l" t="t" r="r" b="b"/>
              <a:pathLst>
                <a:path w="6011" h="6050" extrusionOk="0">
                  <a:moveTo>
                    <a:pt x="2986" y="0"/>
                  </a:moveTo>
                  <a:cubicBezTo>
                    <a:pt x="1336" y="0"/>
                    <a:pt x="1" y="1375"/>
                    <a:pt x="1" y="3025"/>
                  </a:cubicBezTo>
                  <a:cubicBezTo>
                    <a:pt x="1" y="4714"/>
                    <a:pt x="1336" y="6049"/>
                    <a:pt x="2986" y="6049"/>
                  </a:cubicBezTo>
                  <a:cubicBezTo>
                    <a:pt x="4675" y="6049"/>
                    <a:pt x="6010" y="4714"/>
                    <a:pt x="6010" y="3025"/>
                  </a:cubicBezTo>
                  <a:cubicBezTo>
                    <a:pt x="6010" y="1375"/>
                    <a:pt x="4675" y="0"/>
                    <a:pt x="2986" y="0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2"/>
            <p:cNvSpPr/>
            <p:nvPr/>
          </p:nvSpPr>
          <p:spPr>
            <a:xfrm>
              <a:off x="4469375" y="2663800"/>
              <a:ext cx="130625" cy="342975"/>
            </a:xfrm>
            <a:custGeom>
              <a:avLst/>
              <a:gdLst/>
              <a:ahLst/>
              <a:cxnLst/>
              <a:rect l="l" t="t" r="r" b="b"/>
              <a:pathLst>
                <a:path w="5225" h="13719" extrusionOk="0">
                  <a:moveTo>
                    <a:pt x="2628" y="0"/>
                  </a:moveTo>
                  <a:cubicBezTo>
                    <a:pt x="2590" y="0"/>
                    <a:pt x="2552" y="3"/>
                    <a:pt x="2514" y="10"/>
                  </a:cubicBezTo>
                  <a:cubicBezTo>
                    <a:pt x="2200" y="49"/>
                    <a:pt x="1964" y="324"/>
                    <a:pt x="1925" y="639"/>
                  </a:cubicBezTo>
                  <a:cubicBezTo>
                    <a:pt x="1807" y="1346"/>
                    <a:pt x="1493" y="2013"/>
                    <a:pt x="1139" y="2681"/>
                  </a:cubicBezTo>
                  <a:cubicBezTo>
                    <a:pt x="825" y="3310"/>
                    <a:pt x="472" y="4017"/>
                    <a:pt x="315" y="4763"/>
                  </a:cubicBezTo>
                  <a:cubicBezTo>
                    <a:pt x="0" y="6295"/>
                    <a:pt x="197" y="8062"/>
                    <a:pt x="354" y="9751"/>
                  </a:cubicBezTo>
                  <a:cubicBezTo>
                    <a:pt x="472" y="10733"/>
                    <a:pt x="590" y="11676"/>
                    <a:pt x="590" y="12540"/>
                  </a:cubicBezTo>
                  <a:cubicBezTo>
                    <a:pt x="590" y="12893"/>
                    <a:pt x="865" y="13168"/>
                    <a:pt x="1218" y="13168"/>
                  </a:cubicBezTo>
                  <a:cubicBezTo>
                    <a:pt x="1611" y="13168"/>
                    <a:pt x="1886" y="12893"/>
                    <a:pt x="1886" y="12540"/>
                  </a:cubicBezTo>
                  <a:cubicBezTo>
                    <a:pt x="1886" y="11597"/>
                    <a:pt x="1768" y="10576"/>
                    <a:pt x="1650" y="9594"/>
                  </a:cubicBezTo>
                  <a:cubicBezTo>
                    <a:pt x="1572" y="8612"/>
                    <a:pt x="1454" y="7591"/>
                    <a:pt x="1454" y="6648"/>
                  </a:cubicBezTo>
                  <a:cubicBezTo>
                    <a:pt x="1454" y="6059"/>
                    <a:pt x="1493" y="5509"/>
                    <a:pt x="1572" y="5038"/>
                  </a:cubicBezTo>
                  <a:cubicBezTo>
                    <a:pt x="1729" y="4449"/>
                    <a:pt x="2004" y="3859"/>
                    <a:pt x="2318" y="3270"/>
                  </a:cubicBezTo>
                  <a:cubicBezTo>
                    <a:pt x="2554" y="2799"/>
                    <a:pt x="2789" y="2328"/>
                    <a:pt x="2986" y="1817"/>
                  </a:cubicBezTo>
                  <a:cubicBezTo>
                    <a:pt x="3103" y="1974"/>
                    <a:pt x="3221" y="2170"/>
                    <a:pt x="3339" y="2288"/>
                  </a:cubicBezTo>
                  <a:cubicBezTo>
                    <a:pt x="3771" y="3035"/>
                    <a:pt x="3810" y="4527"/>
                    <a:pt x="3850" y="5391"/>
                  </a:cubicBezTo>
                  <a:cubicBezTo>
                    <a:pt x="3889" y="5823"/>
                    <a:pt x="3889" y="6295"/>
                    <a:pt x="3889" y="6727"/>
                  </a:cubicBezTo>
                  <a:cubicBezTo>
                    <a:pt x="3889" y="7787"/>
                    <a:pt x="3850" y="8848"/>
                    <a:pt x="3810" y="9869"/>
                  </a:cubicBezTo>
                  <a:cubicBezTo>
                    <a:pt x="3771" y="10890"/>
                    <a:pt x="3732" y="11990"/>
                    <a:pt x="3732" y="13051"/>
                  </a:cubicBezTo>
                  <a:cubicBezTo>
                    <a:pt x="3732" y="13404"/>
                    <a:pt x="4007" y="13718"/>
                    <a:pt x="4400" y="13718"/>
                  </a:cubicBezTo>
                  <a:cubicBezTo>
                    <a:pt x="4753" y="13718"/>
                    <a:pt x="5028" y="13404"/>
                    <a:pt x="5028" y="13051"/>
                  </a:cubicBezTo>
                  <a:cubicBezTo>
                    <a:pt x="5028" y="12029"/>
                    <a:pt x="5067" y="10930"/>
                    <a:pt x="5107" y="9908"/>
                  </a:cubicBezTo>
                  <a:cubicBezTo>
                    <a:pt x="5185" y="8416"/>
                    <a:pt x="5224" y="6884"/>
                    <a:pt x="5185" y="5352"/>
                  </a:cubicBezTo>
                  <a:cubicBezTo>
                    <a:pt x="5146" y="4252"/>
                    <a:pt x="5067" y="2642"/>
                    <a:pt x="4439" y="1621"/>
                  </a:cubicBezTo>
                  <a:cubicBezTo>
                    <a:pt x="4439" y="1583"/>
                    <a:pt x="3469" y="0"/>
                    <a:pt x="2628" y="0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2"/>
            <p:cNvSpPr/>
            <p:nvPr/>
          </p:nvSpPr>
          <p:spPr>
            <a:xfrm>
              <a:off x="4460525" y="2589425"/>
              <a:ext cx="151250" cy="151225"/>
            </a:xfrm>
            <a:custGeom>
              <a:avLst/>
              <a:gdLst/>
              <a:ahLst/>
              <a:cxnLst/>
              <a:rect l="l" t="t" r="r" b="b"/>
              <a:pathLst>
                <a:path w="6050" h="6049" extrusionOk="0">
                  <a:moveTo>
                    <a:pt x="3025" y="0"/>
                  </a:moveTo>
                  <a:cubicBezTo>
                    <a:pt x="1376" y="0"/>
                    <a:pt x="1" y="1335"/>
                    <a:pt x="1" y="3024"/>
                  </a:cubicBezTo>
                  <a:cubicBezTo>
                    <a:pt x="1" y="4674"/>
                    <a:pt x="1376" y="6049"/>
                    <a:pt x="3025" y="6049"/>
                  </a:cubicBezTo>
                  <a:cubicBezTo>
                    <a:pt x="4714" y="6049"/>
                    <a:pt x="6050" y="4674"/>
                    <a:pt x="6050" y="3024"/>
                  </a:cubicBezTo>
                  <a:cubicBezTo>
                    <a:pt x="6050" y="1335"/>
                    <a:pt x="4714" y="0"/>
                    <a:pt x="3025" y="0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2"/>
            <p:cNvSpPr/>
            <p:nvPr/>
          </p:nvSpPr>
          <p:spPr>
            <a:xfrm>
              <a:off x="4472325" y="3009700"/>
              <a:ext cx="130625" cy="342975"/>
            </a:xfrm>
            <a:custGeom>
              <a:avLst/>
              <a:gdLst/>
              <a:ahLst/>
              <a:cxnLst/>
              <a:rect l="l" t="t" r="r" b="b"/>
              <a:pathLst>
                <a:path w="5225" h="13719" extrusionOk="0">
                  <a:moveTo>
                    <a:pt x="864" y="0"/>
                  </a:moveTo>
                  <a:cubicBezTo>
                    <a:pt x="472" y="0"/>
                    <a:pt x="197" y="275"/>
                    <a:pt x="197" y="668"/>
                  </a:cubicBezTo>
                  <a:cubicBezTo>
                    <a:pt x="197" y="1689"/>
                    <a:pt x="157" y="2750"/>
                    <a:pt x="118" y="3810"/>
                  </a:cubicBezTo>
                  <a:cubicBezTo>
                    <a:pt x="40" y="5303"/>
                    <a:pt x="0" y="6835"/>
                    <a:pt x="40" y="8327"/>
                  </a:cubicBezTo>
                  <a:cubicBezTo>
                    <a:pt x="118" y="9427"/>
                    <a:pt x="157" y="11077"/>
                    <a:pt x="786" y="12098"/>
                  </a:cubicBezTo>
                  <a:cubicBezTo>
                    <a:pt x="786" y="12098"/>
                    <a:pt x="1758" y="13718"/>
                    <a:pt x="2599" y="13718"/>
                  </a:cubicBezTo>
                  <a:cubicBezTo>
                    <a:pt x="2637" y="13718"/>
                    <a:pt x="2674" y="13715"/>
                    <a:pt x="2710" y="13708"/>
                  </a:cubicBezTo>
                  <a:cubicBezTo>
                    <a:pt x="3025" y="13630"/>
                    <a:pt x="3260" y="13394"/>
                    <a:pt x="3300" y="13080"/>
                  </a:cubicBezTo>
                  <a:cubicBezTo>
                    <a:pt x="3417" y="12334"/>
                    <a:pt x="3732" y="11705"/>
                    <a:pt x="4085" y="11037"/>
                  </a:cubicBezTo>
                  <a:cubicBezTo>
                    <a:pt x="4439" y="10370"/>
                    <a:pt x="4753" y="9702"/>
                    <a:pt x="4910" y="8956"/>
                  </a:cubicBezTo>
                  <a:cubicBezTo>
                    <a:pt x="5224" y="7384"/>
                    <a:pt x="5067" y="5656"/>
                    <a:pt x="4871" y="3967"/>
                  </a:cubicBezTo>
                  <a:cubicBezTo>
                    <a:pt x="4753" y="2946"/>
                    <a:pt x="4674" y="2043"/>
                    <a:pt x="4674" y="1178"/>
                  </a:cubicBezTo>
                  <a:cubicBezTo>
                    <a:pt x="4674" y="825"/>
                    <a:pt x="4360" y="511"/>
                    <a:pt x="4007" y="511"/>
                  </a:cubicBezTo>
                  <a:cubicBezTo>
                    <a:pt x="3653" y="511"/>
                    <a:pt x="3339" y="825"/>
                    <a:pt x="3339" y="1178"/>
                  </a:cubicBezTo>
                  <a:cubicBezTo>
                    <a:pt x="3339" y="2121"/>
                    <a:pt x="3457" y="3103"/>
                    <a:pt x="3575" y="4085"/>
                  </a:cubicBezTo>
                  <a:cubicBezTo>
                    <a:pt x="3653" y="5106"/>
                    <a:pt x="3771" y="6128"/>
                    <a:pt x="3771" y="7070"/>
                  </a:cubicBezTo>
                  <a:cubicBezTo>
                    <a:pt x="3771" y="7659"/>
                    <a:pt x="3732" y="8170"/>
                    <a:pt x="3653" y="8681"/>
                  </a:cubicBezTo>
                  <a:cubicBezTo>
                    <a:pt x="3535" y="9270"/>
                    <a:pt x="3221" y="9820"/>
                    <a:pt x="2907" y="10409"/>
                  </a:cubicBezTo>
                  <a:cubicBezTo>
                    <a:pt x="2671" y="10880"/>
                    <a:pt x="2436" y="11352"/>
                    <a:pt x="2278" y="11862"/>
                  </a:cubicBezTo>
                  <a:cubicBezTo>
                    <a:pt x="2121" y="11705"/>
                    <a:pt x="2003" y="11548"/>
                    <a:pt x="1886" y="11391"/>
                  </a:cubicBezTo>
                  <a:cubicBezTo>
                    <a:pt x="1454" y="10684"/>
                    <a:pt x="1414" y="9191"/>
                    <a:pt x="1375" y="8327"/>
                  </a:cubicBezTo>
                  <a:cubicBezTo>
                    <a:pt x="1336" y="7856"/>
                    <a:pt x="1336" y="7424"/>
                    <a:pt x="1336" y="6992"/>
                  </a:cubicBezTo>
                  <a:cubicBezTo>
                    <a:pt x="1336" y="5931"/>
                    <a:pt x="1375" y="4871"/>
                    <a:pt x="1414" y="3849"/>
                  </a:cubicBezTo>
                  <a:cubicBezTo>
                    <a:pt x="1454" y="2789"/>
                    <a:pt x="1493" y="1728"/>
                    <a:pt x="1493" y="668"/>
                  </a:cubicBezTo>
                  <a:cubicBezTo>
                    <a:pt x="1493" y="275"/>
                    <a:pt x="1218" y="0"/>
                    <a:pt x="864" y="0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4460525" y="3275800"/>
              <a:ext cx="151250" cy="151250"/>
            </a:xfrm>
            <a:custGeom>
              <a:avLst/>
              <a:gdLst/>
              <a:ahLst/>
              <a:cxnLst/>
              <a:rect l="l" t="t" r="r" b="b"/>
              <a:pathLst>
                <a:path w="6050" h="6050" extrusionOk="0">
                  <a:moveTo>
                    <a:pt x="3025" y="1"/>
                  </a:moveTo>
                  <a:cubicBezTo>
                    <a:pt x="1376" y="1"/>
                    <a:pt x="1" y="1336"/>
                    <a:pt x="1" y="3025"/>
                  </a:cubicBezTo>
                  <a:cubicBezTo>
                    <a:pt x="1" y="4675"/>
                    <a:pt x="1376" y="6049"/>
                    <a:pt x="3025" y="6049"/>
                  </a:cubicBezTo>
                  <a:cubicBezTo>
                    <a:pt x="4714" y="6049"/>
                    <a:pt x="6050" y="4675"/>
                    <a:pt x="6050" y="3025"/>
                  </a:cubicBezTo>
                  <a:cubicBezTo>
                    <a:pt x="6050" y="1336"/>
                    <a:pt x="4714" y="1"/>
                    <a:pt x="3025" y="1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2"/>
            <p:cNvSpPr/>
            <p:nvPr/>
          </p:nvSpPr>
          <p:spPr>
            <a:xfrm>
              <a:off x="4638275" y="2661825"/>
              <a:ext cx="131600" cy="342975"/>
            </a:xfrm>
            <a:custGeom>
              <a:avLst/>
              <a:gdLst/>
              <a:ahLst/>
              <a:cxnLst/>
              <a:rect l="l" t="t" r="r" b="b"/>
              <a:pathLst>
                <a:path w="5264" h="13719" extrusionOk="0">
                  <a:moveTo>
                    <a:pt x="2625" y="1"/>
                  </a:moveTo>
                  <a:cubicBezTo>
                    <a:pt x="2588" y="1"/>
                    <a:pt x="2551" y="4"/>
                    <a:pt x="2514" y="11"/>
                  </a:cubicBezTo>
                  <a:cubicBezTo>
                    <a:pt x="2239" y="89"/>
                    <a:pt x="2003" y="325"/>
                    <a:pt x="1925" y="639"/>
                  </a:cubicBezTo>
                  <a:cubicBezTo>
                    <a:pt x="1846" y="1385"/>
                    <a:pt x="1493" y="2014"/>
                    <a:pt x="1139" y="2682"/>
                  </a:cubicBezTo>
                  <a:cubicBezTo>
                    <a:pt x="825" y="3349"/>
                    <a:pt x="472" y="4017"/>
                    <a:pt x="315" y="4763"/>
                  </a:cubicBezTo>
                  <a:cubicBezTo>
                    <a:pt x="0" y="6295"/>
                    <a:pt x="197" y="8063"/>
                    <a:pt x="393" y="9752"/>
                  </a:cubicBezTo>
                  <a:cubicBezTo>
                    <a:pt x="472" y="10734"/>
                    <a:pt x="589" y="11676"/>
                    <a:pt x="589" y="12540"/>
                  </a:cubicBezTo>
                  <a:cubicBezTo>
                    <a:pt x="589" y="12894"/>
                    <a:pt x="864" y="13208"/>
                    <a:pt x="1257" y="13208"/>
                  </a:cubicBezTo>
                  <a:cubicBezTo>
                    <a:pt x="1611" y="13208"/>
                    <a:pt x="1886" y="12894"/>
                    <a:pt x="1886" y="12540"/>
                  </a:cubicBezTo>
                  <a:cubicBezTo>
                    <a:pt x="1886" y="11598"/>
                    <a:pt x="1807" y="10616"/>
                    <a:pt x="1689" y="9634"/>
                  </a:cubicBezTo>
                  <a:cubicBezTo>
                    <a:pt x="1571" y="8613"/>
                    <a:pt x="1454" y="7591"/>
                    <a:pt x="1454" y="6649"/>
                  </a:cubicBezTo>
                  <a:cubicBezTo>
                    <a:pt x="1454" y="6059"/>
                    <a:pt x="1493" y="5549"/>
                    <a:pt x="1611" y="5038"/>
                  </a:cubicBezTo>
                  <a:cubicBezTo>
                    <a:pt x="1729" y="4449"/>
                    <a:pt x="2003" y="3899"/>
                    <a:pt x="2318" y="3271"/>
                  </a:cubicBezTo>
                  <a:cubicBezTo>
                    <a:pt x="2553" y="2839"/>
                    <a:pt x="2789" y="2367"/>
                    <a:pt x="2985" y="1817"/>
                  </a:cubicBezTo>
                  <a:cubicBezTo>
                    <a:pt x="3103" y="2014"/>
                    <a:pt x="3260" y="2171"/>
                    <a:pt x="3339" y="2328"/>
                  </a:cubicBezTo>
                  <a:cubicBezTo>
                    <a:pt x="3771" y="3035"/>
                    <a:pt x="3850" y="4528"/>
                    <a:pt x="3889" y="5392"/>
                  </a:cubicBezTo>
                  <a:cubicBezTo>
                    <a:pt x="3889" y="5863"/>
                    <a:pt x="3889" y="6295"/>
                    <a:pt x="3889" y="6727"/>
                  </a:cubicBezTo>
                  <a:cubicBezTo>
                    <a:pt x="3889" y="7788"/>
                    <a:pt x="3850" y="8848"/>
                    <a:pt x="3810" y="9869"/>
                  </a:cubicBezTo>
                  <a:cubicBezTo>
                    <a:pt x="3771" y="10930"/>
                    <a:pt x="3732" y="11991"/>
                    <a:pt x="3732" y="13051"/>
                  </a:cubicBezTo>
                  <a:cubicBezTo>
                    <a:pt x="3732" y="13405"/>
                    <a:pt x="4046" y="13719"/>
                    <a:pt x="4399" y="13719"/>
                  </a:cubicBezTo>
                  <a:cubicBezTo>
                    <a:pt x="4753" y="13719"/>
                    <a:pt x="5067" y="13405"/>
                    <a:pt x="5067" y="13051"/>
                  </a:cubicBezTo>
                  <a:cubicBezTo>
                    <a:pt x="5067" y="12030"/>
                    <a:pt x="5106" y="10969"/>
                    <a:pt x="5146" y="9909"/>
                  </a:cubicBezTo>
                  <a:cubicBezTo>
                    <a:pt x="5185" y="8416"/>
                    <a:pt x="5264" y="6884"/>
                    <a:pt x="5185" y="5392"/>
                  </a:cubicBezTo>
                  <a:cubicBezTo>
                    <a:pt x="5146" y="4292"/>
                    <a:pt x="5067" y="2642"/>
                    <a:pt x="4478" y="1621"/>
                  </a:cubicBezTo>
                  <a:cubicBezTo>
                    <a:pt x="4440" y="1621"/>
                    <a:pt x="3467" y="1"/>
                    <a:pt x="2625" y="1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2"/>
            <p:cNvSpPr/>
            <p:nvPr/>
          </p:nvSpPr>
          <p:spPr>
            <a:xfrm>
              <a:off x="4629425" y="2587450"/>
              <a:ext cx="151250" cy="151250"/>
            </a:xfrm>
            <a:custGeom>
              <a:avLst/>
              <a:gdLst/>
              <a:ahLst/>
              <a:cxnLst/>
              <a:rect l="l" t="t" r="r" b="b"/>
              <a:pathLst>
                <a:path w="6050" h="6050" extrusionOk="0">
                  <a:moveTo>
                    <a:pt x="3025" y="0"/>
                  </a:moveTo>
                  <a:cubicBezTo>
                    <a:pt x="1376" y="0"/>
                    <a:pt x="1" y="1375"/>
                    <a:pt x="1" y="3025"/>
                  </a:cubicBezTo>
                  <a:cubicBezTo>
                    <a:pt x="1" y="4714"/>
                    <a:pt x="1376" y="6049"/>
                    <a:pt x="3025" y="6049"/>
                  </a:cubicBezTo>
                  <a:cubicBezTo>
                    <a:pt x="4714" y="6049"/>
                    <a:pt x="6050" y="4714"/>
                    <a:pt x="6050" y="3025"/>
                  </a:cubicBezTo>
                  <a:cubicBezTo>
                    <a:pt x="6050" y="1375"/>
                    <a:pt x="4714" y="0"/>
                    <a:pt x="3025" y="0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2"/>
            <p:cNvSpPr/>
            <p:nvPr/>
          </p:nvSpPr>
          <p:spPr>
            <a:xfrm>
              <a:off x="4641225" y="3007725"/>
              <a:ext cx="131600" cy="342975"/>
            </a:xfrm>
            <a:custGeom>
              <a:avLst/>
              <a:gdLst/>
              <a:ahLst/>
              <a:cxnLst/>
              <a:rect l="l" t="t" r="r" b="b"/>
              <a:pathLst>
                <a:path w="5264" h="13719" extrusionOk="0">
                  <a:moveTo>
                    <a:pt x="864" y="1"/>
                  </a:moveTo>
                  <a:cubicBezTo>
                    <a:pt x="511" y="1"/>
                    <a:pt x="197" y="315"/>
                    <a:pt x="197" y="668"/>
                  </a:cubicBezTo>
                  <a:cubicBezTo>
                    <a:pt x="197" y="1690"/>
                    <a:pt x="157" y="2789"/>
                    <a:pt x="118" y="3811"/>
                  </a:cubicBezTo>
                  <a:cubicBezTo>
                    <a:pt x="79" y="5303"/>
                    <a:pt x="0" y="6835"/>
                    <a:pt x="79" y="8367"/>
                  </a:cubicBezTo>
                  <a:cubicBezTo>
                    <a:pt x="118" y="9467"/>
                    <a:pt x="197" y="11077"/>
                    <a:pt x="786" y="12098"/>
                  </a:cubicBezTo>
                  <a:cubicBezTo>
                    <a:pt x="786" y="12136"/>
                    <a:pt x="1756" y="13719"/>
                    <a:pt x="2597" y="13719"/>
                  </a:cubicBezTo>
                  <a:cubicBezTo>
                    <a:pt x="2635" y="13719"/>
                    <a:pt x="2673" y="13716"/>
                    <a:pt x="2710" y="13709"/>
                  </a:cubicBezTo>
                  <a:cubicBezTo>
                    <a:pt x="3025" y="13669"/>
                    <a:pt x="3260" y="13395"/>
                    <a:pt x="3300" y="13080"/>
                  </a:cubicBezTo>
                  <a:cubicBezTo>
                    <a:pt x="3417" y="12373"/>
                    <a:pt x="3771" y="11706"/>
                    <a:pt x="4085" y="11038"/>
                  </a:cubicBezTo>
                  <a:cubicBezTo>
                    <a:pt x="4439" y="10409"/>
                    <a:pt x="4792" y="9702"/>
                    <a:pt x="4949" y="8956"/>
                  </a:cubicBezTo>
                  <a:cubicBezTo>
                    <a:pt x="5263" y="7424"/>
                    <a:pt x="5067" y="5657"/>
                    <a:pt x="4871" y="3968"/>
                  </a:cubicBezTo>
                  <a:cubicBezTo>
                    <a:pt x="4753" y="2986"/>
                    <a:pt x="4674" y="2043"/>
                    <a:pt x="4674" y="1179"/>
                  </a:cubicBezTo>
                  <a:cubicBezTo>
                    <a:pt x="4674" y="825"/>
                    <a:pt x="4360" y="550"/>
                    <a:pt x="4007" y="550"/>
                  </a:cubicBezTo>
                  <a:cubicBezTo>
                    <a:pt x="3653" y="550"/>
                    <a:pt x="3339" y="825"/>
                    <a:pt x="3339" y="1179"/>
                  </a:cubicBezTo>
                  <a:cubicBezTo>
                    <a:pt x="3339" y="2122"/>
                    <a:pt x="3457" y="3143"/>
                    <a:pt x="3574" y="4125"/>
                  </a:cubicBezTo>
                  <a:cubicBezTo>
                    <a:pt x="3692" y="5107"/>
                    <a:pt x="3810" y="6128"/>
                    <a:pt x="3810" y="7071"/>
                  </a:cubicBezTo>
                  <a:cubicBezTo>
                    <a:pt x="3810" y="7660"/>
                    <a:pt x="3771" y="8210"/>
                    <a:pt x="3653" y="8681"/>
                  </a:cubicBezTo>
                  <a:cubicBezTo>
                    <a:pt x="3535" y="9270"/>
                    <a:pt x="3260" y="9859"/>
                    <a:pt x="2946" y="10449"/>
                  </a:cubicBezTo>
                  <a:cubicBezTo>
                    <a:pt x="2710" y="10920"/>
                    <a:pt x="2475" y="11391"/>
                    <a:pt x="2278" y="11902"/>
                  </a:cubicBezTo>
                  <a:cubicBezTo>
                    <a:pt x="2121" y="11745"/>
                    <a:pt x="2003" y="11548"/>
                    <a:pt x="1925" y="11431"/>
                  </a:cubicBezTo>
                  <a:cubicBezTo>
                    <a:pt x="1493" y="10684"/>
                    <a:pt x="1414" y="9192"/>
                    <a:pt x="1375" y="8328"/>
                  </a:cubicBezTo>
                  <a:cubicBezTo>
                    <a:pt x="1375" y="7896"/>
                    <a:pt x="1336" y="7424"/>
                    <a:pt x="1336" y="6992"/>
                  </a:cubicBezTo>
                  <a:cubicBezTo>
                    <a:pt x="1336" y="5932"/>
                    <a:pt x="1414" y="4871"/>
                    <a:pt x="1453" y="3850"/>
                  </a:cubicBezTo>
                  <a:cubicBezTo>
                    <a:pt x="1493" y="2829"/>
                    <a:pt x="1532" y="1729"/>
                    <a:pt x="1532" y="668"/>
                  </a:cubicBezTo>
                  <a:cubicBezTo>
                    <a:pt x="1532" y="315"/>
                    <a:pt x="1218" y="1"/>
                    <a:pt x="864" y="1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2"/>
            <p:cNvSpPr/>
            <p:nvPr/>
          </p:nvSpPr>
          <p:spPr>
            <a:xfrm>
              <a:off x="4629425" y="3273850"/>
              <a:ext cx="151250" cy="151225"/>
            </a:xfrm>
            <a:custGeom>
              <a:avLst/>
              <a:gdLst/>
              <a:ahLst/>
              <a:cxnLst/>
              <a:rect l="l" t="t" r="r" b="b"/>
              <a:pathLst>
                <a:path w="6050" h="6049" extrusionOk="0">
                  <a:moveTo>
                    <a:pt x="3025" y="0"/>
                  </a:moveTo>
                  <a:cubicBezTo>
                    <a:pt x="1376" y="0"/>
                    <a:pt x="1" y="1375"/>
                    <a:pt x="1" y="3024"/>
                  </a:cubicBezTo>
                  <a:cubicBezTo>
                    <a:pt x="1" y="4713"/>
                    <a:pt x="1376" y="6049"/>
                    <a:pt x="3025" y="6049"/>
                  </a:cubicBezTo>
                  <a:cubicBezTo>
                    <a:pt x="4714" y="6049"/>
                    <a:pt x="6050" y="4713"/>
                    <a:pt x="6050" y="3024"/>
                  </a:cubicBezTo>
                  <a:cubicBezTo>
                    <a:pt x="6050" y="1375"/>
                    <a:pt x="4714" y="0"/>
                    <a:pt x="3025" y="0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2"/>
            <p:cNvSpPr/>
            <p:nvPr/>
          </p:nvSpPr>
          <p:spPr>
            <a:xfrm>
              <a:off x="4809125" y="2658875"/>
              <a:ext cx="131625" cy="342975"/>
            </a:xfrm>
            <a:custGeom>
              <a:avLst/>
              <a:gdLst/>
              <a:ahLst/>
              <a:cxnLst/>
              <a:rect l="l" t="t" r="r" b="b"/>
              <a:pathLst>
                <a:path w="5265" h="13719" extrusionOk="0">
                  <a:moveTo>
                    <a:pt x="2628" y="1"/>
                  </a:moveTo>
                  <a:cubicBezTo>
                    <a:pt x="2590" y="1"/>
                    <a:pt x="2552" y="4"/>
                    <a:pt x="2515" y="11"/>
                  </a:cubicBezTo>
                  <a:cubicBezTo>
                    <a:pt x="2240" y="50"/>
                    <a:pt x="2004" y="325"/>
                    <a:pt x="1925" y="639"/>
                  </a:cubicBezTo>
                  <a:cubicBezTo>
                    <a:pt x="1847" y="1346"/>
                    <a:pt x="1493" y="2014"/>
                    <a:pt x="1140" y="2682"/>
                  </a:cubicBezTo>
                  <a:cubicBezTo>
                    <a:pt x="826" y="3310"/>
                    <a:pt x="472" y="3978"/>
                    <a:pt x="315" y="4763"/>
                  </a:cubicBezTo>
                  <a:cubicBezTo>
                    <a:pt x="1" y="6295"/>
                    <a:pt x="197" y="8063"/>
                    <a:pt x="354" y="9752"/>
                  </a:cubicBezTo>
                  <a:cubicBezTo>
                    <a:pt x="472" y="10734"/>
                    <a:pt x="590" y="11676"/>
                    <a:pt x="590" y="12541"/>
                  </a:cubicBezTo>
                  <a:cubicBezTo>
                    <a:pt x="590" y="12894"/>
                    <a:pt x="865" y="13169"/>
                    <a:pt x="1218" y="13169"/>
                  </a:cubicBezTo>
                  <a:cubicBezTo>
                    <a:pt x="1611" y="13169"/>
                    <a:pt x="1886" y="12894"/>
                    <a:pt x="1886" y="12541"/>
                  </a:cubicBezTo>
                  <a:cubicBezTo>
                    <a:pt x="1886" y="11598"/>
                    <a:pt x="1768" y="10577"/>
                    <a:pt x="1690" y="9595"/>
                  </a:cubicBezTo>
                  <a:cubicBezTo>
                    <a:pt x="1572" y="8613"/>
                    <a:pt x="1454" y="7591"/>
                    <a:pt x="1454" y="6610"/>
                  </a:cubicBezTo>
                  <a:cubicBezTo>
                    <a:pt x="1454" y="6060"/>
                    <a:pt x="1493" y="5510"/>
                    <a:pt x="1611" y="5038"/>
                  </a:cubicBezTo>
                  <a:cubicBezTo>
                    <a:pt x="1729" y="4449"/>
                    <a:pt x="2004" y="3860"/>
                    <a:pt x="2318" y="3271"/>
                  </a:cubicBezTo>
                  <a:cubicBezTo>
                    <a:pt x="2554" y="2800"/>
                    <a:pt x="2789" y="2328"/>
                    <a:pt x="2986" y="1818"/>
                  </a:cubicBezTo>
                  <a:cubicBezTo>
                    <a:pt x="3104" y="1975"/>
                    <a:pt x="3261" y="2171"/>
                    <a:pt x="3339" y="2289"/>
                  </a:cubicBezTo>
                  <a:cubicBezTo>
                    <a:pt x="3771" y="3035"/>
                    <a:pt x="3850" y="4528"/>
                    <a:pt x="3850" y="5392"/>
                  </a:cubicBezTo>
                  <a:cubicBezTo>
                    <a:pt x="3889" y="5824"/>
                    <a:pt x="3889" y="6295"/>
                    <a:pt x="3889" y="6727"/>
                  </a:cubicBezTo>
                  <a:cubicBezTo>
                    <a:pt x="3889" y="7788"/>
                    <a:pt x="3850" y="8848"/>
                    <a:pt x="3811" y="9870"/>
                  </a:cubicBezTo>
                  <a:cubicBezTo>
                    <a:pt x="3771" y="10891"/>
                    <a:pt x="3732" y="11991"/>
                    <a:pt x="3732" y="13051"/>
                  </a:cubicBezTo>
                  <a:cubicBezTo>
                    <a:pt x="3732" y="13405"/>
                    <a:pt x="4007" y="13719"/>
                    <a:pt x="4400" y="13719"/>
                  </a:cubicBezTo>
                  <a:cubicBezTo>
                    <a:pt x="4753" y="13719"/>
                    <a:pt x="5028" y="13405"/>
                    <a:pt x="5028" y="13051"/>
                  </a:cubicBezTo>
                  <a:cubicBezTo>
                    <a:pt x="5028" y="11991"/>
                    <a:pt x="5068" y="10930"/>
                    <a:pt x="5146" y="9909"/>
                  </a:cubicBezTo>
                  <a:cubicBezTo>
                    <a:pt x="5185" y="8416"/>
                    <a:pt x="5264" y="6884"/>
                    <a:pt x="5185" y="5353"/>
                  </a:cubicBezTo>
                  <a:cubicBezTo>
                    <a:pt x="5146" y="4253"/>
                    <a:pt x="5068" y="2642"/>
                    <a:pt x="4478" y="1621"/>
                  </a:cubicBezTo>
                  <a:cubicBezTo>
                    <a:pt x="4441" y="1584"/>
                    <a:pt x="3469" y="1"/>
                    <a:pt x="2628" y="1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2"/>
            <p:cNvSpPr/>
            <p:nvPr/>
          </p:nvSpPr>
          <p:spPr>
            <a:xfrm>
              <a:off x="4800300" y="2584500"/>
              <a:ext cx="151250" cy="151250"/>
            </a:xfrm>
            <a:custGeom>
              <a:avLst/>
              <a:gdLst/>
              <a:ahLst/>
              <a:cxnLst/>
              <a:rect l="l" t="t" r="r" b="b"/>
              <a:pathLst>
                <a:path w="6050" h="6050" extrusionOk="0">
                  <a:moveTo>
                    <a:pt x="3025" y="1"/>
                  </a:moveTo>
                  <a:cubicBezTo>
                    <a:pt x="1375" y="1"/>
                    <a:pt x="0" y="1336"/>
                    <a:pt x="0" y="3025"/>
                  </a:cubicBezTo>
                  <a:cubicBezTo>
                    <a:pt x="0" y="4675"/>
                    <a:pt x="1375" y="6049"/>
                    <a:pt x="3025" y="6049"/>
                  </a:cubicBezTo>
                  <a:cubicBezTo>
                    <a:pt x="4714" y="6049"/>
                    <a:pt x="6049" y="4675"/>
                    <a:pt x="6049" y="3025"/>
                  </a:cubicBezTo>
                  <a:cubicBezTo>
                    <a:pt x="6049" y="1336"/>
                    <a:pt x="4714" y="1"/>
                    <a:pt x="3025" y="1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2"/>
            <p:cNvSpPr/>
            <p:nvPr/>
          </p:nvSpPr>
          <p:spPr>
            <a:xfrm>
              <a:off x="4812075" y="3004775"/>
              <a:ext cx="131600" cy="342975"/>
            </a:xfrm>
            <a:custGeom>
              <a:avLst/>
              <a:gdLst/>
              <a:ahLst/>
              <a:cxnLst/>
              <a:rect l="l" t="t" r="r" b="b"/>
              <a:pathLst>
                <a:path w="5264" h="13719" extrusionOk="0">
                  <a:moveTo>
                    <a:pt x="865" y="1"/>
                  </a:moveTo>
                  <a:cubicBezTo>
                    <a:pt x="511" y="1"/>
                    <a:pt x="197" y="276"/>
                    <a:pt x="197" y="668"/>
                  </a:cubicBezTo>
                  <a:cubicBezTo>
                    <a:pt x="197" y="1690"/>
                    <a:pt x="158" y="2750"/>
                    <a:pt x="118" y="3811"/>
                  </a:cubicBezTo>
                  <a:cubicBezTo>
                    <a:pt x="79" y="5303"/>
                    <a:pt x="1" y="6835"/>
                    <a:pt x="79" y="8328"/>
                  </a:cubicBezTo>
                  <a:cubicBezTo>
                    <a:pt x="118" y="9428"/>
                    <a:pt x="158" y="11077"/>
                    <a:pt x="786" y="12098"/>
                  </a:cubicBezTo>
                  <a:cubicBezTo>
                    <a:pt x="786" y="12098"/>
                    <a:pt x="1758" y="13719"/>
                    <a:pt x="2599" y="13719"/>
                  </a:cubicBezTo>
                  <a:cubicBezTo>
                    <a:pt x="2637" y="13719"/>
                    <a:pt x="2674" y="13716"/>
                    <a:pt x="2711" y="13709"/>
                  </a:cubicBezTo>
                  <a:cubicBezTo>
                    <a:pt x="3025" y="13630"/>
                    <a:pt x="3261" y="13395"/>
                    <a:pt x="3300" y="13080"/>
                  </a:cubicBezTo>
                  <a:cubicBezTo>
                    <a:pt x="3418" y="12334"/>
                    <a:pt x="3732" y="11706"/>
                    <a:pt x="4086" y="11038"/>
                  </a:cubicBezTo>
                  <a:cubicBezTo>
                    <a:pt x="4439" y="10370"/>
                    <a:pt x="4793" y="9703"/>
                    <a:pt x="4950" y="8956"/>
                  </a:cubicBezTo>
                  <a:cubicBezTo>
                    <a:pt x="5264" y="7385"/>
                    <a:pt x="5067" y="5657"/>
                    <a:pt x="4871" y="3968"/>
                  </a:cubicBezTo>
                  <a:cubicBezTo>
                    <a:pt x="4753" y="2947"/>
                    <a:pt x="4675" y="2043"/>
                    <a:pt x="4675" y="1179"/>
                  </a:cubicBezTo>
                  <a:cubicBezTo>
                    <a:pt x="4675" y="826"/>
                    <a:pt x="4360" y="511"/>
                    <a:pt x="4007" y="511"/>
                  </a:cubicBezTo>
                  <a:cubicBezTo>
                    <a:pt x="3653" y="511"/>
                    <a:pt x="3339" y="826"/>
                    <a:pt x="3339" y="1179"/>
                  </a:cubicBezTo>
                  <a:cubicBezTo>
                    <a:pt x="3339" y="2083"/>
                    <a:pt x="3457" y="3104"/>
                    <a:pt x="3575" y="4086"/>
                  </a:cubicBezTo>
                  <a:cubicBezTo>
                    <a:pt x="3693" y="5107"/>
                    <a:pt x="3771" y="6128"/>
                    <a:pt x="3771" y="7071"/>
                  </a:cubicBezTo>
                  <a:cubicBezTo>
                    <a:pt x="3771" y="7621"/>
                    <a:pt x="3732" y="8171"/>
                    <a:pt x="3653" y="8681"/>
                  </a:cubicBezTo>
                  <a:cubicBezTo>
                    <a:pt x="3536" y="9270"/>
                    <a:pt x="3221" y="9820"/>
                    <a:pt x="2946" y="10410"/>
                  </a:cubicBezTo>
                  <a:cubicBezTo>
                    <a:pt x="2671" y="10881"/>
                    <a:pt x="2436" y="11352"/>
                    <a:pt x="2279" y="11863"/>
                  </a:cubicBezTo>
                  <a:cubicBezTo>
                    <a:pt x="2122" y="11706"/>
                    <a:pt x="2004" y="11549"/>
                    <a:pt x="1886" y="11391"/>
                  </a:cubicBezTo>
                  <a:cubicBezTo>
                    <a:pt x="1493" y="10684"/>
                    <a:pt x="1415" y="9192"/>
                    <a:pt x="1375" y="8288"/>
                  </a:cubicBezTo>
                  <a:cubicBezTo>
                    <a:pt x="1375" y="7856"/>
                    <a:pt x="1336" y="7424"/>
                    <a:pt x="1336" y="6953"/>
                  </a:cubicBezTo>
                  <a:cubicBezTo>
                    <a:pt x="1336" y="5932"/>
                    <a:pt x="1375" y="4871"/>
                    <a:pt x="1415" y="3850"/>
                  </a:cubicBezTo>
                  <a:cubicBezTo>
                    <a:pt x="1454" y="2790"/>
                    <a:pt x="1532" y="1729"/>
                    <a:pt x="1532" y="668"/>
                  </a:cubicBezTo>
                  <a:cubicBezTo>
                    <a:pt x="1532" y="276"/>
                    <a:pt x="1218" y="1"/>
                    <a:pt x="865" y="1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2"/>
            <p:cNvSpPr/>
            <p:nvPr/>
          </p:nvSpPr>
          <p:spPr>
            <a:xfrm>
              <a:off x="4800300" y="3270900"/>
              <a:ext cx="151250" cy="151250"/>
            </a:xfrm>
            <a:custGeom>
              <a:avLst/>
              <a:gdLst/>
              <a:ahLst/>
              <a:cxnLst/>
              <a:rect l="l" t="t" r="r" b="b"/>
              <a:pathLst>
                <a:path w="6050" h="6050" extrusionOk="0">
                  <a:moveTo>
                    <a:pt x="3025" y="0"/>
                  </a:moveTo>
                  <a:cubicBezTo>
                    <a:pt x="1375" y="0"/>
                    <a:pt x="0" y="1336"/>
                    <a:pt x="0" y="3025"/>
                  </a:cubicBezTo>
                  <a:cubicBezTo>
                    <a:pt x="0" y="4674"/>
                    <a:pt x="1375" y="6049"/>
                    <a:pt x="3025" y="6049"/>
                  </a:cubicBezTo>
                  <a:cubicBezTo>
                    <a:pt x="4714" y="6049"/>
                    <a:pt x="6049" y="4674"/>
                    <a:pt x="6049" y="3025"/>
                  </a:cubicBezTo>
                  <a:cubicBezTo>
                    <a:pt x="6049" y="1336"/>
                    <a:pt x="4714" y="0"/>
                    <a:pt x="3025" y="0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2"/>
            <p:cNvSpPr/>
            <p:nvPr/>
          </p:nvSpPr>
          <p:spPr>
            <a:xfrm>
              <a:off x="5500425" y="2663800"/>
              <a:ext cx="130625" cy="342975"/>
            </a:xfrm>
            <a:custGeom>
              <a:avLst/>
              <a:gdLst/>
              <a:ahLst/>
              <a:cxnLst/>
              <a:rect l="l" t="t" r="r" b="b"/>
              <a:pathLst>
                <a:path w="5225" h="13719" extrusionOk="0">
                  <a:moveTo>
                    <a:pt x="2628" y="0"/>
                  </a:moveTo>
                  <a:cubicBezTo>
                    <a:pt x="2590" y="0"/>
                    <a:pt x="2552" y="3"/>
                    <a:pt x="2515" y="10"/>
                  </a:cubicBezTo>
                  <a:cubicBezTo>
                    <a:pt x="2200" y="49"/>
                    <a:pt x="1965" y="324"/>
                    <a:pt x="1925" y="639"/>
                  </a:cubicBezTo>
                  <a:cubicBezTo>
                    <a:pt x="1807" y="1346"/>
                    <a:pt x="1493" y="2013"/>
                    <a:pt x="1140" y="2681"/>
                  </a:cubicBezTo>
                  <a:cubicBezTo>
                    <a:pt x="826" y="3310"/>
                    <a:pt x="472" y="4017"/>
                    <a:pt x="315" y="4763"/>
                  </a:cubicBezTo>
                  <a:cubicBezTo>
                    <a:pt x="1" y="6295"/>
                    <a:pt x="197" y="8062"/>
                    <a:pt x="354" y="9751"/>
                  </a:cubicBezTo>
                  <a:cubicBezTo>
                    <a:pt x="472" y="10733"/>
                    <a:pt x="590" y="11676"/>
                    <a:pt x="590" y="12540"/>
                  </a:cubicBezTo>
                  <a:cubicBezTo>
                    <a:pt x="590" y="12893"/>
                    <a:pt x="865" y="13168"/>
                    <a:pt x="1218" y="13168"/>
                  </a:cubicBezTo>
                  <a:cubicBezTo>
                    <a:pt x="1611" y="13168"/>
                    <a:pt x="1886" y="12893"/>
                    <a:pt x="1886" y="12540"/>
                  </a:cubicBezTo>
                  <a:cubicBezTo>
                    <a:pt x="1886" y="11597"/>
                    <a:pt x="1768" y="10576"/>
                    <a:pt x="1690" y="9594"/>
                  </a:cubicBezTo>
                  <a:cubicBezTo>
                    <a:pt x="1572" y="8612"/>
                    <a:pt x="1454" y="7591"/>
                    <a:pt x="1454" y="6648"/>
                  </a:cubicBezTo>
                  <a:cubicBezTo>
                    <a:pt x="1454" y="6059"/>
                    <a:pt x="1493" y="5509"/>
                    <a:pt x="1611" y="5038"/>
                  </a:cubicBezTo>
                  <a:cubicBezTo>
                    <a:pt x="1729" y="4449"/>
                    <a:pt x="2004" y="3859"/>
                    <a:pt x="2318" y="3270"/>
                  </a:cubicBezTo>
                  <a:cubicBezTo>
                    <a:pt x="2554" y="2799"/>
                    <a:pt x="2789" y="2328"/>
                    <a:pt x="2986" y="1817"/>
                  </a:cubicBezTo>
                  <a:cubicBezTo>
                    <a:pt x="3104" y="1974"/>
                    <a:pt x="3222" y="2170"/>
                    <a:pt x="3339" y="2288"/>
                  </a:cubicBezTo>
                  <a:cubicBezTo>
                    <a:pt x="3771" y="3035"/>
                    <a:pt x="3811" y="4527"/>
                    <a:pt x="3850" y="5391"/>
                  </a:cubicBezTo>
                  <a:cubicBezTo>
                    <a:pt x="3889" y="5823"/>
                    <a:pt x="3889" y="6295"/>
                    <a:pt x="3889" y="6727"/>
                  </a:cubicBezTo>
                  <a:cubicBezTo>
                    <a:pt x="3889" y="7787"/>
                    <a:pt x="3850" y="8848"/>
                    <a:pt x="3811" y="9869"/>
                  </a:cubicBezTo>
                  <a:cubicBezTo>
                    <a:pt x="3771" y="10890"/>
                    <a:pt x="3732" y="11990"/>
                    <a:pt x="3732" y="13051"/>
                  </a:cubicBezTo>
                  <a:cubicBezTo>
                    <a:pt x="3732" y="13404"/>
                    <a:pt x="4007" y="13718"/>
                    <a:pt x="4400" y="13718"/>
                  </a:cubicBezTo>
                  <a:cubicBezTo>
                    <a:pt x="4753" y="13718"/>
                    <a:pt x="5028" y="13404"/>
                    <a:pt x="5028" y="13051"/>
                  </a:cubicBezTo>
                  <a:cubicBezTo>
                    <a:pt x="5028" y="12029"/>
                    <a:pt x="5068" y="10930"/>
                    <a:pt x="5107" y="9908"/>
                  </a:cubicBezTo>
                  <a:cubicBezTo>
                    <a:pt x="5185" y="8416"/>
                    <a:pt x="5225" y="6884"/>
                    <a:pt x="5185" y="5352"/>
                  </a:cubicBezTo>
                  <a:cubicBezTo>
                    <a:pt x="5146" y="4252"/>
                    <a:pt x="5068" y="2642"/>
                    <a:pt x="4439" y="1621"/>
                  </a:cubicBezTo>
                  <a:cubicBezTo>
                    <a:pt x="4439" y="1583"/>
                    <a:pt x="3469" y="0"/>
                    <a:pt x="2628" y="0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5491600" y="2589425"/>
              <a:ext cx="151250" cy="151225"/>
            </a:xfrm>
            <a:custGeom>
              <a:avLst/>
              <a:gdLst/>
              <a:ahLst/>
              <a:cxnLst/>
              <a:rect l="l" t="t" r="r" b="b"/>
              <a:pathLst>
                <a:path w="6050" h="6049" extrusionOk="0">
                  <a:moveTo>
                    <a:pt x="3025" y="0"/>
                  </a:moveTo>
                  <a:cubicBezTo>
                    <a:pt x="1375" y="0"/>
                    <a:pt x="0" y="1335"/>
                    <a:pt x="0" y="3024"/>
                  </a:cubicBezTo>
                  <a:cubicBezTo>
                    <a:pt x="0" y="4674"/>
                    <a:pt x="1375" y="6049"/>
                    <a:pt x="3025" y="6049"/>
                  </a:cubicBezTo>
                  <a:cubicBezTo>
                    <a:pt x="4714" y="6049"/>
                    <a:pt x="6049" y="4674"/>
                    <a:pt x="6049" y="3024"/>
                  </a:cubicBezTo>
                  <a:cubicBezTo>
                    <a:pt x="6049" y="1335"/>
                    <a:pt x="4714" y="0"/>
                    <a:pt x="3025" y="0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2"/>
            <p:cNvSpPr/>
            <p:nvPr/>
          </p:nvSpPr>
          <p:spPr>
            <a:xfrm>
              <a:off x="5503375" y="3009700"/>
              <a:ext cx="130625" cy="342975"/>
            </a:xfrm>
            <a:custGeom>
              <a:avLst/>
              <a:gdLst/>
              <a:ahLst/>
              <a:cxnLst/>
              <a:rect l="l" t="t" r="r" b="b"/>
              <a:pathLst>
                <a:path w="5225" h="13719" extrusionOk="0">
                  <a:moveTo>
                    <a:pt x="865" y="0"/>
                  </a:moveTo>
                  <a:cubicBezTo>
                    <a:pt x="472" y="0"/>
                    <a:pt x="197" y="275"/>
                    <a:pt x="197" y="668"/>
                  </a:cubicBezTo>
                  <a:cubicBezTo>
                    <a:pt x="197" y="1689"/>
                    <a:pt x="158" y="2750"/>
                    <a:pt x="118" y="3810"/>
                  </a:cubicBezTo>
                  <a:cubicBezTo>
                    <a:pt x="40" y="5303"/>
                    <a:pt x="1" y="6835"/>
                    <a:pt x="40" y="8327"/>
                  </a:cubicBezTo>
                  <a:cubicBezTo>
                    <a:pt x="118" y="9427"/>
                    <a:pt x="158" y="11077"/>
                    <a:pt x="786" y="12098"/>
                  </a:cubicBezTo>
                  <a:cubicBezTo>
                    <a:pt x="786" y="12098"/>
                    <a:pt x="1758" y="13718"/>
                    <a:pt x="2599" y="13718"/>
                  </a:cubicBezTo>
                  <a:cubicBezTo>
                    <a:pt x="2637" y="13718"/>
                    <a:pt x="2674" y="13715"/>
                    <a:pt x="2711" y="13708"/>
                  </a:cubicBezTo>
                  <a:cubicBezTo>
                    <a:pt x="3025" y="13630"/>
                    <a:pt x="3261" y="13394"/>
                    <a:pt x="3300" y="13080"/>
                  </a:cubicBezTo>
                  <a:cubicBezTo>
                    <a:pt x="3418" y="12334"/>
                    <a:pt x="3732" y="11705"/>
                    <a:pt x="4085" y="11037"/>
                  </a:cubicBezTo>
                  <a:cubicBezTo>
                    <a:pt x="4439" y="10370"/>
                    <a:pt x="4753" y="9702"/>
                    <a:pt x="4910" y="8956"/>
                  </a:cubicBezTo>
                  <a:cubicBezTo>
                    <a:pt x="5225" y="7384"/>
                    <a:pt x="5067" y="5656"/>
                    <a:pt x="4871" y="3967"/>
                  </a:cubicBezTo>
                  <a:cubicBezTo>
                    <a:pt x="4753" y="2946"/>
                    <a:pt x="4675" y="2043"/>
                    <a:pt x="4675" y="1178"/>
                  </a:cubicBezTo>
                  <a:cubicBezTo>
                    <a:pt x="4675" y="825"/>
                    <a:pt x="4360" y="511"/>
                    <a:pt x="4007" y="511"/>
                  </a:cubicBezTo>
                  <a:cubicBezTo>
                    <a:pt x="3653" y="511"/>
                    <a:pt x="3339" y="825"/>
                    <a:pt x="3339" y="1178"/>
                  </a:cubicBezTo>
                  <a:cubicBezTo>
                    <a:pt x="3339" y="2121"/>
                    <a:pt x="3457" y="3103"/>
                    <a:pt x="3575" y="4085"/>
                  </a:cubicBezTo>
                  <a:cubicBezTo>
                    <a:pt x="3653" y="5106"/>
                    <a:pt x="3771" y="6128"/>
                    <a:pt x="3771" y="7070"/>
                  </a:cubicBezTo>
                  <a:cubicBezTo>
                    <a:pt x="3771" y="7659"/>
                    <a:pt x="3732" y="8170"/>
                    <a:pt x="3653" y="8681"/>
                  </a:cubicBezTo>
                  <a:cubicBezTo>
                    <a:pt x="3536" y="9270"/>
                    <a:pt x="3221" y="9820"/>
                    <a:pt x="2907" y="10409"/>
                  </a:cubicBezTo>
                  <a:cubicBezTo>
                    <a:pt x="2671" y="10880"/>
                    <a:pt x="2436" y="11352"/>
                    <a:pt x="2279" y="11862"/>
                  </a:cubicBezTo>
                  <a:cubicBezTo>
                    <a:pt x="2122" y="11705"/>
                    <a:pt x="2004" y="11548"/>
                    <a:pt x="1886" y="11391"/>
                  </a:cubicBezTo>
                  <a:cubicBezTo>
                    <a:pt x="1454" y="10684"/>
                    <a:pt x="1415" y="9191"/>
                    <a:pt x="1375" y="8327"/>
                  </a:cubicBezTo>
                  <a:cubicBezTo>
                    <a:pt x="1336" y="7856"/>
                    <a:pt x="1336" y="7424"/>
                    <a:pt x="1336" y="6992"/>
                  </a:cubicBezTo>
                  <a:cubicBezTo>
                    <a:pt x="1336" y="5931"/>
                    <a:pt x="1375" y="4871"/>
                    <a:pt x="1415" y="3849"/>
                  </a:cubicBezTo>
                  <a:cubicBezTo>
                    <a:pt x="1454" y="2789"/>
                    <a:pt x="1493" y="1728"/>
                    <a:pt x="1493" y="668"/>
                  </a:cubicBezTo>
                  <a:cubicBezTo>
                    <a:pt x="1493" y="275"/>
                    <a:pt x="1218" y="0"/>
                    <a:pt x="865" y="0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2"/>
            <p:cNvSpPr/>
            <p:nvPr/>
          </p:nvSpPr>
          <p:spPr>
            <a:xfrm>
              <a:off x="5491600" y="3275800"/>
              <a:ext cx="151250" cy="151250"/>
            </a:xfrm>
            <a:custGeom>
              <a:avLst/>
              <a:gdLst/>
              <a:ahLst/>
              <a:cxnLst/>
              <a:rect l="l" t="t" r="r" b="b"/>
              <a:pathLst>
                <a:path w="6050" h="6050" extrusionOk="0">
                  <a:moveTo>
                    <a:pt x="3025" y="1"/>
                  </a:moveTo>
                  <a:cubicBezTo>
                    <a:pt x="1375" y="1"/>
                    <a:pt x="0" y="1336"/>
                    <a:pt x="0" y="3025"/>
                  </a:cubicBezTo>
                  <a:cubicBezTo>
                    <a:pt x="0" y="4675"/>
                    <a:pt x="1375" y="6049"/>
                    <a:pt x="3025" y="6049"/>
                  </a:cubicBezTo>
                  <a:cubicBezTo>
                    <a:pt x="4714" y="6049"/>
                    <a:pt x="6049" y="4675"/>
                    <a:pt x="6049" y="3025"/>
                  </a:cubicBezTo>
                  <a:cubicBezTo>
                    <a:pt x="6049" y="1336"/>
                    <a:pt x="4714" y="1"/>
                    <a:pt x="3025" y="1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2"/>
            <p:cNvSpPr/>
            <p:nvPr/>
          </p:nvSpPr>
          <p:spPr>
            <a:xfrm>
              <a:off x="5669325" y="2661825"/>
              <a:ext cx="131600" cy="342975"/>
            </a:xfrm>
            <a:custGeom>
              <a:avLst/>
              <a:gdLst/>
              <a:ahLst/>
              <a:cxnLst/>
              <a:rect l="l" t="t" r="r" b="b"/>
              <a:pathLst>
                <a:path w="5264" h="13719" extrusionOk="0">
                  <a:moveTo>
                    <a:pt x="2660" y="1"/>
                  </a:moveTo>
                  <a:cubicBezTo>
                    <a:pt x="2624" y="1"/>
                    <a:pt x="2589" y="4"/>
                    <a:pt x="2554" y="11"/>
                  </a:cubicBezTo>
                  <a:cubicBezTo>
                    <a:pt x="2239" y="89"/>
                    <a:pt x="2004" y="325"/>
                    <a:pt x="1964" y="639"/>
                  </a:cubicBezTo>
                  <a:cubicBezTo>
                    <a:pt x="1847" y="1385"/>
                    <a:pt x="1493" y="2014"/>
                    <a:pt x="1140" y="2682"/>
                  </a:cubicBezTo>
                  <a:cubicBezTo>
                    <a:pt x="825" y="3349"/>
                    <a:pt x="472" y="4017"/>
                    <a:pt x="315" y="4763"/>
                  </a:cubicBezTo>
                  <a:cubicBezTo>
                    <a:pt x="1" y="6295"/>
                    <a:pt x="197" y="8063"/>
                    <a:pt x="393" y="9752"/>
                  </a:cubicBezTo>
                  <a:cubicBezTo>
                    <a:pt x="472" y="10734"/>
                    <a:pt x="590" y="11676"/>
                    <a:pt x="590" y="12540"/>
                  </a:cubicBezTo>
                  <a:cubicBezTo>
                    <a:pt x="590" y="12894"/>
                    <a:pt x="865" y="13208"/>
                    <a:pt x="1257" y="13208"/>
                  </a:cubicBezTo>
                  <a:cubicBezTo>
                    <a:pt x="1611" y="13208"/>
                    <a:pt x="1886" y="12894"/>
                    <a:pt x="1886" y="12540"/>
                  </a:cubicBezTo>
                  <a:cubicBezTo>
                    <a:pt x="1886" y="11598"/>
                    <a:pt x="1807" y="10616"/>
                    <a:pt x="1690" y="9634"/>
                  </a:cubicBezTo>
                  <a:cubicBezTo>
                    <a:pt x="1572" y="8613"/>
                    <a:pt x="1454" y="7591"/>
                    <a:pt x="1454" y="6649"/>
                  </a:cubicBezTo>
                  <a:cubicBezTo>
                    <a:pt x="1454" y="6059"/>
                    <a:pt x="1493" y="5549"/>
                    <a:pt x="1611" y="5038"/>
                  </a:cubicBezTo>
                  <a:cubicBezTo>
                    <a:pt x="1729" y="4449"/>
                    <a:pt x="2004" y="3899"/>
                    <a:pt x="2318" y="3271"/>
                  </a:cubicBezTo>
                  <a:cubicBezTo>
                    <a:pt x="2554" y="2839"/>
                    <a:pt x="2789" y="2367"/>
                    <a:pt x="2986" y="1817"/>
                  </a:cubicBezTo>
                  <a:cubicBezTo>
                    <a:pt x="3104" y="2014"/>
                    <a:pt x="3261" y="2171"/>
                    <a:pt x="3339" y="2328"/>
                  </a:cubicBezTo>
                  <a:cubicBezTo>
                    <a:pt x="3771" y="3035"/>
                    <a:pt x="3850" y="4528"/>
                    <a:pt x="3889" y="5392"/>
                  </a:cubicBezTo>
                  <a:cubicBezTo>
                    <a:pt x="3889" y="5863"/>
                    <a:pt x="3889" y="6295"/>
                    <a:pt x="3889" y="6727"/>
                  </a:cubicBezTo>
                  <a:cubicBezTo>
                    <a:pt x="3889" y="7788"/>
                    <a:pt x="3850" y="8848"/>
                    <a:pt x="3811" y="9869"/>
                  </a:cubicBezTo>
                  <a:cubicBezTo>
                    <a:pt x="3771" y="10930"/>
                    <a:pt x="3732" y="11991"/>
                    <a:pt x="3732" y="13051"/>
                  </a:cubicBezTo>
                  <a:cubicBezTo>
                    <a:pt x="3732" y="13405"/>
                    <a:pt x="4046" y="13719"/>
                    <a:pt x="4400" y="13719"/>
                  </a:cubicBezTo>
                  <a:cubicBezTo>
                    <a:pt x="4753" y="13719"/>
                    <a:pt x="5067" y="13405"/>
                    <a:pt x="5067" y="13051"/>
                  </a:cubicBezTo>
                  <a:cubicBezTo>
                    <a:pt x="5067" y="12030"/>
                    <a:pt x="5107" y="10969"/>
                    <a:pt x="5146" y="9909"/>
                  </a:cubicBezTo>
                  <a:cubicBezTo>
                    <a:pt x="5185" y="8416"/>
                    <a:pt x="5264" y="6884"/>
                    <a:pt x="5185" y="5392"/>
                  </a:cubicBezTo>
                  <a:cubicBezTo>
                    <a:pt x="5146" y="4292"/>
                    <a:pt x="5067" y="2642"/>
                    <a:pt x="4478" y="1621"/>
                  </a:cubicBezTo>
                  <a:cubicBezTo>
                    <a:pt x="4441" y="1621"/>
                    <a:pt x="3467" y="1"/>
                    <a:pt x="2660" y="1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2"/>
            <p:cNvSpPr/>
            <p:nvPr/>
          </p:nvSpPr>
          <p:spPr>
            <a:xfrm>
              <a:off x="5661475" y="2587450"/>
              <a:ext cx="150250" cy="151250"/>
            </a:xfrm>
            <a:custGeom>
              <a:avLst/>
              <a:gdLst/>
              <a:ahLst/>
              <a:cxnLst/>
              <a:rect l="l" t="t" r="r" b="b"/>
              <a:pathLst>
                <a:path w="6010" h="6050" extrusionOk="0">
                  <a:moveTo>
                    <a:pt x="2985" y="0"/>
                  </a:moveTo>
                  <a:cubicBezTo>
                    <a:pt x="1336" y="0"/>
                    <a:pt x="0" y="1375"/>
                    <a:pt x="0" y="3025"/>
                  </a:cubicBezTo>
                  <a:cubicBezTo>
                    <a:pt x="0" y="4714"/>
                    <a:pt x="1336" y="6049"/>
                    <a:pt x="2985" y="6049"/>
                  </a:cubicBezTo>
                  <a:cubicBezTo>
                    <a:pt x="4674" y="6049"/>
                    <a:pt x="6010" y="4714"/>
                    <a:pt x="6010" y="3025"/>
                  </a:cubicBezTo>
                  <a:cubicBezTo>
                    <a:pt x="6010" y="1375"/>
                    <a:pt x="4674" y="0"/>
                    <a:pt x="2985" y="0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2"/>
            <p:cNvSpPr/>
            <p:nvPr/>
          </p:nvSpPr>
          <p:spPr>
            <a:xfrm>
              <a:off x="5672275" y="3007725"/>
              <a:ext cx="131600" cy="342975"/>
            </a:xfrm>
            <a:custGeom>
              <a:avLst/>
              <a:gdLst/>
              <a:ahLst/>
              <a:cxnLst/>
              <a:rect l="l" t="t" r="r" b="b"/>
              <a:pathLst>
                <a:path w="5264" h="13719" extrusionOk="0">
                  <a:moveTo>
                    <a:pt x="865" y="1"/>
                  </a:moveTo>
                  <a:cubicBezTo>
                    <a:pt x="511" y="1"/>
                    <a:pt x="197" y="315"/>
                    <a:pt x="197" y="668"/>
                  </a:cubicBezTo>
                  <a:cubicBezTo>
                    <a:pt x="197" y="1690"/>
                    <a:pt x="158" y="2789"/>
                    <a:pt x="118" y="3811"/>
                  </a:cubicBezTo>
                  <a:cubicBezTo>
                    <a:pt x="79" y="5303"/>
                    <a:pt x="0" y="6835"/>
                    <a:pt x="79" y="8367"/>
                  </a:cubicBezTo>
                  <a:cubicBezTo>
                    <a:pt x="118" y="9467"/>
                    <a:pt x="197" y="11077"/>
                    <a:pt x="786" y="12098"/>
                  </a:cubicBezTo>
                  <a:cubicBezTo>
                    <a:pt x="786" y="12136"/>
                    <a:pt x="1792" y="13719"/>
                    <a:pt x="2602" y="13719"/>
                  </a:cubicBezTo>
                  <a:cubicBezTo>
                    <a:pt x="2638" y="13719"/>
                    <a:pt x="2675" y="13716"/>
                    <a:pt x="2711" y="13709"/>
                  </a:cubicBezTo>
                  <a:cubicBezTo>
                    <a:pt x="3025" y="13669"/>
                    <a:pt x="3261" y="13395"/>
                    <a:pt x="3300" y="13080"/>
                  </a:cubicBezTo>
                  <a:cubicBezTo>
                    <a:pt x="3418" y="12373"/>
                    <a:pt x="3771" y="11706"/>
                    <a:pt x="4085" y="11038"/>
                  </a:cubicBezTo>
                  <a:cubicBezTo>
                    <a:pt x="4439" y="10409"/>
                    <a:pt x="4792" y="9702"/>
                    <a:pt x="4949" y="8956"/>
                  </a:cubicBezTo>
                  <a:cubicBezTo>
                    <a:pt x="5264" y="7424"/>
                    <a:pt x="5067" y="5657"/>
                    <a:pt x="4871" y="3968"/>
                  </a:cubicBezTo>
                  <a:cubicBezTo>
                    <a:pt x="4792" y="2986"/>
                    <a:pt x="4675" y="2043"/>
                    <a:pt x="4675" y="1179"/>
                  </a:cubicBezTo>
                  <a:cubicBezTo>
                    <a:pt x="4675" y="825"/>
                    <a:pt x="4360" y="550"/>
                    <a:pt x="4007" y="550"/>
                  </a:cubicBezTo>
                  <a:cubicBezTo>
                    <a:pt x="3653" y="550"/>
                    <a:pt x="3378" y="825"/>
                    <a:pt x="3378" y="1179"/>
                  </a:cubicBezTo>
                  <a:cubicBezTo>
                    <a:pt x="3378" y="2122"/>
                    <a:pt x="3457" y="3143"/>
                    <a:pt x="3575" y="4125"/>
                  </a:cubicBezTo>
                  <a:cubicBezTo>
                    <a:pt x="3693" y="5107"/>
                    <a:pt x="3810" y="6128"/>
                    <a:pt x="3810" y="7071"/>
                  </a:cubicBezTo>
                  <a:cubicBezTo>
                    <a:pt x="3810" y="7660"/>
                    <a:pt x="3771" y="8210"/>
                    <a:pt x="3653" y="8681"/>
                  </a:cubicBezTo>
                  <a:cubicBezTo>
                    <a:pt x="3535" y="9270"/>
                    <a:pt x="3261" y="9859"/>
                    <a:pt x="2946" y="10449"/>
                  </a:cubicBezTo>
                  <a:cubicBezTo>
                    <a:pt x="2711" y="10920"/>
                    <a:pt x="2475" y="11391"/>
                    <a:pt x="2279" y="11902"/>
                  </a:cubicBezTo>
                  <a:cubicBezTo>
                    <a:pt x="2161" y="11745"/>
                    <a:pt x="2004" y="11548"/>
                    <a:pt x="1925" y="11431"/>
                  </a:cubicBezTo>
                  <a:cubicBezTo>
                    <a:pt x="1493" y="10684"/>
                    <a:pt x="1414" y="9192"/>
                    <a:pt x="1375" y="8328"/>
                  </a:cubicBezTo>
                  <a:cubicBezTo>
                    <a:pt x="1375" y="7896"/>
                    <a:pt x="1375" y="7424"/>
                    <a:pt x="1375" y="6992"/>
                  </a:cubicBezTo>
                  <a:cubicBezTo>
                    <a:pt x="1375" y="5932"/>
                    <a:pt x="1414" y="4871"/>
                    <a:pt x="1454" y="3850"/>
                  </a:cubicBezTo>
                  <a:cubicBezTo>
                    <a:pt x="1493" y="2829"/>
                    <a:pt x="1532" y="1729"/>
                    <a:pt x="1532" y="668"/>
                  </a:cubicBezTo>
                  <a:cubicBezTo>
                    <a:pt x="1532" y="315"/>
                    <a:pt x="1218" y="1"/>
                    <a:pt x="865" y="1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2"/>
            <p:cNvSpPr/>
            <p:nvPr/>
          </p:nvSpPr>
          <p:spPr>
            <a:xfrm>
              <a:off x="5661475" y="3273850"/>
              <a:ext cx="150250" cy="151225"/>
            </a:xfrm>
            <a:custGeom>
              <a:avLst/>
              <a:gdLst/>
              <a:ahLst/>
              <a:cxnLst/>
              <a:rect l="l" t="t" r="r" b="b"/>
              <a:pathLst>
                <a:path w="6010" h="6049" extrusionOk="0">
                  <a:moveTo>
                    <a:pt x="2985" y="0"/>
                  </a:moveTo>
                  <a:cubicBezTo>
                    <a:pt x="1336" y="0"/>
                    <a:pt x="0" y="1375"/>
                    <a:pt x="0" y="3024"/>
                  </a:cubicBezTo>
                  <a:cubicBezTo>
                    <a:pt x="0" y="4713"/>
                    <a:pt x="1336" y="6049"/>
                    <a:pt x="2985" y="6049"/>
                  </a:cubicBezTo>
                  <a:cubicBezTo>
                    <a:pt x="4674" y="6049"/>
                    <a:pt x="6010" y="4713"/>
                    <a:pt x="6010" y="3024"/>
                  </a:cubicBezTo>
                  <a:cubicBezTo>
                    <a:pt x="6010" y="1375"/>
                    <a:pt x="4674" y="0"/>
                    <a:pt x="2985" y="0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2"/>
            <p:cNvSpPr/>
            <p:nvPr/>
          </p:nvSpPr>
          <p:spPr>
            <a:xfrm>
              <a:off x="5840175" y="2658875"/>
              <a:ext cx="131625" cy="342975"/>
            </a:xfrm>
            <a:custGeom>
              <a:avLst/>
              <a:gdLst/>
              <a:ahLst/>
              <a:cxnLst/>
              <a:rect l="l" t="t" r="r" b="b"/>
              <a:pathLst>
                <a:path w="5265" h="13719" extrusionOk="0">
                  <a:moveTo>
                    <a:pt x="2628" y="1"/>
                  </a:moveTo>
                  <a:cubicBezTo>
                    <a:pt x="2590" y="1"/>
                    <a:pt x="2552" y="4"/>
                    <a:pt x="2515" y="11"/>
                  </a:cubicBezTo>
                  <a:cubicBezTo>
                    <a:pt x="2240" y="50"/>
                    <a:pt x="2004" y="325"/>
                    <a:pt x="1926" y="639"/>
                  </a:cubicBezTo>
                  <a:cubicBezTo>
                    <a:pt x="1847" y="1346"/>
                    <a:pt x="1494" y="2014"/>
                    <a:pt x="1140" y="2682"/>
                  </a:cubicBezTo>
                  <a:cubicBezTo>
                    <a:pt x="826" y="3310"/>
                    <a:pt x="472" y="3978"/>
                    <a:pt x="315" y="4763"/>
                  </a:cubicBezTo>
                  <a:cubicBezTo>
                    <a:pt x="1" y="6295"/>
                    <a:pt x="197" y="8063"/>
                    <a:pt x="394" y="9752"/>
                  </a:cubicBezTo>
                  <a:cubicBezTo>
                    <a:pt x="472" y="10734"/>
                    <a:pt x="590" y="11676"/>
                    <a:pt x="590" y="12541"/>
                  </a:cubicBezTo>
                  <a:cubicBezTo>
                    <a:pt x="590" y="12894"/>
                    <a:pt x="865" y="13169"/>
                    <a:pt x="1258" y="13169"/>
                  </a:cubicBezTo>
                  <a:cubicBezTo>
                    <a:pt x="1611" y="13169"/>
                    <a:pt x="1886" y="12894"/>
                    <a:pt x="1886" y="12541"/>
                  </a:cubicBezTo>
                  <a:cubicBezTo>
                    <a:pt x="1886" y="11598"/>
                    <a:pt x="1769" y="10577"/>
                    <a:pt x="1690" y="9595"/>
                  </a:cubicBezTo>
                  <a:cubicBezTo>
                    <a:pt x="1572" y="8613"/>
                    <a:pt x="1454" y="7591"/>
                    <a:pt x="1454" y="6610"/>
                  </a:cubicBezTo>
                  <a:cubicBezTo>
                    <a:pt x="1454" y="6060"/>
                    <a:pt x="1494" y="5510"/>
                    <a:pt x="1611" y="5038"/>
                  </a:cubicBezTo>
                  <a:cubicBezTo>
                    <a:pt x="1729" y="4449"/>
                    <a:pt x="2004" y="3860"/>
                    <a:pt x="2318" y="3271"/>
                  </a:cubicBezTo>
                  <a:cubicBezTo>
                    <a:pt x="2554" y="2800"/>
                    <a:pt x="2790" y="2328"/>
                    <a:pt x="2986" y="1818"/>
                  </a:cubicBezTo>
                  <a:cubicBezTo>
                    <a:pt x="3104" y="1975"/>
                    <a:pt x="3261" y="2171"/>
                    <a:pt x="3340" y="2289"/>
                  </a:cubicBezTo>
                  <a:cubicBezTo>
                    <a:pt x="3772" y="3035"/>
                    <a:pt x="3850" y="4528"/>
                    <a:pt x="3890" y="5392"/>
                  </a:cubicBezTo>
                  <a:cubicBezTo>
                    <a:pt x="3890" y="5824"/>
                    <a:pt x="3890" y="6295"/>
                    <a:pt x="3890" y="6727"/>
                  </a:cubicBezTo>
                  <a:cubicBezTo>
                    <a:pt x="3890" y="7788"/>
                    <a:pt x="3850" y="8848"/>
                    <a:pt x="3811" y="9870"/>
                  </a:cubicBezTo>
                  <a:cubicBezTo>
                    <a:pt x="3772" y="10891"/>
                    <a:pt x="3732" y="11991"/>
                    <a:pt x="3732" y="13051"/>
                  </a:cubicBezTo>
                  <a:cubicBezTo>
                    <a:pt x="3732" y="13405"/>
                    <a:pt x="4047" y="13719"/>
                    <a:pt x="4400" y="13719"/>
                  </a:cubicBezTo>
                  <a:cubicBezTo>
                    <a:pt x="4754" y="13719"/>
                    <a:pt x="5068" y="13405"/>
                    <a:pt x="5068" y="13051"/>
                  </a:cubicBezTo>
                  <a:cubicBezTo>
                    <a:pt x="5068" y="11991"/>
                    <a:pt x="5107" y="10930"/>
                    <a:pt x="5146" y="9909"/>
                  </a:cubicBezTo>
                  <a:cubicBezTo>
                    <a:pt x="5186" y="8416"/>
                    <a:pt x="5264" y="6884"/>
                    <a:pt x="5186" y="5353"/>
                  </a:cubicBezTo>
                  <a:cubicBezTo>
                    <a:pt x="5146" y="4253"/>
                    <a:pt x="5068" y="2642"/>
                    <a:pt x="4479" y="1621"/>
                  </a:cubicBezTo>
                  <a:cubicBezTo>
                    <a:pt x="4441" y="1584"/>
                    <a:pt x="3469" y="1"/>
                    <a:pt x="2628" y="1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2"/>
            <p:cNvSpPr/>
            <p:nvPr/>
          </p:nvSpPr>
          <p:spPr>
            <a:xfrm>
              <a:off x="5831350" y="2584500"/>
              <a:ext cx="151250" cy="151250"/>
            </a:xfrm>
            <a:custGeom>
              <a:avLst/>
              <a:gdLst/>
              <a:ahLst/>
              <a:cxnLst/>
              <a:rect l="l" t="t" r="r" b="b"/>
              <a:pathLst>
                <a:path w="6050" h="6050" extrusionOk="0">
                  <a:moveTo>
                    <a:pt x="3025" y="1"/>
                  </a:moveTo>
                  <a:cubicBezTo>
                    <a:pt x="1375" y="1"/>
                    <a:pt x="0" y="1336"/>
                    <a:pt x="0" y="3025"/>
                  </a:cubicBezTo>
                  <a:cubicBezTo>
                    <a:pt x="0" y="4675"/>
                    <a:pt x="1375" y="6049"/>
                    <a:pt x="3025" y="6049"/>
                  </a:cubicBezTo>
                  <a:cubicBezTo>
                    <a:pt x="4714" y="6049"/>
                    <a:pt x="6049" y="4675"/>
                    <a:pt x="6049" y="3025"/>
                  </a:cubicBezTo>
                  <a:cubicBezTo>
                    <a:pt x="6049" y="1336"/>
                    <a:pt x="4714" y="1"/>
                    <a:pt x="3025" y="1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2"/>
            <p:cNvSpPr/>
            <p:nvPr/>
          </p:nvSpPr>
          <p:spPr>
            <a:xfrm>
              <a:off x="5843125" y="3004775"/>
              <a:ext cx="131625" cy="342975"/>
            </a:xfrm>
            <a:custGeom>
              <a:avLst/>
              <a:gdLst/>
              <a:ahLst/>
              <a:cxnLst/>
              <a:rect l="l" t="t" r="r" b="b"/>
              <a:pathLst>
                <a:path w="5265" h="13719" extrusionOk="0">
                  <a:moveTo>
                    <a:pt x="865" y="1"/>
                  </a:moveTo>
                  <a:cubicBezTo>
                    <a:pt x="511" y="1"/>
                    <a:pt x="197" y="276"/>
                    <a:pt x="197" y="668"/>
                  </a:cubicBezTo>
                  <a:cubicBezTo>
                    <a:pt x="197" y="1690"/>
                    <a:pt x="158" y="2750"/>
                    <a:pt x="119" y="3811"/>
                  </a:cubicBezTo>
                  <a:cubicBezTo>
                    <a:pt x="79" y="5303"/>
                    <a:pt x="1" y="6835"/>
                    <a:pt x="79" y="8328"/>
                  </a:cubicBezTo>
                  <a:cubicBezTo>
                    <a:pt x="119" y="9428"/>
                    <a:pt x="197" y="11077"/>
                    <a:pt x="786" y="12098"/>
                  </a:cubicBezTo>
                  <a:cubicBezTo>
                    <a:pt x="786" y="12098"/>
                    <a:pt x="1759" y="13719"/>
                    <a:pt x="2600" y="13719"/>
                  </a:cubicBezTo>
                  <a:cubicBezTo>
                    <a:pt x="2637" y="13719"/>
                    <a:pt x="2674" y="13716"/>
                    <a:pt x="2711" y="13709"/>
                  </a:cubicBezTo>
                  <a:cubicBezTo>
                    <a:pt x="3025" y="13630"/>
                    <a:pt x="3261" y="13395"/>
                    <a:pt x="3300" y="13080"/>
                  </a:cubicBezTo>
                  <a:cubicBezTo>
                    <a:pt x="3418" y="12334"/>
                    <a:pt x="3732" y="11706"/>
                    <a:pt x="4086" y="11038"/>
                  </a:cubicBezTo>
                  <a:cubicBezTo>
                    <a:pt x="4439" y="10370"/>
                    <a:pt x="4793" y="9703"/>
                    <a:pt x="4950" y="8956"/>
                  </a:cubicBezTo>
                  <a:cubicBezTo>
                    <a:pt x="5264" y="7385"/>
                    <a:pt x="5068" y="5657"/>
                    <a:pt x="4871" y="3968"/>
                  </a:cubicBezTo>
                  <a:cubicBezTo>
                    <a:pt x="4754" y="2947"/>
                    <a:pt x="4675" y="2043"/>
                    <a:pt x="4675" y="1179"/>
                  </a:cubicBezTo>
                  <a:cubicBezTo>
                    <a:pt x="4675" y="826"/>
                    <a:pt x="4361" y="511"/>
                    <a:pt x="4007" y="511"/>
                  </a:cubicBezTo>
                  <a:cubicBezTo>
                    <a:pt x="3654" y="511"/>
                    <a:pt x="3339" y="826"/>
                    <a:pt x="3339" y="1179"/>
                  </a:cubicBezTo>
                  <a:cubicBezTo>
                    <a:pt x="3339" y="2083"/>
                    <a:pt x="3457" y="3104"/>
                    <a:pt x="3575" y="4086"/>
                  </a:cubicBezTo>
                  <a:cubicBezTo>
                    <a:pt x="3693" y="5107"/>
                    <a:pt x="3772" y="6128"/>
                    <a:pt x="3772" y="7071"/>
                  </a:cubicBezTo>
                  <a:cubicBezTo>
                    <a:pt x="3772" y="7621"/>
                    <a:pt x="3732" y="8171"/>
                    <a:pt x="3654" y="8681"/>
                  </a:cubicBezTo>
                  <a:cubicBezTo>
                    <a:pt x="3536" y="9270"/>
                    <a:pt x="3222" y="9820"/>
                    <a:pt x="2947" y="10410"/>
                  </a:cubicBezTo>
                  <a:cubicBezTo>
                    <a:pt x="2711" y="10881"/>
                    <a:pt x="2475" y="11352"/>
                    <a:pt x="2279" y="11863"/>
                  </a:cubicBezTo>
                  <a:cubicBezTo>
                    <a:pt x="2122" y="11706"/>
                    <a:pt x="2004" y="11549"/>
                    <a:pt x="1925" y="11391"/>
                  </a:cubicBezTo>
                  <a:cubicBezTo>
                    <a:pt x="1493" y="10684"/>
                    <a:pt x="1415" y="9192"/>
                    <a:pt x="1376" y="8288"/>
                  </a:cubicBezTo>
                  <a:cubicBezTo>
                    <a:pt x="1376" y="7856"/>
                    <a:pt x="1336" y="7424"/>
                    <a:pt x="1336" y="6953"/>
                  </a:cubicBezTo>
                  <a:cubicBezTo>
                    <a:pt x="1336" y="5932"/>
                    <a:pt x="1376" y="4871"/>
                    <a:pt x="1415" y="3850"/>
                  </a:cubicBezTo>
                  <a:cubicBezTo>
                    <a:pt x="1493" y="2790"/>
                    <a:pt x="1533" y="1729"/>
                    <a:pt x="1533" y="668"/>
                  </a:cubicBezTo>
                  <a:cubicBezTo>
                    <a:pt x="1533" y="276"/>
                    <a:pt x="1218" y="1"/>
                    <a:pt x="865" y="1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2"/>
            <p:cNvSpPr/>
            <p:nvPr/>
          </p:nvSpPr>
          <p:spPr>
            <a:xfrm>
              <a:off x="5831350" y="3270900"/>
              <a:ext cx="151250" cy="151250"/>
            </a:xfrm>
            <a:custGeom>
              <a:avLst/>
              <a:gdLst/>
              <a:ahLst/>
              <a:cxnLst/>
              <a:rect l="l" t="t" r="r" b="b"/>
              <a:pathLst>
                <a:path w="6050" h="6050" extrusionOk="0">
                  <a:moveTo>
                    <a:pt x="3025" y="0"/>
                  </a:moveTo>
                  <a:cubicBezTo>
                    <a:pt x="1375" y="0"/>
                    <a:pt x="0" y="1336"/>
                    <a:pt x="0" y="3025"/>
                  </a:cubicBezTo>
                  <a:cubicBezTo>
                    <a:pt x="0" y="4674"/>
                    <a:pt x="1375" y="6049"/>
                    <a:pt x="3025" y="6049"/>
                  </a:cubicBezTo>
                  <a:cubicBezTo>
                    <a:pt x="4714" y="6049"/>
                    <a:pt x="6049" y="4674"/>
                    <a:pt x="6049" y="3025"/>
                  </a:cubicBezTo>
                  <a:cubicBezTo>
                    <a:pt x="6049" y="1336"/>
                    <a:pt x="4714" y="0"/>
                    <a:pt x="3025" y="0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2"/>
            <p:cNvSpPr/>
            <p:nvPr/>
          </p:nvSpPr>
          <p:spPr>
            <a:xfrm>
              <a:off x="6007125" y="2663800"/>
              <a:ext cx="131600" cy="342975"/>
            </a:xfrm>
            <a:custGeom>
              <a:avLst/>
              <a:gdLst/>
              <a:ahLst/>
              <a:cxnLst/>
              <a:rect l="l" t="t" r="r" b="b"/>
              <a:pathLst>
                <a:path w="5264" h="13719" extrusionOk="0">
                  <a:moveTo>
                    <a:pt x="2660" y="0"/>
                  </a:moveTo>
                  <a:cubicBezTo>
                    <a:pt x="2624" y="0"/>
                    <a:pt x="2589" y="3"/>
                    <a:pt x="2553" y="10"/>
                  </a:cubicBezTo>
                  <a:cubicBezTo>
                    <a:pt x="2239" y="89"/>
                    <a:pt x="2004" y="324"/>
                    <a:pt x="1964" y="639"/>
                  </a:cubicBezTo>
                  <a:cubicBezTo>
                    <a:pt x="1846" y="1385"/>
                    <a:pt x="1493" y="2013"/>
                    <a:pt x="1139" y="2681"/>
                  </a:cubicBezTo>
                  <a:cubicBezTo>
                    <a:pt x="825" y="3349"/>
                    <a:pt x="472" y="4017"/>
                    <a:pt x="315" y="4763"/>
                  </a:cubicBezTo>
                  <a:cubicBezTo>
                    <a:pt x="0" y="6295"/>
                    <a:pt x="197" y="8062"/>
                    <a:pt x="393" y="9751"/>
                  </a:cubicBezTo>
                  <a:cubicBezTo>
                    <a:pt x="472" y="10733"/>
                    <a:pt x="589" y="11676"/>
                    <a:pt x="589" y="12540"/>
                  </a:cubicBezTo>
                  <a:cubicBezTo>
                    <a:pt x="589" y="12893"/>
                    <a:pt x="864" y="13208"/>
                    <a:pt x="1257" y="13208"/>
                  </a:cubicBezTo>
                  <a:cubicBezTo>
                    <a:pt x="1611" y="13208"/>
                    <a:pt x="1886" y="12893"/>
                    <a:pt x="1886" y="12540"/>
                  </a:cubicBezTo>
                  <a:cubicBezTo>
                    <a:pt x="1886" y="11597"/>
                    <a:pt x="1807" y="10615"/>
                    <a:pt x="1689" y="9633"/>
                  </a:cubicBezTo>
                  <a:cubicBezTo>
                    <a:pt x="1571" y="8612"/>
                    <a:pt x="1454" y="7591"/>
                    <a:pt x="1454" y="6648"/>
                  </a:cubicBezTo>
                  <a:cubicBezTo>
                    <a:pt x="1454" y="6059"/>
                    <a:pt x="1493" y="5548"/>
                    <a:pt x="1611" y="5038"/>
                  </a:cubicBezTo>
                  <a:cubicBezTo>
                    <a:pt x="1729" y="4449"/>
                    <a:pt x="2004" y="3899"/>
                    <a:pt x="2318" y="3270"/>
                  </a:cubicBezTo>
                  <a:cubicBezTo>
                    <a:pt x="2553" y="2838"/>
                    <a:pt x="2789" y="2367"/>
                    <a:pt x="2985" y="1817"/>
                  </a:cubicBezTo>
                  <a:cubicBezTo>
                    <a:pt x="3103" y="2013"/>
                    <a:pt x="3260" y="2170"/>
                    <a:pt x="3339" y="2328"/>
                  </a:cubicBezTo>
                  <a:cubicBezTo>
                    <a:pt x="3771" y="3035"/>
                    <a:pt x="3850" y="4527"/>
                    <a:pt x="3889" y="5391"/>
                  </a:cubicBezTo>
                  <a:cubicBezTo>
                    <a:pt x="3889" y="5863"/>
                    <a:pt x="3889" y="6295"/>
                    <a:pt x="3889" y="6727"/>
                  </a:cubicBezTo>
                  <a:cubicBezTo>
                    <a:pt x="3889" y="7787"/>
                    <a:pt x="3850" y="8848"/>
                    <a:pt x="3810" y="9869"/>
                  </a:cubicBezTo>
                  <a:cubicBezTo>
                    <a:pt x="3771" y="10930"/>
                    <a:pt x="3732" y="11990"/>
                    <a:pt x="3732" y="13051"/>
                  </a:cubicBezTo>
                  <a:cubicBezTo>
                    <a:pt x="3732" y="13404"/>
                    <a:pt x="4046" y="13718"/>
                    <a:pt x="4399" y="13718"/>
                  </a:cubicBezTo>
                  <a:cubicBezTo>
                    <a:pt x="4753" y="13718"/>
                    <a:pt x="5067" y="13404"/>
                    <a:pt x="5067" y="13051"/>
                  </a:cubicBezTo>
                  <a:cubicBezTo>
                    <a:pt x="5067" y="12029"/>
                    <a:pt x="5107" y="10969"/>
                    <a:pt x="5146" y="9908"/>
                  </a:cubicBezTo>
                  <a:cubicBezTo>
                    <a:pt x="5185" y="8416"/>
                    <a:pt x="5264" y="6884"/>
                    <a:pt x="5185" y="5391"/>
                  </a:cubicBezTo>
                  <a:cubicBezTo>
                    <a:pt x="5146" y="4292"/>
                    <a:pt x="5067" y="2642"/>
                    <a:pt x="4478" y="1621"/>
                  </a:cubicBezTo>
                  <a:cubicBezTo>
                    <a:pt x="4440" y="1621"/>
                    <a:pt x="3467" y="0"/>
                    <a:pt x="2660" y="0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2"/>
            <p:cNvSpPr/>
            <p:nvPr/>
          </p:nvSpPr>
          <p:spPr>
            <a:xfrm>
              <a:off x="5999275" y="2589425"/>
              <a:ext cx="150250" cy="151225"/>
            </a:xfrm>
            <a:custGeom>
              <a:avLst/>
              <a:gdLst/>
              <a:ahLst/>
              <a:cxnLst/>
              <a:rect l="l" t="t" r="r" b="b"/>
              <a:pathLst>
                <a:path w="6010" h="6049" extrusionOk="0">
                  <a:moveTo>
                    <a:pt x="2985" y="0"/>
                  </a:moveTo>
                  <a:cubicBezTo>
                    <a:pt x="1336" y="0"/>
                    <a:pt x="0" y="1375"/>
                    <a:pt x="0" y="3024"/>
                  </a:cubicBezTo>
                  <a:cubicBezTo>
                    <a:pt x="0" y="4713"/>
                    <a:pt x="1336" y="6049"/>
                    <a:pt x="2985" y="6049"/>
                  </a:cubicBezTo>
                  <a:cubicBezTo>
                    <a:pt x="4674" y="6049"/>
                    <a:pt x="6010" y="4713"/>
                    <a:pt x="6010" y="3024"/>
                  </a:cubicBezTo>
                  <a:cubicBezTo>
                    <a:pt x="6010" y="1375"/>
                    <a:pt x="4674" y="0"/>
                    <a:pt x="2985" y="0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2"/>
            <p:cNvSpPr/>
            <p:nvPr/>
          </p:nvSpPr>
          <p:spPr>
            <a:xfrm>
              <a:off x="6010075" y="3009700"/>
              <a:ext cx="131600" cy="342975"/>
            </a:xfrm>
            <a:custGeom>
              <a:avLst/>
              <a:gdLst/>
              <a:ahLst/>
              <a:cxnLst/>
              <a:rect l="l" t="t" r="r" b="b"/>
              <a:pathLst>
                <a:path w="5264" h="13719" extrusionOk="0">
                  <a:moveTo>
                    <a:pt x="864" y="0"/>
                  </a:moveTo>
                  <a:cubicBezTo>
                    <a:pt x="511" y="0"/>
                    <a:pt x="197" y="314"/>
                    <a:pt x="197" y="668"/>
                  </a:cubicBezTo>
                  <a:cubicBezTo>
                    <a:pt x="197" y="1689"/>
                    <a:pt x="157" y="2789"/>
                    <a:pt x="118" y="3810"/>
                  </a:cubicBezTo>
                  <a:cubicBezTo>
                    <a:pt x="79" y="5303"/>
                    <a:pt x="0" y="6835"/>
                    <a:pt x="79" y="8366"/>
                  </a:cubicBezTo>
                  <a:cubicBezTo>
                    <a:pt x="118" y="9466"/>
                    <a:pt x="197" y="11077"/>
                    <a:pt x="786" y="12098"/>
                  </a:cubicBezTo>
                  <a:cubicBezTo>
                    <a:pt x="786" y="12135"/>
                    <a:pt x="1756" y="13718"/>
                    <a:pt x="2597" y="13718"/>
                  </a:cubicBezTo>
                  <a:cubicBezTo>
                    <a:pt x="2635" y="13718"/>
                    <a:pt x="2673" y="13715"/>
                    <a:pt x="2710" y="13708"/>
                  </a:cubicBezTo>
                  <a:cubicBezTo>
                    <a:pt x="3025" y="13669"/>
                    <a:pt x="3260" y="13394"/>
                    <a:pt x="3300" y="13080"/>
                  </a:cubicBezTo>
                  <a:cubicBezTo>
                    <a:pt x="3417" y="12373"/>
                    <a:pt x="3771" y="11705"/>
                    <a:pt x="4085" y="11037"/>
                  </a:cubicBezTo>
                  <a:cubicBezTo>
                    <a:pt x="4439" y="10409"/>
                    <a:pt x="4792" y="9702"/>
                    <a:pt x="4949" y="8956"/>
                  </a:cubicBezTo>
                  <a:cubicBezTo>
                    <a:pt x="5263" y="7424"/>
                    <a:pt x="5067" y="5656"/>
                    <a:pt x="4871" y="3967"/>
                  </a:cubicBezTo>
                  <a:cubicBezTo>
                    <a:pt x="4753" y="2985"/>
                    <a:pt x="4674" y="2043"/>
                    <a:pt x="4674" y="1178"/>
                  </a:cubicBezTo>
                  <a:cubicBezTo>
                    <a:pt x="4674" y="825"/>
                    <a:pt x="4360" y="550"/>
                    <a:pt x="4007" y="550"/>
                  </a:cubicBezTo>
                  <a:cubicBezTo>
                    <a:pt x="3653" y="550"/>
                    <a:pt x="3339" y="825"/>
                    <a:pt x="3339" y="1178"/>
                  </a:cubicBezTo>
                  <a:cubicBezTo>
                    <a:pt x="3339" y="2121"/>
                    <a:pt x="3457" y="3142"/>
                    <a:pt x="3574" y="4085"/>
                  </a:cubicBezTo>
                  <a:cubicBezTo>
                    <a:pt x="3692" y="5106"/>
                    <a:pt x="3810" y="6128"/>
                    <a:pt x="3810" y="7070"/>
                  </a:cubicBezTo>
                  <a:cubicBezTo>
                    <a:pt x="3810" y="7659"/>
                    <a:pt x="3771" y="8209"/>
                    <a:pt x="3653" y="8681"/>
                  </a:cubicBezTo>
                  <a:cubicBezTo>
                    <a:pt x="3535" y="9270"/>
                    <a:pt x="3260" y="9859"/>
                    <a:pt x="2946" y="10448"/>
                  </a:cubicBezTo>
                  <a:cubicBezTo>
                    <a:pt x="2710" y="10920"/>
                    <a:pt x="2475" y="11391"/>
                    <a:pt x="2278" y="11901"/>
                  </a:cubicBezTo>
                  <a:cubicBezTo>
                    <a:pt x="2121" y="11744"/>
                    <a:pt x="2003" y="11548"/>
                    <a:pt x="1925" y="11430"/>
                  </a:cubicBezTo>
                  <a:cubicBezTo>
                    <a:pt x="1493" y="10684"/>
                    <a:pt x="1414" y="9191"/>
                    <a:pt x="1375" y="8327"/>
                  </a:cubicBezTo>
                  <a:cubicBezTo>
                    <a:pt x="1375" y="7895"/>
                    <a:pt x="1375" y="7424"/>
                    <a:pt x="1375" y="6992"/>
                  </a:cubicBezTo>
                  <a:cubicBezTo>
                    <a:pt x="1375" y="5931"/>
                    <a:pt x="1414" y="4871"/>
                    <a:pt x="1453" y="3849"/>
                  </a:cubicBezTo>
                  <a:cubicBezTo>
                    <a:pt x="1493" y="2828"/>
                    <a:pt x="1532" y="1728"/>
                    <a:pt x="1532" y="668"/>
                  </a:cubicBezTo>
                  <a:cubicBezTo>
                    <a:pt x="1532" y="314"/>
                    <a:pt x="1218" y="0"/>
                    <a:pt x="864" y="0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2"/>
            <p:cNvSpPr/>
            <p:nvPr/>
          </p:nvSpPr>
          <p:spPr>
            <a:xfrm>
              <a:off x="5999275" y="3275800"/>
              <a:ext cx="150250" cy="151250"/>
            </a:xfrm>
            <a:custGeom>
              <a:avLst/>
              <a:gdLst/>
              <a:ahLst/>
              <a:cxnLst/>
              <a:rect l="l" t="t" r="r" b="b"/>
              <a:pathLst>
                <a:path w="6010" h="6050" extrusionOk="0">
                  <a:moveTo>
                    <a:pt x="2985" y="1"/>
                  </a:moveTo>
                  <a:cubicBezTo>
                    <a:pt x="1336" y="1"/>
                    <a:pt x="0" y="1375"/>
                    <a:pt x="0" y="3025"/>
                  </a:cubicBezTo>
                  <a:cubicBezTo>
                    <a:pt x="0" y="4714"/>
                    <a:pt x="1336" y="6049"/>
                    <a:pt x="2985" y="6049"/>
                  </a:cubicBezTo>
                  <a:cubicBezTo>
                    <a:pt x="4674" y="6049"/>
                    <a:pt x="6010" y="4714"/>
                    <a:pt x="6010" y="3025"/>
                  </a:cubicBezTo>
                  <a:cubicBezTo>
                    <a:pt x="6010" y="1375"/>
                    <a:pt x="4674" y="1"/>
                    <a:pt x="2985" y="1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2"/>
            <p:cNvSpPr/>
            <p:nvPr/>
          </p:nvSpPr>
          <p:spPr>
            <a:xfrm>
              <a:off x="6177975" y="2660850"/>
              <a:ext cx="131625" cy="342975"/>
            </a:xfrm>
            <a:custGeom>
              <a:avLst/>
              <a:gdLst/>
              <a:ahLst/>
              <a:cxnLst/>
              <a:rect l="l" t="t" r="r" b="b"/>
              <a:pathLst>
                <a:path w="5265" h="13719" extrusionOk="0">
                  <a:moveTo>
                    <a:pt x="2628" y="0"/>
                  </a:moveTo>
                  <a:cubicBezTo>
                    <a:pt x="2590" y="0"/>
                    <a:pt x="2552" y="4"/>
                    <a:pt x="2515" y="10"/>
                  </a:cubicBezTo>
                  <a:cubicBezTo>
                    <a:pt x="2240" y="50"/>
                    <a:pt x="2004" y="325"/>
                    <a:pt x="1925" y="639"/>
                  </a:cubicBezTo>
                  <a:cubicBezTo>
                    <a:pt x="1847" y="1346"/>
                    <a:pt x="1493" y="2014"/>
                    <a:pt x="1140" y="2681"/>
                  </a:cubicBezTo>
                  <a:cubicBezTo>
                    <a:pt x="826" y="3310"/>
                    <a:pt x="472" y="3977"/>
                    <a:pt x="315" y="4763"/>
                  </a:cubicBezTo>
                  <a:cubicBezTo>
                    <a:pt x="1" y="6295"/>
                    <a:pt x="197" y="8062"/>
                    <a:pt x="354" y="9751"/>
                  </a:cubicBezTo>
                  <a:cubicBezTo>
                    <a:pt x="472" y="10733"/>
                    <a:pt x="590" y="11676"/>
                    <a:pt x="590" y="12501"/>
                  </a:cubicBezTo>
                  <a:cubicBezTo>
                    <a:pt x="590" y="12894"/>
                    <a:pt x="865" y="13169"/>
                    <a:pt x="1258" y="13169"/>
                  </a:cubicBezTo>
                  <a:cubicBezTo>
                    <a:pt x="1611" y="13169"/>
                    <a:pt x="1886" y="12894"/>
                    <a:pt x="1886" y="12501"/>
                  </a:cubicBezTo>
                  <a:cubicBezTo>
                    <a:pt x="1886" y="11597"/>
                    <a:pt x="1768" y="10576"/>
                    <a:pt x="1690" y="9594"/>
                  </a:cubicBezTo>
                  <a:cubicBezTo>
                    <a:pt x="1572" y="8612"/>
                    <a:pt x="1454" y="7591"/>
                    <a:pt x="1454" y="6609"/>
                  </a:cubicBezTo>
                  <a:cubicBezTo>
                    <a:pt x="1454" y="6059"/>
                    <a:pt x="1493" y="5509"/>
                    <a:pt x="1611" y="5038"/>
                  </a:cubicBezTo>
                  <a:cubicBezTo>
                    <a:pt x="1729" y="4449"/>
                    <a:pt x="2004" y="3860"/>
                    <a:pt x="2318" y="3270"/>
                  </a:cubicBezTo>
                  <a:cubicBezTo>
                    <a:pt x="2554" y="2799"/>
                    <a:pt x="2790" y="2328"/>
                    <a:pt x="2986" y="1817"/>
                  </a:cubicBezTo>
                  <a:cubicBezTo>
                    <a:pt x="3104" y="1974"/>
                    <a:pt x="3261" y="2171"/>
                    <a:pt x="3339" y="2288"/>
                  </a:cubicBezTo>
                  <a:cubicBezTo>
                    <a:pt x="3771" y="3035"/>
                    <a:pt x="3850" y="4527"/>
                    <a:pt x="3889" y="5391"/>
                  </a:cubicBezTo>
                  <a:cubicBezTo>
                    <a:pt x="3889" y="5824"/>
                    <a:pt x="3889" y="6295"/>
                    <a:pt x="3889" y="6727"/>
                  </a:cubicBezTo>
                  <a:cubicBezTo>
                    <a:pt x="3889" y="7787"/>
                    <a:pt x="3850" y="8809"/>
                    <a:pt x="3811" y="9869"/>
                  </a:cubicBezTo>
                  <a:cubicBezTo>
                    <a:pt x="3771" y="10890"/>
                    <a:pt x="3732" y="11990"/>
                    <a:pt x="3732" y="13051"/>
                  </a:cubicBezTo>
                  <a:cubicBezTo>
                    <a:pt x="3732" y="13404"/>
                    <a:pt x="4046" y="13718"/>
                    <a:pt x="4400" y="13718"/>
                  </a:cubicBezTo>
                  <a:cubicBezTo>
                    <a:pt x="4753" y="13718"/>
                    <a:pt x="5028" y="13404"/>
                    <a:pt x="5028" y="13051"/>
                  </a:cubicBezTo>
                  <a:cubicBezTo>
                    <a:pt x="5028" y="11990"/>
                    <a:pt x="5107" y="10930"/>
                    <a:pt x="5146" y="9908"/>
                  </a:cubicBezTo>
                  <a:cubicBezTo>
                    <a:pt x="5185" y="8416"/>
                    <a:pt x="5264" y="6884"/>
                    <a:pt x="5185" y="5352"/>
                  </a:cubicBezTo>
                  <a:cubicBezTo>
                    <a:pt x="5146" y="4252"/>
                    <a:pt x="5068" y="2642"/>
                    <a:pt x="4478" y="1621"/>
                  </a:cubicBezTo>
                  <a:cubicBezTo>
                    <a:pt x="4441" y="1583"/>
                    <a:pt x="3469" y="0"/>
                    <a:pt x="2628" y="0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2"/>
            <p:cNvSpPr/>
            <p:nvPr/>
          </p:nvSpPr>
          <p:spPr>
            <a:xfrm>
              <a:off x="6169150" y="2586475"/>
              <a:ext cx="151250" cy="151250"/>
            </a:xfrm>
            <a:custGeom>
              <a:avLst/>
              <a:gdLst/>
              <a:ahLst/>
              <a:cxnLst/>
              <a:rect l="l" t="t" r="r" b="b"/>
              <a:pathLst>
                <a:path w="6050" h="6050" extrusionOk="0">
                  <a:moveTo>
                    <a:pt x="3025" y="0"/>
                  </a:moveTo>
                  <a:cubicBezTo>
                    <a:pt x="1375" y="0"/>
                    <a:pt x="0" y="1336"/>
                    <a:pt x="0" y="3025"/>
                  </a:cubicBezTo>
                  <a:cubicBezTo>
                    <a:pt x="0" y="4674"/>
                    <a:pt x="1375" y="6049"/>
                    <a:pt x="3025" y="6049"/>
                  </a:cubicBezTo>
                  <a:cubicBezTo>
                    <a:pt x="4714" y="6049"/>
                    <a:pt x="6049" y="4674"/>
                    <a:pt x="6049" y="3025"/>
                  </a:cubicBezTo>
                  <a:cubicBezTo>
                    <a:pt x="6049" y="1336"/>
                    <a:pt x="4714" y="0"/>
                    <a:pt x="3025" y="0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2"/>
            <p:cNvSpPr/>
            <p:nvPr/>
          </p:nvSpPr>
          <p:spPr>
            <a:xfrm>
              <a:off x="6180925" y="3006750"/>
              <a:ext cx="131600" cy="342975"/>
            </a:xfrm>
            <a:custGeom>
              <a:avLst/>
              <a:gdLst/>
              <a:ahLst/>
              <a:cxnLst/>
              <a:rect l="l" t="t" r="r" b="b"/>
              <a:pathLst>
                <a:path w="5264" h="13719" extrusionOk="0">
                  <a:moveTo>
                    <a:pt x="865" y="0"/>
                  </a:moveTo>
                  <a:cubicBezTo>
                    <a:pt x="511" y="0"/>
                    <a:pt x="197" y="275"/>
                    <a:pt x="197" y="668"/>
                  </a:cubicBezTo>
                  <a:cubicBezTo>
                    <a:pt x="197" y="1689"/>
                    <a:pt x="158" y="2750"/>
                    <a:pt x="118" y="3810"/>
                  </a:cubicBezTo>
                  <a:cubicBezTo>
                    <a:pt x="79" y="5303"/>
                    <a:pt x="1" y="6835"/>
                    <a:pt x="79" y="8327"/>
                  </a:cubicBezTo>
                  <a:cubicBezTo>
                    <a:pt x="118" y="9427"/>
                    <a:pt x="158" y="11077"/>
                    <a:pt x="786" y="12098"/>
                  </a:cubicBezTo>
                  <a:cubicBezTo>
                    <a:pt x="786" y="12098"/>
                    <a:pt x="1758" y="13718"/>
                    <a:pt x="2600" y="13718"/>
                  </a:cubicBezTo>
                  <a:cubicBezTo>
                    <a:pt x="2637" y="13718"/>
                    <a:pt x="2674" y="13715"/>
                    <a:pt x="2711" y="13708"/>
                  </a:cubicBezTo>
                  <a:cubicBezTo>
                    <a:pt x="3025" y="13630"/>
                    <a:pt x="3261" y="13394"/>
                    <a:pt x="3300" y="13080"/>
                  </a:cubicBezTo>
                  <a:cubicBezTo>
                    <a:pt x="3418" y="12334"/>
                    <a:pt x="3732" y="11705"/>
                    <a:pt x="4086" y="11038"/>
                  </a:cubicBezTo>
                  <a:cubicBezTo>
                    <a:pt x="4439" y="10370"/>
                    <a:pt x="4793" y="9702"/>
                    <a:pt x="4950" y="8956"/>
                  </a:cubicBezTo>
                  <a:cubicBezTo>
                    <a:pt x="5264" y="7385"/>
                    <a:pt x="5067" y="5656"/>
                    <a:pt x="4871" y="3967"/>
                  </a:cubicBezTo>
                  <a:cubicBezTo>
                    <a:pt x="4753" y="2946"/>
                    <a:pt x="4675" y="2043"/>
                    <a:pt x="4675" y="1179"/>
                  </a:cubicBezTo>
                  <a:cubicBezTo>
                    <a:pt x="4675" y="825"/>
                    <a:pt x="4360" y="511"/>
                    <a:pt x="4007" y="511"/>
                  </a:cubicBezTo>
                  <a:cubicBezTo>
                    <a:pt x="3653" y="511"/>
                    <a:pt x="3339" y="825"/>
                    <a:pt x="3339" y="1179"/>
                  </a:cubicBezTo>
                  <a:cubicBezTo>
                    <a:pt x="3339" y="2082"/>
                    <a:pt x="3457" y="3103"/>
                    <a:pt x="3575" y="4085"/>
                  </a:cubicBezTo>
                  <a:cubicBezTo>
                    <a:pt x="3693" y="5106"/>
                    <a:pt x="3771" y="6128"/>
                    <a:pt x="3771" y="7070"/>
                  </a:cubicBezTo>
                  <a:cubicBezTo>
                    <a:pt x="3771" y="7620"/>
                    <a:pt x="3732" y="8170"/>
                    <a:pt x="3653" y="8681"/>
                  </a:cubicBezTo>
                  <a:cubicBezTo>
                    <a:pt x="3536" y="9270"/>
                    <a:pt x="3221" y="9820"/>
                    <a:pt x="2946" y="10409"/>
                  </a:cubicBezTo>
                  <a:cubicBezTo>
                    <a:pt x="2711" y="10880"/>
                    <a:pt x="2475" y="11352"/>
                    <a:pt x="2279" y="11862"/>
                  </a:cubicBezTo>
                  <a:cubicBezTo>
                    <a:pt x="2122" y="11705"/>
                    <a:pt x="2004" y="11548"/>
                    <a:pt x="1925" y="11391"/>
                  </a:cubicBezTo>
                  <a:cubicBezTo>
                    <a:pt x="1493" y="10684"/>
                    <a:pt x="1415" y="9191"/>
                    <a:pt x="1375" y="8288"/>
                  </a:cubicBezTo>
                  <a:cubicBezTo>
                    <a:pt x="1375" y="7856"/>
                    <a:pt x="1336" y="7424"/>
                    <a:pt x="1336" y="6953"/>
                  </a:cubicBezTo>
                  <a:cubicBezTo>
                    <a:pt x="1336" y="5931"/>
                    <a:pt x="1375" y="4871"/>
                    <a:pt x="1415" y="3850"/>
                  </a:cubicBezTo>
                  <a:cubicBezTo>
                    <a:pt x="1454" y="2789"/>
                    <a:pt x="1532" y="1729"/>
                    <a:pt x="1532" y="668"/>
                  </a:cubicBezTo>
                  <a:cubicBezTo>
                    <a:pt x="1532" y="275"/>
                    <a:pt x="1218" y="0"/>
                    <a:pt x="865" y="0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2"/>
            <p:cNvSpPr/>
            <p:nvPr/>
          </p:nvSpPr>
          <p:spPr>
            <a:xfrm>
              <a:off x="6169150" y="3272850"/>
              <a:ext cx="151250" cy="151250"/>
            </a:xfrm>
            <a:custGeom>
              <a:avLst/>
              <a:gdLst/>
              <a:ahLst/>
              <a:cxnLst/>
              <a:rect l="l" t="t" r="r" b="b"/>
              <a:pathLst>
                <a:path w="6050" h="6050" extrusionOk="0">
                  <a:moveTo>
                    <a:pt x="3025" y="1"/>
                  </a:moveTo>
                  <a:cubicBezTo>
                    <a:pt x="1375" y="1"/>
                    <a:pt x="0" y="1336"/>
                    <a:pt x="0" y="3025"/>
                  </a:cubicBezTo>
                  <a:cubicBezTo>
                    <a:pt x="0" y="4675"/>
                    <a:pt x="1375" y="6050"/>
                    <a:pt x="3025" y="6050"/>
                  </a:cubicBezTo>
                  <a:cubicBezTo>
                    <a:pt x="4714" y="6050"/>
                    <a:pt x="6049" y="4675"/>
                    <a:pt x="6049" y="3025"/>
                  </a:cubicBezTo>
                  <a:cubicBezTo>
                    <a:pt x="6049" y="1336"/>
                    <a:pt x="4714" y="1"/>
                    <a:pt x="3025" y="1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2"/>
            <p:cNvSpPr/>
            <p:nvPr/>
          </p:nvSpPr>
          <p:spPr>
            <a:xfrm>
              <a:off x="6866325" y="2664650"/>
              <a:ext cx="131625" cy="342125"/>
            </a:xfrm>
            <a:custGeom>
              <a:avLst/>
              <a:gdLst/>
              <a:ahLst/>
              <a:cxnLst/>
              <a:rect l="l" t="t" r="r" b="b"/>
              <a:pathLst>
                <a:path w="5265" h="13685" extrusionOk="0">
                  <a:moveTo>
                    <a:pt x="2692" y="0"/>
                  </a:moveTo>
                  <a:cubicBezTo>
                    <a:pt x="2645" y="0"/>
                    <a:pt x="2599" y="5"/>
                    <a:pt x="2554" y="15"/>
                  </a:cubicBezTo>
                  <a:cubicBezTo>
                    <a:pt x="2240" y="55"/>
                    <a:pt x="2004" y="330"/>
                    <a:pt x="1965" y="644"/>
                  </a:cubicBezTo>
                  <a:cubicBezTo>
                    <a:pt x="1847" y="1351"/>
                    <a:pt x="1533" y="1979"/>
                    <a:pt x="1179" y="2686"/>
                  </a:cubicBezTo>
                  <a:cubicBezTo>
                    <a:pt x="826" y="3315"/>
                    <a:pt x="472" y="3983"/>
                    <a:pt x="315" y="4768"/>
                  </a:cubicBezTo>
                  <a:cubicBezTo>
                    <a:pt x="1" y="6300"/>
                    <a:pt x="197" y="8068"/>
                    <a:pt x="394" y="9756"/>
                  </a:cubicBezTo>
                  <a:cubicBezTo>
                    <a:pt x="512" y="10738"/>
                    <a:pt x="590" y="11681"/>
                    <a:pt x="590" y="12506"/>
                  </a:cubicBezTo>
                  <a:cubicBezTo>
                    <a:pt x="590" y="12899"/>
                    <a:pt x="904" y="13174"/>
                    <a:pt x="1258" y="13174"/>
                  </a:cubicBezTo>
                  <a:cubicBezTo>
                    <a:pt x="1611" y="13174"/>
                    <a:pt x="1926" y="12899"/>
                    <a:pt x="1926" y="12506"/>
                  </a:cubicBezTo>
                  <a:cubicBezTo>
                    <a:pt x="1926" y="11603"/>
                    <a:pt x="1808" y="10581"/>
                    <a:pt x="1690" y="9599"/>
                  </a:cubicBezTo>
                  <a:cubicBezTo>
                    <a:pt x="1572" y="8617"/>
                    <a:pt x="1493" y="7596"/>
                    <a:pt x="1493" y="6614"/>
                  </a:cubicBezTo>
                  <a:cubicBezTo>
                    <a:pt x="1493" y="6064"/>
                    <a:pt x="1533" y="5514"/>
                    <a:pt x="1611" y="5043"/>
                  </a:cubicBezTo>
                  <a:cubicBezTo>
                    <a:pt x="1729" y="4454"/>
                    <a:pt x="2043" y="3865"/>
                    <a:pt x="2318" y="3276"/>
                  </a:cubicBezTo>
                  <a:cubicBezTo>
                    <a:pt x="2593" y="2804"/>
                    <a:pt x="2829" y="2333"/>
                    <a:pt x="2986" y="1822"/>
                  </a:cubicBezTo>
                  <a:cubicBezTo>
                    <a:pt x="3143" y="1979"/>
                    <a:pt x="3261" y="2176"/>
                    <a:pt x="3379" y="2294"/>
                  </a:cubicBezTo>
                  <a:cubicBezTo>
                    <a:pt x="3772" y="3040"/>
                    <a:pt x="3850" y="4493"/>
                    <a:pt x="3889" y="5397"/>
                  </a:cubicBezTo>
                  <a:cubicBezTo>
                    <a:pt x="3889" y="5829"/>
                    <a:pt x="3929" y="6300"/>
                    <a:pt x="3929" y="6732"/>
                  </a:cubicBezTo>
                  <a:cubicBezTo>
                    <a:pt x="3929" y="7793"/>
                    <a:pt x="3889" y="8814"/>
                    <a:pt x="3850" y="9874"/>
                  </a:cubicBezTo>
                  <a:cubicBezTo>
                    <a:pt x="3811" y="10896"/>
                    <a:pt x="3772" y="11995"/>
                    <a:pt x="3772" y="13056"/>
                  </a:cubicBezTo>
                  <a:cubicBezTo>
                    <a:pt x="3772" y="13409"/>
                    <a:pt x="4047" y="13684"/>
                    <a:pt x="4400" y="13684"/>
                  </a:cubicBezTo>
                  <a:cubicBezTo>
                    <a:pt x="4754" y="13684"/>
                    <a:pt x="5068" y="13409"/>
                    <a:pt x="5068" y="13056"/>
                  </a:cubicBezTo>
                  <a:cubicBezTo>
                    <a:pt x="5068" y="11995"/>
                    <a:pt x="5107" y="10935"/>
                    <a:pt x="5146" y="9914"/>
                  </a:cubicBezTo>
                  <a:cubicBezTo>
                    <a:pt x="5186" y="8421"/>
                    <a:pt x="5264" y="6850"/>
                    <a:pt x="5186" y="5357"/>
                  </a:cubicBezTo>
                  <a:cubicBezTo>
                    <a:pt x="5146" y="4258"/>
                    <a:pt x="5107" y="2608"/>
                    <a:pt x="4479" y="1626"/>
                  </a:cubicBezTo>
                  <a:cubicBezTo>
                    <a:pt x="4479" y="1589"/>
                    <a:pt x="3527" y="0"/>
                    <a:pt x="2692" y="0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2"/>
            <p:cNvSpPr/>
            <p:nvPr/>
          </p:nvSpPr>
          <p:spPr>
            <a:xfrm>
              <a:off x="6858475" y="2590400"/>
              <a:ext cx="151250" cy="151250"/>
            </a:xfrm>
            <a:custGeom>
              <a:avLst/>
              <a:gdLst/>
              <a:ahLst/>
              <a:cxnLst/>
              <a:rect l="l" t="t" r="r" b="b"/>
              <a:pathLst>
                <a:path w="6050" h="6050" extrusionOk="0">
                  <a:moveTo>
                    <a:pt x="3025" y="0"/>
                  </a:moveTo>
                  <a:cubicBezTo>
                    <a:pt x="1336" y="0"/>
                    <a:pt x="1" y="1336"/>
                    <a:pt x="1" y="3025"/>
                  </a:cubicBezTo>
                  <a:cubicBezTo>
                    <a:pt x="1" y="4674"/>
                    <a:pt x="1336" y="6049"/>
                    <a:pt x="3025" y="6049"/>
                  </a:cubicBezTo>
                  <a:cubicBezTo>
                    <a:pt x="4675" y="6049"/>
                    <a:pt x="6050" y="4674"/>
                    <a:pt x="6050" y="3025"/>
                  </a:cubicBezTo>
                  <a:cubicBezTo>
                    <a:pt x="6050" y="1336"/>
                    <a:pt x="4675" y="0"/>
                    <a:pt x="3025" y="0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2"/>
            <p:cNvSpPr/>
            <p:nvPr/>
          </p:nvSpPr>
          <p:spPr>
            <a:xfrm>
              <a:off x="6870250" y="3010675"/>
              <a:ext cx="130625" cy="342975"/>
            </a:xfrm>
            <a:custGeom>
              <a:avLst/>
              <a:gdLst/>
              <a:ahLst/>
              <a:cxnLst/>
              <a:rect l="l" t="t" r="r" b="b"/>
              <a:pathLst>
                <a:path w="5225" h="13719" extrusionOk="0">
                  <a:moveTo>
                    <a:pt x="826" y="0"/>
                  </a:moveTo>
                  <a:cubicBezTo>
                    <a:pt x="472" y="0"/>
                    <a:pt x="197" y="275"/>
                    <a:pt x="197" y="668"/>
                  </a:cubicBezTo>
                  <a:cubicBezTo>
                    <a:pt x="197" y="1689"/>
                    <a:pt x="158" y="2750"/>
                    <a:pt x="80" y="3771"/>
                  </a:cubicBezTo>
                  <a:cubicBezTo>
                    <a:pt x="40" y="5264"/>
                    <a:pt x="1" y="6835"/>
                    <a:pt x="40" y="8327"/>
                  </a:cubicBezTo>
                  <a:cubicBezTo>
                    <a:pt x="80" y="9427"/>
                    <a:pt x="158" y="11077"/>
                    <a:pt x="747" y="12098"/>
                  </a:cubicBezTo>
                  <a:cubicBezTo>
                    <a:pt x="785" y="12098"/>
                    <a:pt x="1759" y="13718"/>
                    <a:pt x="2600" y="13718"/>
                  </a:cubicBezTo>
                  <a:cubicBezTo>
                    <a:pt x="2637" y="13718"/>
                    <a:pt x="2674" y="13715"/>
                    <a:pt x="2711" y="13709"/>
                  </a:cubicBezTo>
                  <a:cubicBezTo>
                    <a:pt x="2986" y="13630"/>
                    <a:pt x="3222" y="13394"/>
                    <a:pt x="3300" y="13041"/>
                  </a:cubicBezTo>
                  <a:cubicBezTo>
                    <a:pt x="3379" y="12334"/>
                    <a:pt x="3732" y="11705"/>
                    <a:pt x="4086" y="11038"/>
                  </a:cubicBezTo>
                  <a:cubicBezTo>
                    <a:pt x="4400" y="10370"/>
                    <a:pt x="4754" y="9702"/>
                    <a:pt x="4911" y="8917"/>
                  </a:cubicBezTo>
                  <a:cubicBezTo>
                    <a:pt x="5225" y="7385"/>
                    <a:pt x="5029" y="5657"/>
                    <a:pt x="4872" y="3928"/>
                  </a:cubicBezTo>
                  <a:cubicBezTo>
                    <a:pt x="4754" y="2946"/>
                    <a:pt x="4636" y="2043"/>
                    <a:pt x="4636" y="1179"/>
                  </a:cubicBezTo>
                  <a:cubicBezTo>
                    <a:pt x="4636" y="825"/>
                    <a:pt x="4361" y="511"/>
                    <a:pt x="4007" y="511"/>
                  </a:cubicBezTo>
                  <a:cubicBezTo>
                    <a:pt x="3615" y="511"/>
                    <a:pt x="3340" y="825"/>
                    <a:pt x="3340" y="1179"/>
                  </a:cubicBezTo>
                  <a:cubicBezTo>
                    <a:pt x="3340" y="2082"/>
                    <a:pt x="3457" y="3103"/>
                    <a:pt x="3536" y="4085"/>
                  </a:cubicBezTo>
                  <a:cubicBezTo>
                    <a:pt x="3654" y="5107"/>
                    <a:pt x="3772" y="6128"/>
                    <a:pt x="3772" y="7071"/>
                  </a:cubicBezTo>
                  <a:cubicBezTo>
                    <a:pt x="3772" y="7620"/>
                    <a:pt x="3732" y="8170"/>
                    <a:pt x="3615" y="8681"/>
                  </a:cubicBezTo>
                  <a:cubicBezTo>
                    <a:pt x="3497" y="9270"/>
                    <a:pt x="3222" y="9820"/>
                    <a:pt x="2908" y="10409"/>
                  </a:cubicBezTo>
                  <a:cubicBezTo>
                    <a:pt x="2672" y="10881"/>
                    <a:pt x="2436" y="11352"/>
                    <a:pt x="2240" y="11862"/>
                  </a:cubicBezTo>
                  <a:cubicBezTo>
                    <a:pt x="2122" y="11705"/>
                    <a:pt x="1965" y="11548"/>
                    <a:pt x="1886" y="11391"/>
                  </a:cubicBezTo>
                  <a:cubicBezTo>
                    <a:pt x="1454" y="10645"/>
                    <a:pt x="1376" y="9192"/>
                    <a:pt x="1376" y="8288"/>
                  </a:cubicBezTo>
                  <a:cubicBezTo>
                    <a:pt x="1336" y="7856"/>
                    <a:pt x="1336" y="7424"/>
                    <a:pt x="1336" y="6953"/>
                  </a:cubicBezTo>
                  <a:cubicBezTo>
                    <a:pt x="1336" y="5931"/>
                    <a:pt x="1376" y="4871"/>
                    <a:pt x="1415" y="3850"/>
                  </a:cubicBezTo>
                  <a:cubicBezTo>
                    <a:pt x="1454" y="2789"/>
                    <a:pt x="1494" y="1729"/>
                    <a:pt x="1494" y="668"/>
                  </a:cubicBezTo>
                  <a:cubicBezTo>
                    <a:pt x="1494" y="275"/>
                    <a:pt x="1219" y="0"/>
                    <a:pt x="826" y="0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2"/>
            <p:cNvSpPr/>
            <p:nvPr/>
          </p:nvSpPr>
          <p:spPr>
            <a:xfrm>
              <a:off x="6858475" y="3276775"/>
              <a:ext cx="151250" cy="150275"/>
            </a:xfrm>
            <a:custGeom>
              <a:avLst/>
              <a:gdLst/>
              <a:ahLst/>
              <a:cxnLst/>
              <a:rect l="l" t="t" r="r" b="b"/>
              <a:pathLst>
                <a:path w="6050" h="6011" extrusionOk="0">
                  <a:moveTo>
                    <a:pt x="3025" y="1"/>
                  </a:moveTo>
                  <a:cubicBezTo>
                    <a:pt x="1336" y="1"/>
                    <a:pt x="1" y="1336"/>
                    <a:pt x="1" y="3025"/>
                  </a:cubicBezTo>
                  <a:cubicBezTo>
                    <a:pt x="1" y="4675"/>
                    <a:pt x="1336" y="6010"/>
                    <a:pt x="3025" y="6010"/>
                  </a:cubicBezTo>
                  <a:cubicBezTo>
                    <a:pt x="4675" y="6010"/>
                    <a:pt x="6050" y="4675"/>
                    <a:pt x="6050" y="3025"/>
                  </a:cubicBezTo>
                  <a:cubicBezTo>
                    <a:pt x="6050" y="1336"/>
                    <a:pt x="4675" y="1"/>
                    <a:pt x="3025" y="1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2"/>
            <p:cNvSpPr/>
            <p:nvPr/>
          </p:nvSpPr>
          <p:spPr>
            <a:xfrm>
              <a:off x="7038175" y="2663800"/>
              <a:ext cx="131600" cy="342975"/>
            </a:xfrm>
            <a:custGeom>
              <a:avLst/>
              <a:gdLst/>
              <a:ahLst/>
              <a:cxnLst/>
              <a:rect l="l" t="t" r="r" b="b"/>
              <a:pathLst>
                <a:path w="5264" h="13719" extrusionOk="0">
                  <a:moveTo>
                    <a:pt x="2660" y="0"/>
                  </a:moveTo>
                  <a:cubicBezTo>
                    <a:pt x="2624" y="0"/>
                    <a:pt x="2589" y="3"/>
                    <a:pt x="2554" y="10"/>
                  </a:cubicBezTo>
                  <a:cubicBezTo>
                    <a:pt x="2239" y="89"/>
                    <a:pt x="2004" y="324"/>
                    <a:pt x="1965" y="639"/>
                  </a:cubicBezTo>
                  <a:cubicBezTo>
                    <a:pt x="1847" y="1385"/>
                    <a:pt x="1493" y="2013"/>
                    <a:pt x="1140" y="2681"/>
                  </a:cubicBezTo>
                  <a:cubicBezTo>
                    <a:pt x="825" y="3349"/>
                    <a:pt x="472" y="4017"/>
                    <a:pt x="315" y="4763"/>
                  </a:cubicBezTo>
                  <a:cubicBezTo>
                    <a:pt x="1" y="6295"/>
                    <a:pt x="197" y="8062"/>
                    <a:pt x="393" y="9751"/>
                  </a:cubicBezTo>
                  <a:cubicBezTo>
                    <a:pt x="472" y="10733"/>
                    <a:pt x="590" y="11676"/>
                    <a:pt x="590" y="12540"/>
                  </a:cubicBezTo>
                  <a:cubicBezTo>
                    <a:pt x="590" y="12893"/>
                    <a:pt x="865" y="13208"/>
                    <a:pt x="1258" y="13208"/>
                  </a:cubicBezTo>
                  <a:cubicBezTo>
                    <a:pt x="1611" y="13208"/>
                    <a:pt x="1886" y="12893"/>
                    <a:pt x="1886" y="12540"/>
                  </a:cubicBezTo>
                  <a:cubicBezTo>
                    <a:pt x="1886" y="11597"/>
                    <a:pt x="1807" y="10615"/>
                    <a:pt x="1690" y="9633"/>
                  </a:cubicBezTo>
                  <a:cubicBezTo>
                    <a:pt x="1572" y="8612"/>
                    <a:pt x="1454" y="7591"/>
                    <a:pt x="1454" y="6648"/>
                  </a:cubicBezTo>
                  <a:cubicBezTo>
                    <a:pt x="1454" y="6059"/>
                    <a:pt x="1493" y="5548"/>
                    <a:pt x="1611" y="5038"/>
                  </a:cubicBezTo>
                  <a:cubicBezTo>
                    <a:pt x="1729" y="4449"/>
                    <a:pt x="2004" y="3899"/>
                    <a:pt x="2318" y="3270"/>
                  </a:cubicBezTo>
                  <a:cubicBezTo>
                    <a:pt x="2554" y="2838"/>
                    <a:pt x="2789" y="2367"/>
                    <a:pt x="2986" y="1817"/>
                  </a:cubicBezTo>
                  <a:cubicBezTo>
                    <a:pt x="3104" y="2013"/>
                    <a:pt x="3261" y="2170"/>
                    <a:pt x="3339" y="2328"/>
                  </a:cubicBezTo>
                  <a:cubicBezTo>
                    <a:pt x="3771" y="3035"/>
                    <a:pt x="3850" y="4527"/>
                    <a:pt x="3889" y="5391"/>
                  </a:cubicBezTo>
                  <a:cubicBezTo>
                    <a:pt x="3889" y="5863"/>
                    <a:pt x="3889" y="6295"/>
                    <a:pt x="3889" y="6727"/>
                  </a:cubicBezTo>
                  <a:cubicBezTo>
                    <a:pt x="3889" y="7787"/>
                    <a:pt x="3850" y="8848"/>
                    <a:pt x="3811" y="9869"/>
                  </a:cubicBezTo>
                  <a:cubicBezTo>
                    <a:pt x="3771" y="10930"/>
                    <a:pt x="3732" y="11990"/>
                    <a:pt x="3732" y="13051"/>
                  </a:cubicBezTo>
                  <a:cubicBezTo>
                    <a:pt x="3732" y="13404"/>
                    <a:pt x="4046" y="13718"/>
                    <a:pt x="4400" y="13718"/>
                  </a:cubicBezTo>
                  <a:cubicBezTo>
                    <a:pt x="4753" y="13718"/>
                    <a:pt x="5068" y="13404"/>
                    <a:pt x="5068" y="13051"/>
                  </a:cubicBezTo>
                  <a:cubicBezTo>
                    <a:pt x="5068" y="12029"/>
                    <a:pt x="5107" y="10969"/>
                    <a:pt x="5146" y="9908"/>
                  </a:cubicBezTo>
                  <a:cubicBezTo>
                    <a:pt x="5185" y="8416"/>
                    <a:pt x="5264" y="6884"/>
                    <a:pt x="5185" y="5391"/>
                  </a:cubicBezTo>
                  <a:cubicBezTo>
                    <a:pt x="5146" y="4292"/>
                    <a:pt x="5068" y="2642"/>
                    <a:pt x="4478" y="1621"/>
                  </a:cubicBezTo>
                  <a:cubicBezTo>
                    <a:pt x="4478" y="1621"/>
                    <a:pt x="3470" y="0"/>
                    <a:pt x="2660" y="0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2"/>
            <p:cNvSpPr/>
            <p:nvPr/>
          </p:nvSpPr>
          <p:spPr>
            <a:xfrm>
              <a:off x="7030325" y="2589425"/>
              <a:ext cx="150250" cy="151225"/>
            </a:xfrm>
            <a:custGeom>
              <a:avLst/>
              <a:gdLst/>
              <a:ahLst/>
              <a:cxnLst/>
              <a:rect l="l" t="t" r="r" b="b"/>
              <a:pathLst>
                <a:path w="6010" h="6049" extrusionOk="0">
                  <a:moveTo>
                    <a:pt x="2986" y="0"/>
                  </a:moveTo>
                  <a:cubicBezTo>
                    <a:pt x="1336" y="0"/>
                    <a:pt x="0" y="1375"/>
                    <a:pt x="0" y="3024"/>
                  </a:cubicBezTo>
                  <a:cubicBezTo>
                    <a:pt x="0" y="4713"/>
                    <a:pt x="1336" y="6049"/>
                    <a:pt x="2986" y="6049"/>
                  </a:cubicBezTo>
                  <a:cubicBezTo>
                    <a:pt x="4674" y="6049"/>
                    <a:pt x="6010" y="4713"/>
                    <a:pt x="6010" y="3024"/>
                  </a:cubicBezTo>
                  <a:cubicBezTo>
                    <a:pt x="6010" y="1375"/>
                    <a:pt x="4674" y="0"/>
                    <a:pt x="2986" y="0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2"/>
            <p:cNvSpPr/>
            <p:nvPr/>
          </p:nvSpPr>
          <p:spPr>
            <a:xfrm>
              <a:off x="7041125" y="3009700"/>
              <a:ext cx="131600" cy="342975"/>
            </a:xfrm>
            <a:custGeom>
              <a:avLst/>
              <a:gdLst/>
              <a:ahLst/>
              <a:cxnLst/>
              <a:rect l="l" t="t" r="r" b="b"/>
              <a:pathLst>
                <a:path w="5264" h="13719" extrusionOk="0">
                  <a:moveTo>
                    <a:pt x="865" y="0"/>
                  </a:moveTo>
                  <a:cubicBezTo>
                    <a:pt x="511" y="0"/>
                    <a:pt x="197" y="314"/>
                    <a:pt x="197" y="668"/>
                  </a:cubicBezTo>
                  <a:cubicBezTo>
                    <a:pt x="197" y="1689"/>
                    <a:pt x="158" y="2789"/>
                    <a:pt x="118" y="3810"/>
                  </a:cubicBezTo>
                  <a:cubicBezTo>
                    <a:pt x="79" y="5303"/>
                    <a:pt x="0" y="6835"/>
                    <a:pt x="79" y="8366"/>
                  </a:cubicBezTo>
                  <a:cubicBezTo>
                    <a:pt x="118" y="9466"/>
                    <a:pt x="197" y="11077"/>
                    <a:pt x="786" y="12098"/>
                  </a:cubicBezTo>
                  <a:cubicBezTo>
                    <a:pt x="786" y="12135"/>
                    <a:pt x="1792" y="13718"/>
                    <a:pt x="2602" y="13718"/>
                  </a:cubicBezTo>
                  <a:cubicBezTo>
                    <a:pt x="2638" y="13718"/>
                    <a:pt x="2675" y="13715"/>
                    <a:pt x="2711" y="13708"/>
                  </a:cubicBezTo>
                  <a:cubicBezTo>
                    <a:pt x="3025" y="13669"/>
                    <a:pt x="3261" y="13394"/>
                    <a:pt x="3300" y="13080"/>
                  </a:cubicBezTo>
                  <a:cubicBezTo>
                    <a:pt x="3418" y="12373"/>
                    <a:pt x="3771" y="11705"/>
                    <a:pt x="4085" y="11037"/>
                  </a:cubicBezTo>
                  <a:cubicBezTo>
                    <a:pt x="4439" y="10409"/>
                    <a:pt x="4792" y="9702"/>
                    <a:pt x="4950" y="8956"/>
                  </a:cubicBezTo>
                  <a:cubicBezTo>
                    <a:pt x="5264" y="7424"/>
                    <a:pt x="5067" y="5656"/>
                    <a:pt x="4871" y="3967"/>
                  </a:cubicBezTo>
                  <a:cubicBezTo>
                    <a:pt x="4792" y="2985"/>
                    <a:pt x="4675" y="2043"/>
                    <a:pt x="4675" y="1178"/>
                  </a:cubicBezTo>
                  <a:cubicBezTo>
                    <a:pt x="4675" y="825"/>
                    <a:pt x="4400" y="550"/>
                    <a:pt x="4007" y="550"/>
                  </a:cubicBezTo>
                  <a:cubicBezTo>
                    <a:pt x="3653" y="550"/>
                    <a:pt x="3378" y="825"/>
                    <a:pt x="3378" y="1178"/>
                  </a:cubicBezTo>
                  <a:cubicBezTo>
                    <a:pt x="3378" y="2121"/>
                    <a:pt x="3457" y="3142"/>
                    <a:pt x="3575" y="4085"/>
                  </a:cubicBezTo>
                  <a:cubicBezTo>
                    <a:pt x="3693" y="5106"/>
                    <a:pt x="3810" y="6128"/>
                    <a:pt x="3810" y="7070"/>
                  </a:cubicBezTo>
                  <a:cubicBezTo>
                    <a:pt x="3810" y="7659"/>
                    <a:pt x="3771" y="8209"/>
                    <a:pt x="3653" y="8681"/>
                  </a:cubicBezTo>
                  <a:cubicBezTo>
                    <a:pt x="3535" y="9270"/>
                    <a:pt x="3261" y="9859"/>
                    <a:pt x="2946" y="10448"/>
                  </a:cubicBezTo>
                  <a:cubicBezTo>
                    <a:pt x="2711" y="10920"/>
                    <a:pt x="2475" y="11391"/>
                    <a:pt x="2279" y="11901"/>
                  </a:cubicBezTo>
                  <a:cubicBezTo>
                    <a:pt x="2161" y="11744"/>
                    <a:pt x="2004" y="11548"/>
                    <a:pt x="1925" y="11430"/>
                  </a:cubicBezTo>
                  <a:cubicBezTo>
                    <a:pt x="1493" y="10684"/>
                    <a:pt x="1414" y="9191"/>
                    <a:pt x="1375" y="8327"/>
                  </a:cubicBezTo>
                  <a:cubicBezTo>
                    <a:pt x="1375" y="7895"/>
                    <a:pt x="1375" y="7424"/>
                    <a:pt x="1375" y="6992"/>
                  </a:cubicBezTo>
                  <a:cubicBezTo>
                    <a:pt x="1375" y="5931"/>
                    <a:pt x="1414" y="4871"/>
                    <a:pt x="1454" y="3849"/>
                  </a:cubicBezTo>
                  <a:cubicBezTo>
                    <a:pt x="1493" y="2828"/>
                    <a:pt x="1532" y="1728"/>
                    <a:pt x="1532" y="668"/>
                  </a:cubicBezTo>
                  <a:cubicBezTo>
                    <a:pt x="1532" y="314"/>
                    <a:pt x="1218" y="0"/>
                    <a:pt x="865" y="0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2"/>
            <p:cNvSpPr/>
            <p:nvPr/>
          </p:nvSpPr>
          <p:spPr>
            <a:xfrm>
              <a:off x="7030325" y="3275800"/>
              <a:ext cx="150250" cy="151250"/>
            </a:xfrm>
            <a:custGeom>
              <a:avLst/>
              <a:gdLst/>
              <a:ahLst/>
              <a:cxnLst/>
              <a:rect l="l" t="t" r="r" b="b"/>
              <a:pathLst>
                <a:path w="6010" h="6050" extrusionOk="0">
                  <a:moveTo>
                    <a:pt x="2986" y="1"/>
                  </a:moveTo>
                  <a:cubicBezTo>
                    <a:pt x="1336" y="1"/>
                    <a:pt x="0" y="1375"/>
                    <a:pt x="0" y="3025"/>
                  </a:cubicBezTo>
                  <a:cubicBezTo>
                    <a:pt x="0" y="4714"/>
                    <a:pt x="1336" y="6049"/>
                    <a:pt x="2986" y="6049"/>
                  </a:cubicBezTo>
                  <a:cubicBezTo>
                    <a:pt x="4674" y="6049"/>
                    <a:pt x="6010" y="4714"/>
                    <a:pt x="6010" y="3025"/>
                  </a:cubicBezTo>
                  <a:cubicBezTo>
                    <a:pt x="6010" y="1375"/>
                    <a:pt x="4674" y="1"/>
                    <a:pt x="2986" y="1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2"/>
            <p:cNvSpPr/>
            <p:nvPr/>
          </p:nvSpPr>
          <p:spPr>
            <a:xfrm>
              <a:off x="7209050" y="2660850"/>
              <a:ext cx="131600" cy="342975"/>
            </a:xfrm>
            <a:custGeom>
              <a:avLst/>
              <a:gdLst/>
              <a:ahLst/>
              <a:cxnLst/>
              <a:rect l="l" t="t" r="r" b="b"/>
              <a:pathLst>
                <a:path w="5264" h="13719" extrusionOk="0">
                  <a:moveTo>
                    <a:pt x="2628" y="0"/>
                  </a:moveTo>
                  <a:cubicBezTo>
                    <a:pt x="2589" y="0"/>
                    <a:pt x="2551" y="4"/>
                    <a:pt x="2514" y="10"/>
                  </a:cubicBezTo>
                  <a:cubicBezTo>
                    <a:pt x="2239" y="50"/>
                    <a:pt x="2003" y="325"/>
                    <a:pt x="1925" y="639"/>
                  </a:cubicBezTo>
                  <a:cubicBezTo>
                    <a:pt x="1846" y="1346"/>
                    <a:pt x="1493" y="2014"/>
                    <a:pt x="1139" y="2681"/>
                  </a:cubicBezTo>
                  <a:cubicBezTo>
                    <a:pt x="825" y="3310"/>
                    <a:pt x="471" y="3977"/>
                    <a:pt x="314" y="4763"/>
                  </a:cubicBezTo>
                  <a:cubicBezTo>
                    <a:pt x="0" y="6295"/>
                    <a:pt x="196" y="8062"/>
                    <a:pt x="393" y="9751"/>
                  </a:cubicBezTo>
                  <a:cubicBezTo>
                    <a:pt x="471" y="10733"/>
                    <a:pt x="589" y="11676"/>
                    <a:pt x="589" y="12540"/>
                  </a:cubicBezTo>
                  <a:cubicBezTo>
                    <a:pt x="589" y="12894"/>
                    <a:pt x="864" y="13169"/>
                    <a:pt x="1257" y="13169"/>
                  </a:cubicBezTo>
                  <a:cubicBezTo>
                    <a:pt x="1610" y="13169"/>
                    <a:pt x="1885" y="12894"/>
                    <a:pt x="1885" y="12540"/>
                  </a:cubicBezTo>
                  <a:cubicBezTo>
                    <a:pt x="1885" y="11597"/>
                    <a:pt x="1807" y="10576"/>
                    <a:pt x="1689" y="9594"/>
                  </a:cubicBezTo>
                  <a:cubicBezTo>
                    <a:pt x="1571" y="8612"/>
                    <a:pt x="1453" y="7591"/>
                    <a:pt x="1453" y="6609"/>
                  </a:cubicBezTo>
                  <a:cubicBezTo>
                    <a:pt x="1453" y="6059"/>
                    <a:pt x="1493" y="5509"/>
                    <a:pt x="1610" y="5038"/>
                  </a:cubicBezTo>
                  <a:cubicBezTo>
                    <a:pt x="1728" y="4449"/>
                    <a:pt x="2003" y="3860"/>
                    <a:pt x="2317" y="3270"/>
                  </a:cubicBezTo>
                  <a:cubicBezTo>
                    <a:pt x="2553" y="2799"/>
                    <a:pt x="2789" y="2328"/>
                    <a:pt x="2985" y="1817"/>
                  </a:cubicBezTo>
                  <a:cubicBezTo>
                    <a:pt x="3103" y="1974"/>
                    <a:pt x="3260" y="2171"/>
                    <a:pt x="3339" y="2288"/>
                  </a:cubicBezTo>
                  <a:cubicBezTo>
                    <a:pt x="3771" y="3035"/>
                    <a:pt x="3849" y="4527"/>
                    <a:pt x="3889" y="5391"/>
                  </a:cubicBezTo>
                  <a:cubicBezTo>
                    <a:pt x="3889" y="5824"/>
                    <a:pt x="3889" y="6295"/>
                    <a:pt x="3889" y="6727"/>
                  </a:cubicBezTo>
                  <a:cubicBezTo>
                    <a:pt x="3889" y="7787"/>
                    <a:pt x="3849" y="8809"/>
                    <a:pt x="3810" y="9869"/>
                  </a:cubicBezTo>
                  <a:cubicBezTo>
                    <a:pt x="3771" y="10890"/>
                    <a:pt x="3731" y="11990"/>
                    <a:pt x="3731" y="13051"/>
                  </a:cubicBezTo>
                  <a:cubicBezTo>
                    <a:pt x="3731" y="13404"/>
                    <a:pt x="4046" y="13718"/>
                    <a:pt x="4399" y="13718"/>
                  </a:cubicBezTo>
                  <a:cubicBezTo>
                    <a:pt x="4753" y="13718"/>
                    <a:pt x="5067" y="13404"/>
                    <a:pt x="5067" y="13051"/>
                  </a:cubicBezTo>
                  <a:cubicBezTo>
                    <a:pt x="5067" y="11990"/>
                    <a:pt x="5106" y="10930"/>
                    <a:pt x="5145" y="9908"/>
                  </a:cubicBezTo>
                  <a:cubicBezTo>
                    <a:pt x="5185" y="8416"/>
                    <a:pt x="5263" y="6884"/>
                    <a:pt x="5185" y="5352"/>
                  </a:cubicBezTo>
                  <a:cubicBezTo>
                    <a:pt x="5145" y="4252"/>
                    <a:pt x="5067" y="2642"/>
                    <a:pt x="4478" y="1621"/>
                  </a:cubicBezTo>
                  <a:cubicBezTo>
                    <a:pt x="4440" y="1583"/>
                    <a:pt x="3468" y="0"/>
                    <a:pt x="2628" y="0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2"/>
            <p:cNvSpPr/>
            <p:nvPr/>
          </p:nvSpPr>
          <p:spPr>
            <a:xfrm>
              <a:off x="7200200" y="2586475"/>
              <a:ext cx="151250" cy="151250"/>
            </a:xfrm>
            <a:custGeom>
              <a:avLst/>
              <a:gdLst/>
              <a:ahLst/>
              <a:cxnLst/>
              <a:rect l="l" t="t" r="r" b="b"/>
              <a:pathLst>
                <a:path w="6050" h="6050" extrusionOk="0">
                  <a:moveTo>
                    <a:pt x="3025" y="0"/>
                  </a:moveTo>
                  <a:cubicBezTo>
                    <a:pt x="1375" y="0"/>
                    <a:pt x="1" y="1336"/>
                    <a:pt x="1" y="3025"/>
                  </a:cubicBezTo>
                  <a:cubicBezTo>
                    <a:pt x="1" y="4674"/>
                    <a:pt x="1375" y="6049"/>
                    <a:pt x="3025" y="6049"/>
                  </a:cubicBezTo>
                  <a:cubicBezTo>
                    <a:pt x="4714" y="6049"/>
                    <a:pt x="6049" y="4674"/>
                    <a:pt x="6049" y="3025"/>
                  </a:cubicBezTo>
                  <a:cubicBezTo>
                    <a:pt x="6049" y="1336"/>
                    <a:pt x="4714" y="0"/>
                    <a:pt x="3025" y="0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2"/>
            <p:cNvSpPr/>
            <p:nvPr/>
          </p:nvSpPr>
          <p:spPr>
            <a:xfrm>
              <a:off x="7211975" y="3006750"/>
              <a:ext cx="131625" cy="342975"/>
            </a:xfrm>
            <a:custGeom>
              <a:avLst/>
              <a:gdLst/>
              <a:ahLst/>
              <a:cxnLst/>
              <a:rect l="l" t="t" r="r" b="b"/>
              <a:pathLst>
                <a:path w="5265" h="13719" extrusionOk="0">
                  <a:moveTo>
                    <a:pt x="865" y="0"/>
                  </a:moveTo>
                  <a:cubicBezTo>
                    <a:pt x="511" y="0"/>
                    <a:pt x="197" y="275"/>
                    <a:pt x="197" y="668"/>
                  </a:cubicBezTo>
                  <a:cubicBezTo>
                    <a:pt x="197" y="1689"/>
                    <a:pt x="158" y="2750"/>
                    <a:pt x="119" y="3810"/>
                  </a:cubicBezTo>
                  <a:cubicBezTo>
                    <a:pt x="79" y="5303"/>
                    <a:pt x="1" y="6835"/>
                    <a:pt x="79" y="8327"/>
                  </a:cubicBezTo>
                  <a:cubicBezTo>
                    <a:pt x="119" y="9427"/>
                    <a:pt x="197" y="11077"/>
                    <a:pt x="786" y="12098"/>
                  </a:cubicBezTo>
                  <a:cubicBezTo>
                    <a:pt x="786" y="12098"/>
                    <a:pt x="1759" y="13718"/>
                    <a:pt x="2600" y="13718"/>
                  </a:cubicBezTo>
                  <a:cubicBezTo>
                    <a:pt x="2637" y="13718"/>
                    <a:pt x="2674" y="13715"/>
                    <a:pt x="2711" y="13708"/>
                  </a:cubicBezTo>
                  <a:cubicBezTo>
                    <a:pt x="3025" y="13630"/>
                    <a:pt x="3261" y="13394"/>
                    <a:pt x="3300" y="13080"/>
                  </a:cubicBezTo>
                  <a:cubicBezTo>
                    <a:pt x="3418" y="12334"/>
                    <a:pt x="3732" y="11705"/>
                    <a:pt x="4086" y="11038"/>
                  </a:cubicBezTo>
                  <a:cubicBezTo>
                    <a:pt x="4439" y="10370"/>
                    <a:pt x="4793" y="9702"/>
                    <a:pt x="4950" y="8956"/>
                  </a:cubicBezTo>
                  <a:cubicBezTo>
                    <a:pt x="5264" y="7385"/>
                    <a:pt x="5068" y="5656"/>
                    <a:pt x="4871" y="3967"/>
                  </a:cubicBezTo>
                  <a:cubicBezTo>
                    <a:pt x="4754" y="2946"/>
                    <a:pt x="4675" y="2043"/>
                    <a:pt x="4675" y="1179"/>
                  </a:cubicBezTo>
                  <a:cubicBezTo>
                    <a:pt x="4675" y="825"/>
                    <a:pt x="4361" y="511"/>
                    <a:pt x="4007" y="511"/>
                  </a:cubicBezTo>
                  <a:cubicBezTo>
                    <a:pt x="3654" y="511"/>
                    <a:pt x="3340" y="825"/>
                    <a:pt x="3340" y="1179"/>
                  </a:cubicBezTo>
                  <a:cubicBezTo>
                    <a:pt x="3340" y="2082"/>
                    <a:pt x="3457" y="3103"/>
                    <a:pt x="3575" y="4085"/>
                  </a:cubicBezTo>
                  <a:cubicBezTo>
                    <a:pt x="3693" y="5106"/>
                    <a:pt x="3811" y="6128"/>
                    <a:pt x="3811" y="7070"/>
                  </a:cubicBezTo>
                  <a:cubicBezTo>
                    <a:pt x="3811" y="7620"/>
                    <a:pt x="3772" y="8170"/>
                    <a:pt x="3654" y="8681"/>
                  </a:cubicBezTo>
                  <a:cubicBezTo>
                    <a:pt x="3536" y="9270"/>
                    <a:pt x="3222" y="9820"/>
                    <a:pt x="2947" y="10409"/>
                  </a:cubicBezTo>
                  <a:cubicBezTo>
                    <a:pt x="2711" y="10880"/>
                    <a:pt x="2475" y="11352"/>
                    <a:pt x="2279" y="11862"/>
                  </a:cubicBezTo>
                  <a:cubicBezTo>
                    <a:pt x="2122" y="11705"/>
                    <a:pt x="2004" y="11548"/>
                    <a:pt x="1926" y="11391"/>
                  </a:cubicBezTo>
                  <a:cubicBezTo>
                    <a:pt x="1493" y="10684"/>
                    <a:pt x="1415" y="9191"/>
                    <a:pt x="1376" y="8288"/>
                  </a:cubicBezTo>
                  <a:cubicBezTo>
                    <a:pt x="1376" y="7856"/>
                    <a:pt x="1336" y="7424"/>
                    <a:pt x="1336" y="6953"/>
                  </a:cubicBezTo>
                  <a:cubicBezTo>
                    <a:pt x="1336" y="5931"/>
                    <a:pt x="1376" y="4871"/>
                    <a:pt x="1454" y="3850"/>
                  </a:cubicBezTo>
                  <a:cubicBezTo>
                    <a:pt x="1493" y="2789"/>
                    <a:pt x="1533" y="1729"/>
                    <a:pt x="1533" y="668"/>
                  </a:cubicBezTo>
                  <a:cubicBezTo>
                    <a:pt x="1533" y="275"/>
                    <a:pt x="1218" y="0"/>
                    <a:pt x="865" y="0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2"/>
            <p:cNvSpPr/>
            <p:nvPr/>
          </p:nvSpPr>
          <p:spPr>
            <a:xfrm>
              <a:off x="7200200" y="3272850"/>
              <a:ext cx="151250" cy="151250"/>
            </a:xfrm>
            <a:custGeom>
              <a:avLst/>
              <a:gdLst/>
              <a:ahLst/>
              <a:cxnLst/>
              <a:rect l="l" t="t" r="r" b="b"/>
              <a:pathLst>
                <a:path w="6050" h="6050" extrusionOk="0">
                  <a:moveTo>
                    <a:pt x="3025" y="1"/>
                  </a:moveTo>
                  <a:cubicBezTo>
                    <a:pt x="1375" y="1"/>
                    <a:pt x="1" y="1336"/>
                    <a:pt x="1" y="3025"/>
                  </a:cubicBezTo>
                  <a:cubicBezTo>
                    <a:pt x="1" y="4675"/>
                    <a:pt x="1375" y="6050"/>
                    <a:pt x="3025" y="6050"/>
                  </a:cubicBezTo>
                  <a:cubicBezTo>
                    <a:pt x="4714" y="6050"/>
                    <a:pt x="6049" y="4675"/>
                    <a:pt x="6049" y="3025"/>
                  </a:cubicBezTo>
                  <a:cubicBezTo>
                    <a:pt x="6049" y="1336"/>
                    <a:pt x="4714" y="1"/>
                    <a:pt x="3025" y="1"/>
                  </a:cubicBezTo>
                  <a:close/>
                </a:path>
              </a:pathLst>
            </a:custGeom>
            <a:solidFill>
              <a:srgbClr val="ACF1FC"/>
            </a:solidFill>
            <a:ln w="10800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2"/>
            <p:cNvSpPr/>
            <p:nvPr/>
          </p:nvSpPr>
          <p:spPr>
            <a:xfrm>
              <a:off x="3497225" y="3802125"/>
              <a:ext cx="183650" cy="111975"/>
            </a:xfrm>
            <a:custGeom>
              <a:avLst/>
              <a:gdLst/>
              <a:ahLst/>
              <a:cxnLst/>
              <a:rect l="l" t="t" r="r" b="b"/>
              <a:pathLst>
                <a:path w="7346" h="4479" extrusionOk="0">
                  <a:moveTo>
                    <a:pt x="3693" y="1"/>
                  </a:moveTo>
                  <a:cubicBezTo>
                    <a:pt x="1651" y="1"/>
                    <a:pt x="1" y="1022"/>
                    <a:pt x="1" y="2240"/>
                  </a:cubicBezTo>
                  <a:cubicBezTo>
                    <a:pt x="1" y="3457"/>
                    <a:pt x="1651" y="4478"/>
                    <a:pt x="3693" y="4478"/>
                  </a:cubicBezTo>
                  <a:cubicBezTo>
                    <a:pt x="5696" y="4478"/>
                    <a:pt x="7346" y="3457"/>
                    <a:pt x="7346" y="2240"/>
                  </a:cubicBezTo>
                  <a:cubicBezTo>
                    <a:pt x="7346" y="1022"/>
                    <a:pt x="5696" y="1"/>
                    <a:pt x="3693" y="1"/>
                  </a:cubicBezTo>
                  <a:close/>
                </a:path>
              </a:pathLst>
            </a:custGeom>
            <a:solidFill>
              <a:srgbClr val="9DEDB5"/>
            </a:solidFill>
            <a:ln w="12775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2"/>
            <p:cNvSpPr/>
            <p:nvPr/>
          </p:nvSpPr>
          <p:spPr>
            <a:xfrm>
              <a:off x="4307350" y="3703925"/>
              <a:ext cx="183650" cy="111975"/>
            </a:xfrm>
            <a:custGeom>
              <a:avLst/>
              <a:gdLst/>
              <a:ahLst/>
              <a:cxnLst/>
              <a:rect l="l" t="t" r="r" b="b"/>
              <a:pathLst>
                <a:path w="7346" h="4479" extrusionOk="0">
                  <a:moveTo>
                    <a:pt x="3693" y="1"/>
                  </a:moveTo>
                  <a:cubicBezTo>
                    <a:pt x="1650" y="1"/>
                    <a:pt x="0" y="1022"/>
                    <a:pt x="0" y="2240"/>
                  </a:cubicBezTo>
                  <a:cubicBezTo>
                    <a:pt x="0" y="3457"/>
                    <a:pt x="1650" y="4479"/>
                    <a:pt x="3693" y="4479"/>
                  </a:cubicBezTo>
                  <a:cubicBezTo>
                    <a:pt x="5696" y="4479"/>
                    <a:pt x="7346" y="3457"/>
                    <a:pt x="7346" y="2240"/>
                  </a:cubicBezTo>
                  <a:cubicBezTo>
                    <a:pt x="7346" y="1022"/>
                    <a:pt x="5696" y="1"/>
                    <a:pt x="3693" y="1"/>
                  </a:cubicBezTo>
                  <a:close/>
                </a:path>
              </a:pathLst>
            </a:custGeom>
            <a:solidFill>
              <a:srgbClr val="9DEDB5"/>
            </a:solidFill>
            <a:ln w="12775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2"/>
            <p:cNvSpPr/>
            <p:nvPr/>
          </p:nvSpPr>
          <p:spPr>
            <a:xfrm>
              <a:off x="7072550" y="1673250"/>
              <a:ext cx="118825" cy="121775"/>
            </a:xfrm>
            <a:custGeom>
              <a:avLst/>
              <a:gdLst/>
              <a:ahLst/>
              <a:cxnLst/>
              <a:rect l="l" t="t" r="r" b="b"/>
              <a:pathLst>
                <a:path w="4753" h="4871" extrusionOk="0">
                  <a:moveTo>
                    <a:pt x="2868" y="0"/>
                  </a:moveTo>
                  <a:lnTo>
                    <a:pt x="511" y="786"/>
                  </a:lnTo>
                  <a:lnTo>
                    <a:pt x="0" y="3221"/>
                  </a:lnTo>
                  <a:lnTo>
                    <a:pt x="1886" y="4871"/>
                  </a:lnTo>
                  <a:lnTo>
                    <a:pt x="4242" y="4085"/>
                  </a:lnTo>
                  <a:lnTo>
                    <a:pt x="4753" y="1650"/>
                  </a:lnTo>
                  <a:lnTo>
                    <a:pt x="2868" y="0"/>
                  </a:lnTo>
                  <a:close/>
                </a:path>
              </a:pathLst>
            </a:custGeom>
            <a:solidFill>
              <a:srgbClr val="00FF00"/>
            </a:solidFill>
            <a:ln w="12775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2"/>
            <p:cNvSpPr/>
            <p:nvPr/>
          </p:nvSpPr>
          <p:spPr>
            <a:xfrm>
              <a:off x="5257875" y="1928550"/>
              <a:ext cx="118850" cy="121800"/>
            </a:xfrm>
            <a:custGeom>
              <a:avLst/>
              <a:gdLst/>
              <a:ahLst/>
              <a:cxnLst/>
              <a:rect l="l" t="t" r="r" b="b"/>
              <a:pathLst>
                <a:path w="4754" h="4872" extrusionOk="0">
                  <a:moveTo>
                    <a:pt x="2868" y="1"/>
                  </a:moveTo>
                  <a:lnTo>
                    <a:pt x="512" y="786"/>
                  </a:lnTo>
                  <a:lnTo>
                    <a:pt x="1" y="3222"/>
                  </a:lnTo>
                  <a:lnTo>
                    <a:pt x="1886" y="4871"/>
                  </a:lnTo>
                  <a:lnTo>
                    <a:pt x="4243" y="4086"/>
                  </a:lnTo>
                  <a:lnTo>
                    <a:pt x="4754" y="1650"/>
                  </a:lnTo>
                  <a:lnTo>
                    <a:pt x="2868" y="1"/>
                  </a:lnTo>
                  <a:close/>
                </a:path>
              </a:pathLst>
            </a:custGeom>
            <a:solidFill>
              <a:srgbClr val="00FF00"/>
            </a:solidFill>
            <a:ln w="12775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2"/>
            <p:cNvSpPr/>
            <p:nvPr/>
          </p:nvSpPr>
          <p:spPr>
            <a:xfrm>
              <a:off x="6085675" y="1589775"/>
              <a:ext cx="117850" cy="121800"/>
            </a:xfrm>
            <a:custGeom>
              <a:avLst/>
              <a:gdLst/>
              <a:ahLst/>
              <a:cxnLst/>
              <a:rect l="l" t="t" r="r" b="b"/>
              <a:pathLst>
                <a:path w="4714" h="4872" extrusionOk="0">
                  <a:moveTo>
                    <a:pt x="2868" y="1"/>
                  </a:moveTo>
                  <a:lnTo>
                    <a:pt x="511" y="786"/>
                  </a:lnTo>
                  <a:lnTo>
                    <a:pt x="1" y="3222"/>
                  </a:lnTo>
                  <a:lnTo>
                    <a:pt x="1847" y="4871"/>
                  </a:lnTo>
                  <a:lnTo>
                    <a:pt x="4243" y="4086"/>
                  </a:lnTo>
                  <a:lnTo>
                    <a:pt x="4714" y="1650"/>
                  </a:lnTo>
                  <a:lnTo>
                    <a:pt x="2868" y="1"/>
                  </a:lnTo>
                  <a:close/>
                </a:path>
              </a:pathLst>
            </a:custGeom>
            <a:solidFill>
              <a:srgbClr val="00FF00"/>
            </a:solidFill>
            <a:ln w="12775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2"/>
            <p:cNvSpPr/>
            <p:nvPr/>
          </p:nvSpPr>
          <p:spPr>
            <a:xfrm>
              <a:off x="5840175" y="2300725"/>
              <a:ext cx="118850" cy="122750"/>
            </a:xfrm>
            <a:custGeom>
              <a:avLst/>
              <a:gdLst/>
              <a:ahLst/>
              <a:cxnLst/>
              <a:rect l="l" t="t" r="r" b="b"/>
              <a:pathLst>
                <a:path w="4754" h="4910" extrusionOk="0">
                  <a:moveTo>
                    <a:pt x="2868" y="0"/>
                  </a:moveTo>
                  <a:lnTo>
                    <a:pt x="512" y="786"/>
                  </a:lnTo>
                  <a:lnTo>
                    <a:pt x="1" y="3260"/>
                  </a:lnTo>
                  <a:lnTo>
                    <a:pt x="1886" y="4910"/>
                  </a:lnTo>
                  <a:lnTo>
                    <a:pt x="4243" y="4124"/>
                  </a:lnTo>
                  <a:lnTo>
                    <a:pt x="4754" y="1689"/>
                  </a:lnTo>
                  <a:lnTo>
                    <a:pt x="2868" y="0"/>
                  </a:lnTo>
                  <a:close/>
                </a:path>
              </a:pathLst>
            </a:custGeom>
            <a:solidFill>
              <a:srgbClr val="00FF00"/>
            </a:solidFill>
            <a:ln w="12775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2"/>
            <p:cNvSpPr/>
            <p:nvPr/>
          </p:nvSpPr>
          <p:spPr>
            <a:xfrm>
              <a:off x="6414625" y="4014225"/>
              <a:ext cx="117875" cy="121800"/>
            </a:xfrm>
            <a:custGeom>
              <a:avLst/>
              <a:gdLst/>
              <a:ahLst/>
              <a:cxnLst/>
              <a:rect l="l" t="t" r="r" b="b"/>
              <a:pathLst>
                <a:path w="4715" h="4872" extrusionOk="0">
                  <a:moveTo>
                    <a:pt x="2868" y="1"/>
                  </a:moveTo>
                  <a:lnTo>
                    <a:pt x="511" y="786"/>
                  </a:lnTo>
                  <a:lnTo>
                    <a:pt x="1" y="3222"/>
                  </a:lnTo>
                  <a:lnTo>
                    <a:pt x="1886" y="4871"/>
                  </a:lnTo>
                  <a:lnTo>
                    <a:pt x="4243" y="4086"/>
                  </a:lnTo>
                  <a:lnTo>
                    <a:pt x="4714" y="1651"/>
                  </a:lnTo>
                  <a:lnTo>
                    <a:pt x="2868" y="1"/>
                  </a:lnTo>
                  <a:close/>
                </a:path>
              </a:pathLst>
            </a:custGeom>
            <a:solidFill>
              <a:srgbClr val="00FF00"/>
            </a:solidFill>
            <a:ln w="12775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2"/>
            <p:cNvSpPr/>
            <p:nvPr/>
          </p:nvSpPr>
          <p:spPr>
            <a:xfrm>
              <a:off x="6590400" y="2231000"/>
              <a:ext cx="117875" cy="121775"/>
            </a:xfrm>
            <a:custGeom>
              <a:avLst/>
              <a:gdLst/>
              <a:ahLst/>
              <a:cxnLst/>
              <a:rect l="l" t="t" r="r" b="b"/>
              <a:pathLst>
                <a:path w="4715" h="4871" extrusionOk="0">
                  <a:moveTo>
                    <a:pt x="2868" y="0"/>
                  </a:moveTo>
                  <a:lnTo>
                    <a:pt x="511" y="786"/>
                  </a:lnTo>
                  <a:lnTo>
                    <a:pt x="1" y="3221"/>
                  </a:lnTo>
                  <a:lnTo>
                    <a:pt x="1847" y="4871"/>
                  </a:lnTo>
                  <a:lnTo>
                    <a:pt x="4203" y="4085"/>
                  </a:lnTo>
                  <a:lnTo>
                    <a:pt x="4714" y="1650"/>
                  </a:lnTo>
                  <a:lnTo>
                    <a:pt x="2868" y="0"/>
                  </a:lnTo>
                  <a:close/>
                </a:path>
              </a:pathLst>
            </a:custGeom>
            <a:solidFill>
              <a:srgbClr val="00FF00"/>
            </a:solidFill>
            <a:ln w="12775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2"/>
            <p:cNvSpPr/>
            <p:nvPr/>
          </p:nvSpPr>
          <p:spPr>
            <a:xfrm>
              <a:off x="3799675" y="3532100"/>
              <a:ext cx="117850" cy="121775"/>
            </a:xfrm>
            <a:custGeom>
              <a:avLst/>
              <a:gdLst/>
              <a:ahLst/>
              <a:cxnLst/>
              <a:rect l="l" t="t" r="r" b="b"/>
              <a:pathLst>
                <a:path w="4714" h="4871" extrusionOk="0">
                  <a:moveTo>
                    <a:pt x="2868" y="0"/>
                  </a:moveTo>
                  <a:lnTo>
                    <a:pt x="511" y="786"/>
                  </a:lnTo>
                  <a:lnTo>
                    <a:pt x="1" y="3221"/>
                  </a:lnTo>
                  <a:lnTo>
                    <a:pt x="1847" y="4871"/>
                  </a:lnTo>
                  <a:lnTo>
                    <a:pt x="4203" y="4085"/>
                  </a:lnTo>
                  <a:lnTo>
                    <a:pt x="4714" y="1650"/>
                  </a:lnTo>
                  <a:lnTo>
                    <a:pt x="2868" y="0"/>
                  </a:lnTo>
                  <a:close/>
                </a:path>
              </a:pathLst>
            </a:custGeom>
            <a:solidFill>
              <a:srgbClr val="00FF00"/>
            </a:solidFill>
            <a:ln w="12775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2"/>
            <p:cNvSpPr/>
            <p:nvPr/>
          </p:nvSpPr>
          <p:spPr>
            <a:xfrm>
              <a:off x="3898850" y="1974325"/>
              <a:ext cx="190525" cy="134325"/>
            </a:xfrm>
            <a:custGeom>
              <a:avLst/>
              <a:gdLst/>
              <a:ahLst/>
              <a:cxnLst/>
              <a:rect l="l" t="t" r="r" b="b"/>
              <a:pathLst>
                <a:path w="7621" h="5373" extrusionOk="0">
                  <a:moveTo>
                    <a:pt x="5203" y="1"/>
                  </a:moveTo>
                  <a:cubicBezTo>
                    <a:pt x="4432" y="1"/>
                    <a:pt x="3528" y="256"/>
                    <a:pt x="2672" y="762"/>
                  </a:cubicBezTo>
                  <a:cubicBezTo>
                    <a:pt x="904" y="1823"/>
                    <a:pt x="1" y="3512"/>
                    <a:pt x="629" y="4572"/>
                  </a:cubicBezTo>
                  <a:cubicBezTo>
                    <a:pt x="966" y="5107"/>
                    <a:pt x="1623" y="5372"/>
                    <a:pt x="2414" y="5372"/>
                  </a:cubicBezTo>
                  <a:cubicBezTo>
                    <a:pt x="3190" y="5372"/>
                    <a:pt x="4094" y="5117"/>
                    <a:pt x="4950" y="4611"/>
                  </a:cubicBezTo>
                  <a:cubicBezTo>
                    <a:pt x="6717" y="3551"/>
                    <a:pt x="7621" y="1862"/>
                    <a:pt x="6953" y="801"/>
                  </a:cubicBezTo>
                  <a:cubicBezTo>
                    <a:pt x="6636" y="266"/>
                    <a:pt x="5988" y="1"/>
                    <a:pt x="5203" y="1"/>
                  </a:cubicBezTo>
                  <a:close/>
                </a:path>
              </a:pathLst>
            </a:custGeom>
            <a:solidFill>
              <a:srgbClr val="9DEDB5"/>
            </a:solidFill>
            <a:ln w="11775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2"/>
            <p:cNvSpPr/>
            <p:nvPr/>
          </p:nvSpPr>
          <p:spPr>
            <a:xfrm>
              <a:off x="6498100" y="3349550"/>
              <a:ext cx="153200" cy="165775"/>
            </a:xfrm>
            <a:custGeom>
              <a:avLst/>
              <a:gdLst/>
              <a:ahLst/>
              <a:cxnLst/>
              <a:rect l="l" t="t" r="r" b="b"/>
              <a:pathLst>
                <a:path w="6128" h="6631" extrusionOk="0">
                  <a:moveTo>
                    <a:pt x="4263" y="0"/>
                  </a:moveTo>
                  <a:cubicBezTo>
                    <a:pt x="3265" y="0"/>
                    <a:pt x="2050" y="787"/>
                    <a:pt x="1179" y="2078"/>
                  </a:cubicBezTo>
                  <a:cubicBezTo>
                    <a:pt x="79" y="3767"/>
                    <a:pt x="0" y="5692"/>
                    <a:pt x="1022" y="6399"/>
                  </a:cubicBezTo>
                  <a:cubicBezTo>
                    <a:pt x="1262" y="6556"/>
                    <a:pt x="1542" y="6630"/>
                    <a:pt x="1843" y="6630"/>
                  </a:cubicBezTo>
                  <a:cubicBezTo>
                    <a:pt x="2824" y="6630"/>
                    <a:pt x="4039" y="5844"/>
                    <a:pt x="4910" y="4553"/>
                  </a:cubicBezTo>
                  <a:cubicBezTo>
                    <a:pt x="6049" y="2864"/>
                    <a:pt x="6128" y="900"/>
                    <a:pt x="5107" y="232"/>
                  </a:cubicBezTo>
                  <a:cubicBezTo>
                    <a:pt x="4857" y="75"/>
                    <a:pt x="4571" y="0"/>
                    <a:pt x="4263" y="0"/>
                  </a:cubicBezTo>
                  <a:close/>
                </a:path>
              </a:pathLst>
            </a:custGeom>
            <a:solidFill>
              <a:srgbClr val="9DEDB5"/>
            </a:solidFill>
            <a:ln w="12775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2"/>
            <p:cNvSpPr/>
            <p:nvPr/>
          </p:nvSpPr>
          <p:spPr>
            <a:xfrm>
              <a:off x="3403950" y="2573550"/>
              <a:ext cx="265150" cy="851525"/>
            </a:xfrm>
            <a:custGeom>
              <a:avLst/>
              <a:gdLst/>
              <a:ahLst/>
              <a:cxnLst/>
              <a:rect l="l" t="t" r="r" b="b"/>
              <a:pathLst>
                <a:path w="10606" h="34061" extrusionOk="0">
                  <a:moveTo>
                    <a:pt x="6034" y="0"/>
                  </a:moveTo>
                  <a:cubicBezTo>
                    <a:pt x="6026" y="0"/>
                    <a:pt x="6018" y="2"/>
                    <a:pt x="6010" y="7"/>
                  </a:cubicBezTo>
                  <a:cubicBezTo>
                    <a:pt x="2161" y="2324"/>
                    <a:pt x="0" y="9865"/>
                    <a:pt x="1022" y="18271"/>
                  </a:cubicBezTo>
                  <a:cubicBezTo>
                    <a:pt x="2082" y="26637"/>
                    <a:pt x="6364" y="33118"/>
                    <a:pt x="10606" y="34061"/>
                  </a:cubicBezTo>
                  <a:lnTo>
                    <a:pt x="10606" y="22709"/>
                  </a:lnTo>
                  <a:cubicBezTo>
                    <a:pt x="10606" y="22709"/>
                    <a:pt x="6874" y="21845"/>
                    <a:pt x="6324" y="17485"/>
                  </a:cubicBezTo>
                  <a:cubicBezTo>
                    <a:pt x="5814" y="13086"/>
                    <a:pt x="9152" y="10769"/>
                    <a:pt x="9152" y="10769"/>
                  </a:cubicBezTo>
                  <a:cubicBezTo>
                    <a:pt x="9152" y="10769"/>
                    <a:pt x="6632" y="0"/>
                    <a:pt x="6034" y="0"/>
                  </a:cubicBezTo>
                  <a:close/>
                </a:path>
              </a:pathLst>
            </a:custGeom>
            <a:solidFill>
              <a:srgbClr val="FF00FF"/>
            </a:solidFill>
            <a:ln w="12775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2"/>
            <p:cNvSpPr/>
            <p:nvPr/>
          </p:nvSpPr>
          <p:spPr>
            <a:xfrm>
              <a:off x="3676075" y="2569775"/>
              <a:ext cx="277800" cy="852425"/>
            </a:xfrm>
            <a:custGeom>
              <a:avLst/>
              <a:gdLst/>
              <a:ahLst/>
              <a:cxnLst/>
              <a:rect l="l" t="t" r="r" b="b"/>
              <a:pathLst>
                <a:path w="11112" h="34097" extrusionOk="0">
                  <a:moveTo>
                    <a:pt x="4709" y="0"/>
                  </a:moveTo>
                  <a:lnTo>
                    <a:pt x="1842" y="10998"/>
                  </a:lnTo>
                  <a:cubicBezTo>
                    <a:pt x="1842" y="10998"/>
                    <a:pt x="5220" y="12766"/>
                    <a:pt x="4670" y="17126"/>
                  </a:cubicBezTo>
                  <a:cubicBezTo>
                    <a:pt x="4080" y="21486"/>
                    <a:pt x="270" y="22900"/>
                    <a:pt x="270" y="22900"/>
                  </a:cubicBezTo>
                  <a:cubicBezTo>
                    <a:pt x="270" y="22900"/>
                    <a:pt x="0" y="34097"/>
                    <a:pt x="570" y="34097"/>
                  </a:cubicBezTo>
                  <a:cubicBezTo>
                    <a:pt x="575" y="34097"/>
                    <a:pt x="580" y="34096"/>
                    <a:pt x="585" y="34094"/>
                  </a:cubicBezTo>
                  <a:cubicBezTo>
                    <a:pt x="4905" y="32837"/>
                    <a:pt x="8872" y="26081"/>
                    <a:pt x="9972" y="17715"/>
                  </a:cubicBezTo>
                  <a:cubicBezTo>
                    <a:pt x="11111" y="9309"/>
                    <a:pt x="8558" y="1964"/>
                    <a:pt x="4709" y="0"/>
                  </a:cubicBezTo>
                  <a:close/>
                </a:path>
              </a:pathLst>
            </a:custGeom>
            <a:solidFill>
              <a:srgbClr val="FF00FF"/>
            </a:solidFill>
            <a:ln w="12775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`</a:t>
              </a:r>
              <a:endParaRPr/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4973125" y="2591275"/>
              <a:ext cx="226850" cy="859350"/>
            </a:xfrm>
            <a:custGeom>
              <a:avLst/>
              <a:gdLst/>
              <a:ahLst/>
              <a:cxnLst/>
              <a:rect l="l" t="t" r="r" b="b"/>
              <a:pathLst>
                <a:path w="9074" h="34374" extrusionOk="0">
                  <a:moveTo>
                    <a:pt x="7403" y="1"/>
                  </a:moveTo>
                  <a:cubicBezTo>
                    <a:pt x="7397" y="1"/>
                    <a:pt x="7391" y="2"/>
                    <a:pt x="7385" y="5"/>
                  </a:cubicBezTo>
                  <a:cubicBezTo>
                    <a:pt x="3300" y="1811"/>
                    <a:pt x="157" y="8999"/>
                    <a:pt x="79" y="17444"/>
                  </a:cubicBezTo>
                  <a:cubicBezTo>
                    <a:pt x="0" y="25889"/>
                    <a:pt x="3417" y="32881"/>
                    <a:pt x="7463" y="34373"/>
                  </a:cubicBezTo>
                  <a:lnTo>
                    <a:pt x="8995" y="23100"/>
                  </a:lnTo>
                  <a:cubicBezTo>
                    <a:pt x="8995" y="23100"/>
                    <a:pt x="5381" y="21765"/>
                    <a:pt x="5421" y="17366"/>
                  </a:cubicBezTo>
                  <a:cubicBezTo>
                    <a:pt x="5460" y="12966"/>
                    <a:pt x="9074" y="11120"/>
                    <a:pt x="9074" y="11120"/>
                  </a:cubicBezTo>
                  <a:cubicBezTo>
                    <a:pt x="9074" y="11120"/>
                    <a:pt x="7996" y="1"/>
                    <a:pt x="7403" y="1"/>
                  </a:cubicBezTo>
                  <a:close/>
                </a:path>
              </a:pathLst>
            </a:custGeom>
            <a:solidFill>
              <a:srgbClr val="FF00FF"/>
            </a:solidFill>
            <a:ln w="12775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5248075" y="2588425"/>
              <a:ext cx="224875" cy="858375"/>
            </a:xfrm>
            <a:custGeom>
              <a:avLst/>
              <a:gdLst/>
              <a:ahLst/>
              <a:cxnLst/>
              <a:rect l="l" t="t" r="r" b="b"/>
              <a:pathLst>
                <a:path w="8995" h="34335" extrusionOk="0">
                  <a:moveTo>
                    <a:pt x="1453" y="1"/>
                  </a:moveTo>
                  <a:lnTo>
                    <a:pt x="39" y="11274"/>
                  </a:lnTo>
                  <a:cubicBezTo>
                    <a:pt x="39" y="11274"/>
                    <a:pt x="3614" y="12570"/>
                    <a:pt x="3614" y="16969"/>
                  </a:cubicBezTo>
                  <a:cubicBezTo>
                    <a:pt x="3614" y="21368"/>
                    <a:pt x="0" y="23254"/>
                    <a:pt x="0" y="23254"/>
                  </a:cubicBezTo>
                  <a:cubicBezTo>
                    <a:pt x="0" y="23254"/>
                    <a:pt x="1150" y="34335"/>
                    <a:pt x="1746" y="34335"/>
                  </a:cubicBezTo>
                  <a:cubicBezTo>
                    <a:pt x="1753" y="34335"/>
                    <a:pt x="1761" y="34333"/>
                    <a:pt x="1768" y="34330"/>
                  </a:cubicBezTo>
                  <a:cubicBezTo>
                    <a:pt x="5853" y="32523"/>
                    <a:pt x="8956" y="25335"/>
                    <a:pt x="8995" y="16851"/>
                  </a:cubicBezTo>
                  <a:cubicBezTo>
                    <a:pt x="8995" y="8406"/>
                    <a:pt x="5538" y="1415"/>
                    <a:pt x="1453" y="1"/>
                  </a:cubicBezTo>
                  <a:close/>
                </a:path>
              </a:pathLst>
            </a:custGeom>
            <a:solidFill>
              <a:srgbClr val="FF00FF"/>
            </a:solidFill>
            <a:ln w="12775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5159700" y="2931125"/>
              <a:ext cx="110975" cy="184650"/>
            </a:xfrm>
            <a:custGeom>
              <a:avLst/>
              <a:gdLst/>
              <a:ahLst/>
              <a:cxnLst/>
              <a:rect l="l" t="t" r="r" b="b"/>
              <a:pathLst>
                <a:path w="4439" h="7386" extrusionOk="0">
                  <a:moveTo>
                    <a:pt x="2239" y="1"/>
                  </a:moveTo>
                  <a:cubicBezTo>
                    <a:pt x="982" y="1"/>
                    <a:pt x="0" y="1651"/>
                    <a:pt x="0" y="3693"/>
                  </a:cubicBezTo>
                  <a:cubicBezTo>
                    <a:pt x="0" y="5736"/>
                    <a:pt x="982" y="7385"/>
                    <a:pt x="2239" y="7385"/>
                  </a:cubicBezTo>
                  <a:cubicBezTo>
                    <a:pt x="3457" y="7385"/>
                    <a:pt x="4439" y="5736"/>
                    <a:pt x="4439" y="3693"/>
                  </a:cubicBezTo>
                  <a:cubicBezTo>
                    <a:pt x="4439" y="1651"/>
                    <a:pt x="3457" y="1"/>
                    <a:pt x="2239" y="1"/>
                  </a:cubicBezTo>
                  <a:close/>
                </a:path>
              </a:pathLst>
            </a:custGeom>
            <a:solidFill>
              <a:srgbClr val="9DEDB5"/>
            </a:solidFill>
            <a:ln w="12775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5583900" y="3962200"/>
              <a:ext cx="183650" cy="110975"/>
            </a:xfrm>
            <a:custGeom>
              <a:avLst/>
              <a:gdLst/>
              <a:ahLst/>
              <a:cxnLst/>
              <a:rect l="l" t="t" r="r" b="b"/>
              <a:pathLst>
                <a:path w="7346" h="4439" extrusionOk="0">
                  <a:moveTo>
                    <a:pt x="3693" y="0"/>
                  </a:moveTo>
                  <a:cubicBezTo>
                    <a:pt x="1650" y="0"/>
                    <a:pt x="0" y="982"/>
                    <a:pt x="0" y="2239"/>
                  </a:cubicBezTo>
                  <a:cubicBezTo>
                    <a:pt x="0" y="3457"/>
                    <a:pt x="1650" y="4439"/>
                    <a:pt x="3693" y="4439"/>
                  </a:cubicBezTo>
                  <a:cubicBezTo>
                    <a:pt x="5696" y="4439"/>
                    <a:pt x="7345" y="3457"/>
                    <a:pt x="7345" y="2239"/>
                  </a:cubicBezTo>
                  <a:cubicBezTo>
                    <a:pt x="7345" y="982"/>
                    <a:pt x="5696" y="0"/>
                    <a:pt x="3693" y="0"/>
                  </a:cubicBezTo>
                  <a:close/>
                </a:path>
              </a:pathLst>
            </a:custGeom>
            <a:solidFill>
              <a:srgbClr val="9DEDB5"/>
            </a:solidFill>
            <a:ln w="12775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7032275" y="3728475"/>
              <a:ext cx="183650" cy="111975"/>
            </a:xfrm>
            <a:custGeom>
              <a:avLst/>
              <a:gdLst/>
              <a:ahLst/>
              <a:cxnLst/>
              <a:rect l="l" t="t" r="r" b="b"/>
              <a:pathLst>
                <a:path w="7346" h="4479" extrusionOk="0">
                  <a:moveTo>
                    <a:pt x="3693" y="1"/>
                  </a:moveTo>
                  <a:cubicBezTo>
                    <a:pt x="1651" y="1"/>
                    <a:pt x="1" y="1022"/>
                    <a:pt x="1" y="2240"/>
                  </a:cubicBezTo>
                  <a:cubicBezTo>
                    <a:pt x="1" y="3457"/>
                    <a:pt x="1651" y="4479"/>
                    <a:pt x="3693" y="4479"/>
                  </a:cubicBezTo>
                  <a:cubicBezTo>
                    <a:pt x="5696" y="4479"/>
                    <a:pt x="7346" y="3457"/>
                    <a:pt x="7346" y="2240"/>
                  </a:cubicBezTo>
                  <a:cubicBezTo>
                    <a:pt x="7346" y="1022"/>
                    <a:pt x="5696" y="1"/>
                    <a:pt x="3693" y="1"/>
                  </a:cubicBezTo>
                  <a:close/>
                </a:path>
              </a:pathLst>
            </a:custGeom>
            <a:solidFill>
              <a:srgbClr val="9DEDB5"/>
            </a:solidFill>
            <a:ln w="12775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3760400" y="2357675"/>
              <a:ext cx="172850" cy="153200"/>
            </a:xfrm>
            <a:custGeom>
              <a:avLst/>
              <a:gdLst/>
              <a:ahLst/>
              <a:cxnLst/>
              <a:rect l="l" t="t" r="r" b="b"/>
              <a:pathLst>
                <a:path w="6914" h="6128" extrusionOk="0">
                  <a:moveTo>
                    <a:pt x="4859" y="0"/>
                  </a:moveTo>
                  <a:cubicBezTo>
                    <a:pt x="3940" y="0"/>
                    <a:pt x="2808" y="532"/>
                    <a:pt x="1847" y="1493"/>
                  </a:cubicBezTo>
                  <a:cubicBezTo>
                    <a:pt x="433" y="2946"/>
                    <a:pt x="0" y="4832"/>
                    <a:pt x="865" y="5696"/>
                  </a:cubicBezTo>
                  <a:cubicBezTo>
                    <a:pt x="1171" y="5988"/>
                    <a:pt x="1585" y="6128"/>
                    <a:pt x="2055" y="6128"/>
                  </a:cubicBezTo>
                  <a:cubicBezTo>
                    <a:pt x="2974" y="6128"/>
                    <a:pt x="4106" y="5596"/>
                    <a:pt x="5067" y="4635"/>
                  </a:cubicBezTo>
                  <a:cubicBezTo>
                    <a:pt x="6481" y="3182"/>
                    <a:pt x="6913" y="1297"/>
                    <a:pt x="6049" y="432"/>
                  </a:cubicBezTo>
                  <a:cubicBezTo>
                    <a:pt x="5743" y="140"/>
                    <a:pt x="5329" y="0"/>
                    <a:pt x="4859" y="0"/>
                  </a:cubicBezTo>
                  <a:close/>
                </a:path>
              </a:pathLst>
            </a:custGeom>
            <a:solidFill>
              <a:srgbClr val="9DEDB5"/>
            </a:solidFill>
            <a:ln w="12775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6033625" y="1998875"/>
              <a:ext cx="179725" cy="146550"/>
            </a:xfrm>
            <a:custGeom>
              <a:avLst/>
              <a:gdLst/>
              <a:ahLst/>
              <a:cxnLst/>
              <a:rect l="l" t="t" r="r" b="b"/>
              <a:pathLst>
                <a:path w="7189" h="5862" extrusionOk="0">
                  <a:moveTo>
                    <a:pt x="5051" y="0"/>
                  </a:moveTo>
                  <a:cubicBezTo>
                    <a:pt x="4173" y="0"/>
                    <a:pt x="3094" y="420"/>
                    <a:pt x="2161" y="1233"/>
                  </a:cubicBezTo>
                  <a:cubicBezTo>
                    <a:pt x="590" y="2569"/>
                    <a:pt x="1" y="4376"/>
                    <a:pt x="786" y="5318"/>
                  </a:cubicBezTo>
                  <a:cubicBezTo>
                    <a:pt x="1107" y="5685"/>
                    <a:pt x="1589" y="5862"/>
                    <a:pt x="2150" y="5862"/>
                  </a:cubicBezTo>
                  <a:cubicBezTo>
                    <a:pt x="3031" y="5862"/>
                    <a:pt x="4108" y="5427"/>
                    <a:pt x="5068" y="4611"/>
                  </a:cubicBezTo>
                  <a:cubicBezTo>
                    <a:pt x="6600" y="3315"/>
                    <a:pt x="7189" y="1469"/>
                    <a:pt x="6403" y="526"/>
                  </a:cubicBezTo>
                  <a:cubicBezTo>
                    <a:pt x="6096" y="173"/>
                    <a:pt x="5615" y="0"/>
                    <a:pt x="5051" y="0"/>
                  </a:cubicBezTo>
                  <a:close/>
                </a:path>
              </a:pathLst>
            </a:custGeom>
            <a:solidFill>
              <a:srgbClr val="9DEDB5"/>
            </a:solidFill>
            <a:ln w="11775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6595325" y="2581550"/>
              <a:ext cx="265150" cy="851550"/>
            </a:xfrm>
            <a:custGeom>
              <a:avLst/>
              <a:gdLst/>
              <a:ahLst/>
              <a:cxnLst/>
              <a:rect l="l" t="t" r="r" b="b"/>
              <a:pathLst>
                <a:path w="10606" h="34062" extrusionOk="0">
                  <a:moveTo>
                    <a:pt x="0" y="1"/>
                  </a:moveTo>
                  <a:lnTo>
                    <a:pt x="0" y="11392"/>
                  </a:lnTo>
                  <a:cubicBezTo>
                    <a:pt x="0" y="11392"/>
                    <a:pt x="3732" y="12256"/>
                    <a:pt x="4281" y="16616"/>
                  </a:cubicBezTo>
                  <a:cubicBezTo>
                    <a:pt x="4831" y="20975"/>
                    <a:pt x="1453" y="23293"/>
                    <a:pt x="1453" y="23293"/>
                  </a:cubicBezTo>
                  <a:cubicBezTo>
                    <a:pt x="1453" y="23293"/>
                    <a:pt x="4012" y="34062"/>
                    <a:pt x="4573" y="34062"/>
                  </a:cubicBezTo>
                  <a:cubicBezTo>
                    <a:pt x="4581" y="34062"/>
                    <a:pt x="4588" y="34060"/>
                    <a:pt x="4596" y="34055"/>
                  </a:cubicBezTo>
                  <a:cubicBezTo>
                    <a:pt x="8445" y="31738"/>
                    <a:pt x="10605" y="24236"/>
                    <a:pt x="9584" y="15830"/>
                  </a:cubicBezTo>
                  <a:cubicBezTo>
                    <a:pt x="8563" y="7424"/>
                    <a:pt x="4242" y="943"/>
                    <a:pt x="0" y="1"/>
                  </a:cubicBezTo>
                  <a:close/>
                </a:path>
              </a:pathLst>
            </a:custGeom>
            <a:solidFill>
              <a:srgbClr val="FF00FF"/>
            </a:solidFill>
            <a:ln w="12775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6311525" y="2584475"/>
              <a:ext cx="277825" cy="853375"/>
            </a:xfrm>
            <a:custGeom>
              <a:avLst/>
              <a:gdLst/>
              <a:ahLst/>
              <a:cxnLst/>
              <a:rect l="l" t="t" r="r" b="b"/>
              <a:pathLst>
                <a:path w="11113" h="34135" extrusionOk="0">
                  <a:moveTo>
                    <a:pt x="10501" y="0"/>
                  </a:moveTo>
                  <a:cubicBezTo>
                    <a:pt x="10496" y="0"/>
                    <a:pt x="10492" y="1"/>
                    <a:pt x="10488" y="2"/>
                  </a:cubicBezTo>
                  <a:cubicBezTo>
                    <a:pt x="6207" y="1298"/>
                    <a:pt x="2200" y="8014"/>
                    <a:pt x="1100" y="16420"/>
                  </a:cubicBezTo>
                  <a:cubicBezTo>
                    <a:pt x="1" y="24786"/>
                    <a:pt x="2554" y="32171"/>
                    <a:pt x="6403" y="34135"/>
                  </a:cubicBezTo>
                  <a:lnTo>
                    <a:pt x="9270" y="23097"/>
                  </a:lnTo>
                  <a:cubicBezTo>
                    <a:pt x="9270" y="23097"/>
                    <a:pt x="5853" y="21369"/>
                    <a:pt x="6442" y="16970"/>
                  </a:cubicBezTo>
                  <a:cubicBezTo>
                    <a:pt x="6992" y="12610"/>
                    <a:pt x="10841" y="11235"/>
                    <a:pt x="10841" y="11235"/>
                  </a:cubicBezTo>
                  <a:cubicBezTo>
                    <a:pt x="10841" y="11235"/>
                    <a:pt x="11113" y="0"/>
                    <a:pt x="10501" y="0"/>
                  </a:cubicBezTo>
                  <a:close/>
                </a:path>
              </a:pathLst>
            </a:custGeom>
            <a:solidFill>
              <a:srgbClr val="FF00FF"/>
            </a:solidFill>
            <a:ln w="12775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6546225" y="1769600"/>
              <a:ext cx="189525" cy="134675"/>
            </a:xfrm>
            <a:custGeom>
              <a:avLst/>
              <a:gdLst/>
              <a:ahLst/>
              <a:cxnLst/>
              <a:rect l="l" t="t" r="r" b="b"/>
              <a:pathLst>
                <a:path w="7581" h="5387" extrusionOk="0">
                  <a:moveTo>
                    <a:pt x="5202" y="0"/>
                  </a:moveTo>
                  <a:cubicBezTo>
                    <a:pt x="4431" y="0"/>
                    <a:pt x="3527" y="256"/>
                    <a:pt x="2671" y="781"/>
                  </a:cubicBezTo>
                  <a:cubicBezTo>
                    <a:pt x="904" y="1842"/>
                    <a:pt x="0" y="3531"/>
                    <a:pt x="629" y="4591"/>
                  </a:cubicBezTo>
                  <a:cubicBezTo>
                    <a:pt x="943" y="5121"/>
                    <a:pt x="1591" y="5387"/>
                    <a:pt x="2376" y="5387"/>
                  </a:cubicBezTo>
                  <a:cubicBezTo>
                    <a:pt x="3162" y="5387"/>
                    <a:pt x="4085" y="5121"/>
                    <a:pt x="4949" y="4591"/>
                  </a:cubicBezTo>
                  <a:cubicBezTo>
                    <a:pt x="6677" y="3570"/>
                    <a:pt x="7581" y="1842"/>
                    <a:pt x="6952" y="781"/>
                  </a:cubicBezTo>
                  <a:cubicBezTo>
                    <a:pt x="6635" y="266"/>
                    <a:pt x="5988" y="0"/>
                    <a:pt x="5202" y="0"/>
                  </a:cubicBezTo>
                  <a:close/>
                </a:path>
              </a:pathLst>
            </a:custGeom>
            <a:solidFill>
              <a:srgbClr val="9DEDB5"/>
            </a:solidFill>
            <a:ln w="11775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4749225" y="1826425"/>
              <a:ext cx="183650" cy="111000"/>
            </a:xfrm>
            <a:custGeom>
              <a:avLst/>
              <a:gdLst/>
              <a:ahLst/>
              <a:cxnLst/>
              <a:rect l="l" t="t" r="r" b="b"/>
              <a:pathLst>
                <a:path w="7346" h="4440" extrusionOk="0">
                  <a:moveTo>
                    <a:pt x="3693" y="1"/>
                  </a:moveTo>
                  <a:cubicBezTo>
                    <a:pt x="1650" y="1"/>
                    <a:pt x="1" y="983"/>
                    <a:pt x="1" y="2200"/>
                  </a:cubicBezTo>
                  <a:cubicBezTo>
                    <a:pt x="1" y="3457"/>
                    <a:pt x="1650" y="4439"/>
                    <a:pt x="3693" y="4439"/>
                  </a:cubicBezTo>
                  <a:cubicBezTo>
                    <a:pt x="5696" y="4439"/>
                    <a:pt x="7346" y="3457"/>
                    <a:pt x="7346" y="2200"/>
                  </a:cubicBezTo>
                  <a:cubicBezTo>
                    <a:pt x="7346" y="983"/>
                    <a:pt x="5696" y="1"/>
                    <a:pt x="3693" y="1"/>
                  </a:cubicBezTo>
                  <a:close/>
                </a:path>
              </a:pathLst>
            </a:custGeom>
            <a:solidFill>
              <a:srgbClr val="9DEDB5"/>
            </a:solidFill>
            <a:ln w="12775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5094875" y="2254725"/>
              <a:ext cx="180700" cy="147000"/>
            </a:xfrm>
            <a:custGeom>
              <a:avLst/>
              <a:gdLst/>
              <a:ahLst/>
              <a:cxnLst/>
              <a:rect l="l" t="t" r="r" b="b"/>
              <a:pathLst>
                <a:path w="7228" h="5880" extrusionOk="0">
                  <a:moveTo>
                    <a:pt x="5059" y="1"/>
                  </a:moveTo>
                  <a:cubicBezTo>
                    <a:pt x="4179" y="1"/>
                    <a:pt x="3097" y="435"/>
                    <a:pt x="2161" y="1251"/>
                  </a:cubicBezTo>
                  <a:cubicBezTo>
                    <a:pt x="629" y="2586"/>
                    <a:pt x="1" y="4393"/>
                    <a:pt x="786" y="5336"/>
                  </a:cubicBezTo>
                  <a:cubicBezTo>
                    <a:pt x="1107" y="5703"/>
                    <a:pt x="1589" y="5879"/>
                    <a:pt x="2150" y="5879"/>
                  </a:cubicBezTo>
                  <a:cubicBezTo>
                    <a:pt x="3031" y="5879"/>
                    <a:pt x="4108" y="5445"/>
                    <a:pt x="5068" y="4629"/>
                  </a:cubicBezTo>
                  <a:cubicBezTo>
                    <a:pt x="6599" y="3333"/>
                    <a:pt x="7228" y="1487"/>
                    <a:pt x="6403" y="544"/>
                  </a:cubicBezTo>
                  <a:cubicBezTo>
                    <a:pt x="6097" y="177"/>
                    <a:pt x="5619" y="1"/>
                    <a:pt x="5059" y="1"/>
                  </a:cubicBezTo>
                  <a:close/>
                </a:path>
              </a:pathLst>
            </a:custGeom>
            <a:solidFill>
              <a:srgbClr val="9DEDB5"/>
            </a:solidFill>
            <a:ln w="11775" cap="flat" cmpd="sng">
              <a:solidFill>
                <a:srgbClr val="000000"/>
              </a:solidFill>
              <a:prstDash val="solid"/>
              <a:miter lim="392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Rate of Facilitated Diffusion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1" name="Google Shape;391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592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The </a:t>
            </a:r>
            <a:r>
              <a:rPr lang="en" b="1">
                <a:solidFill>
                  <a:srgbClr val="CCCCCC"/>
                </a:solidFill>
              </a:rPr>
              <a:t>rate </a:t>
            </a:r>
            <a:r>
              <a:rPr lang="en">
                <a:solidFill>
                  <a:srgbClr val="CCCCCC"/>
                </a:solidFill>
              </a:rPr>
              <a:t>of facilitated diffusion is affected by the </a:t>
            </a:r>
            <a:r>
              <a:rPr lang="en" b="1">
                <a:solidFill>
                  <a:srgbClr val="CCCCCC"/>
                </a:solidFill>
              </a:rPr>
              <a:t>concentration gradient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 higher the concentration gradient, the </a:t>
            </a:r>
            <a:r>
              <a:rPr lang="en" b="1">
                <a:solidFill>
                  <a:srgbClr val="CCCCCC"/>
                </a:solidFill>
              </a:rPr>
              <a:t>faster </a:t>
            </a:r>
            <a:r>
              <a:rPr lang="en">
                <a:solidFill>
                  <a:srgbClr val="CCCCCC"/>
                </a:solidFill>
              </a:rPr>
              <a:t>the rate of diffusion.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It is also affected by the </a:t>
            </a:r>
            <a:r>
              <a:rPr lang="en" b="1">
                <a:solidFill>
                  <a:srgbClr val="CCCCCC"/>
                </a:solidFill>
              </a:rPr>
              <a:t>number </a:t>
            </a:r>
            <a:r>
              <a:rPr lang="en">
                <a:solidFill>
                  <a:srgbClr val="CCCCCC"/>
                </a:solidFill>
              </a:rPr>
              <a:t>of channel or carrier proteins.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These can both become saturated with molecules.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Once </a:t>
            </a:r>
            <a:r>
              <a:rPr lang="en" b="1">
                <a:solidFill>
                  <a:srgbClr val="CCCCCC"/>
                </a:solidFill>
              </a:rPr>
              <a:t>saturation point </a:t>
            </a:r>
            <a:r>
              <a:rPr lang="en">
                <a:solidFill>
                  <a:srgbClr val="CCCCCC"/>
                </a:solidFill>
              </a:rPr>
              <a:t>is reached, the rate of facilitated diffusion </a:t>
            </a:r>
            <a:r>
              <a:rPr lang="en" b="1">
                <a:solidFill>
                  <a:srgbClr val="CCCCCC"/>
                </a:solidFill>
              </a:rPr>
              <a:t>cannot increase</a:t>
            </a:r>
            <a:r>
              <a:rPr lang="en">
                <a:solidFill>
                  <a:srgbClr val="CCCCCC"/>
                </a:solidFill>
              </a:rPr>
              <a:t>, even when more molecules are added.</a:t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392" name="Google Shape;392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393" name="Google Shape;393;p33"/>
          <p:cNvSpPr txBox="1"/>
          <p:nvPr/>
        </p:nvSpPr>
        <p:spPr>
          <a:xfrm>
            <a:off x="5740100" y="3971125"/>
            <a:ext cx="2779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The rate of facilitated diffusion of </a:t>
            </a:r>
            <a:r>
              <a:rPr lang="en" sz="12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glucose</a:t>
            </a:r>
            <a:r>
              <a:rPr lang="en"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is limited by the number of free GLUT1 </a:t>
            </a:r>
            <a:r>
              <a:rPr lang="en" sz="12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carrier proteins</a:t>
            </a:r>
            <a:r>
              <a:rPr lang="en"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endParaRPr sz="1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94" name="Google Shape;394;p33"/>
          <p:cNvGrpSpPr/>
          <p:nvPr/>
        </p:nvGrpSpPr>
        <p:grpSpPr>
          <a:xfrm>
            <a:off x="5357025" y="1194463"/>
            <a:ext cx="3162863" cy="2842212"/>
            <a:chOff x="5379800" y="1371213"/>
            <a:chExt cx="3162863" cy="2842212"/>
          </a:xfrm>
        </p:grpSpPr>
        <p:sp>
          <p:nvSpPr>
            <p:cNvPr id="395" name="Google Shape;395;p33"/>
            <p:cNvSpPr/>
            <p:nvPr/>
          </p:nvSpPr>
          <p:spPr>
            <a:xfrm>
              <a:off x="5718500" y="1686775"/>
              <a:ext cx="2823000" cy="2187900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3"/>
            <p:cNvSpPr/>
            <p:nvPr/>
          </p:nvSpPr>
          <p:spPr>
            <a:xfrm>
              <a:off x="5717325" y="2751624"/>
              <a:ext cx="2710579" cy="1078253"/>
            </a:xfrm>
            <a:custGeom>
              <a:avLst/>
              <a:gdLst/>
              <a:ahLst/>
              <a:cxnLst/>
              <a:rect l="l" t="t" r="r" b="b"/>
              <a:pathLst>
                <a:path w="241262" h="89817" fill="none" extrusionOk="0">
                  <a:moveTo>
                    <a:pt x="1" y="89817"/>
                  </a:moveTo>
                  <a:cubicBezTo>
                    <a:pt x="17766" y="3862"/>
                    <a:pt x="134897" y="3805"/>
                    <a:pt x="241261" y="1"/>
                  </a:cubicBezTo>
                </a:path>
              </a:pathLst>
            </a:custGeom>
            <a:noFill/>
            <a:ln w="17600" cap="flat" cmpd="sng">
              <a:solidFill>
                <a:srgbClr val="D82C45"/>
              </a:solidFill>
              <a:prstDash val="solid"/>
              <a:miter lim="1902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" name="Google Shape;397;p33"/>
            <p:cNvSpPr/>
            <p:nvPr/>
          </p:nvSpPr>
          <p:spPr>
            <a:xfrm>
              <a:off x="5717325" y="2433398"/>
              <a:ext cx="2710579" cy="1396430"/>
            </a:xfrm>
            <a:custGeom>
              <a:avLst/>
              <a:gdLst/>
              <a:ahLst/>
              <a:cxnLst/>
              <a:rect l="l" t="t" r="r" b="b"/>
              <a:pathLst>
                <a:path w="241262" h="89817" fill="none" extrusionOk="0">
                  <a:moveTo>
                    <a:pt x="1" y="89817"/>
                  </a:moveTo>
                  <a:cubicBezTo>
                    <a:pt x="17766" y="3862"/>
                    <a:pt x="134897" y="3805"/>
                    <a:pt x="241261" y="1"/>
                  </a:cubicBezTo>
                </a:path>
              </a:pathLst>
            </a:custGeom>
            <a:noFill/>
            <a:ln w="17600" cap="flat" cmpd="sng">
              <a:solidFill>
                <a:srgbClr val="E27320"/>
              </a:solidFill>
              <a:prstDash val="solid"/>
              <a:miter lim="1902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3"/>
            <p:cNvSpPr/>
            <p:nvPr/>
          </p:nvSpPr>
          <p:spPr>
            <a:xfrm>
              <a:off x="5717325" y="2047798"/>
              <a:ext cx="2710579" cy="1826878"/>
            </a:xfrm>
            <a:custGeom>
              <a:avLst/>
              <a:gdLst/>
              <a:ahLst/>
              <a:cxnLst/>
              <a:rect l="l" t="t" r="r" b="b"/>
              <a:pathLst>
                <a:path w="241262" h="89817" fill="none" extrusionOk="0">
                  <a:moveTo>
                    <a:pt x="1" y="89817"/>
                  </a:moveTo>
                  <a:cubicBezTo>
                    <a:pt x="17766" y="3862"/>
                    <a:pt x="134897" y="3805"/>
                    <a:pt x="241261" y="1"/>
                  </a:cubicBezTo>
                </a:path>
              </a:pathLst>
            </a:custGeom>
            <a:noFill/>
            <a:ln w="17600" cap="flat" cmpd="sng">
              <a:solidFill>
                <a:srgbClr val="3FA9F5"/>
              </a:solidFill>
              <a:prstDash val="solid"/>
              <a:miter lim="1902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FA9F5"/>
                </a:solidFill>
              </a:endParaRPr>
            </a:p>
          </p:txBody>
        </p:sp>
        <p:sp>
          <p:nvSpPr>
            <p:cNvPr id="399" name="Google Shape;399;p33"/>
            <p:cNvSpPr txBox="1"/>
            <p:nvPr/>
          </p:nvSpPr>
          <p:spPr>
            <a:xfrm>
              <a:off x="5718500" y="3874725"/>
              <a:ext cx="2823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TIME →</a:t>
              </a:r>
              <a:endParaRPr sz="1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400" name="Google Shape;400;p33"/>
            <p:cNvSpPr txBox="1"/>
            <p:nvPr/>
          </p:nvSpPr>
          <p:spPr>
            <a:xfrm rot="-5400000">
              <a:off x="4455200" y="2611425"/>
              <a:ext cx="2187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RATE OF DIFFUSION →</a:t>
              </a:r>
              <a:endParaRPr sz="1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401" name="Google Shape;401;p33"/>
            <p:cNvSpPr txBox="1"/>
            <p:nvPr/>
          </p:nvSpPr>
          <p:spPr>
            <a:xfrm>
              <a:off x="5691463" y="1371213"/>
              <a:ext cx="28512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rgbClr val="D82C45"/>
                  </a:solidFill>
                  <a:latin typeface="Kalam"/>
                  <a:ea typeface="Kalam"/>
                  <a:cs typeface="Kalam"/>
                  <a:sym typeface="Kalam"/>
                </a:rPr>
                <a:t>1 CHANNEL</a:t>
              </a:r>
              <a:r>
                <a:rPr lang="en" sz="9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   </a:t>
              </a:r>
              <a:r>
                <a:rPr lang="en" sz="900" b="1">
                  <a:solidFill>
                    <a:srgbClr val="E27320"/>
                  </a:solidFill>
                  <a:latin typeface="Kalam"/>
                  <a:ea typeface="Kalam"/>
                  <a:cs typeface="Kalam"/>
                  <a:sym typeface="Kalam"/>
                </a:rPr>
                <a:t>2 CHANNELS</a:t>
              </a:r>
              <a:r>
                <a:rPr lang="en" sz="9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   </a:t>
              </a:r>
              <a:r>
                <a:rPr lang="en" sz="900" b="1">
                  <a:solidFill>
                    <a:srgbClr val="3FA9F5"/>
                  </a:solidFill>
                  <a:latin typeface="Kalam"/>
                  <a:ea typeface="Kalam"/>
                  <a:cs typeface="Kalam"/>
                  <a:sym typeface="Kalam"/>
                </a:rPr>
                <a:t>3 CHANNELS</a:t>
              </a:r>
              <a:endParaRPr sz="900" b="1">
                <a:solidFill>
                  <a:srgbClr val="3FA9F5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1368</Words>
  <Application>Microsoft Office PowerPoint</Application>
  <PresentationFormat>On-screen Show (16:9)</PresentationFormat>
  <Paragraphs>153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Kalam</vt:lpstr>
      <vt:lpstr>Arial</vt:lpstr>
      <vt:lpstr>Cambria</vt:lpstr>
      <vt:lpstr>Times New Roman</vt:lpstr>
      <vt:lpstr>gg sans</vt:lpstr>
      <vt:lpstr>Simple Dark</vt:lpstr>
      <vt:lpstr>AQA A Level Biology 14 - Transport Across Membranes</vt:lpstr>
      <vt:lpstr>Diffusion  </vt:lpstr>
      <vt:lpstr>PowerPoint Presentation</vt:lpstr>
      <vt:lpstr>The Rate of Diffusion  </vt:lpstr>
      <vt:lpstr>PowerPoint Presentation</vt:lpstr>
      <vt:lpstr>Facilitated Diffusion  </vt:lpstr>
      <vt:lpstr>PowerPoint Presentation</vt:lpstr>
      <vt:lpstr>PowerPoint Presentation</vt:lpstr>
      <vt:lpstr>The Rate of Facilitated Diffusion  </vt:lpstr>
      <vt:lpstr>Osmosis  </vt:lpstr>
      <vt:lpstr>PowerPoint Presentation</vt:lpstr>
      <vt:lpstr>The Rate of Osmosis  </vt:lpstr>
      <vt:lpstr>Serial Dilutions  </vt:lpstr>
      <vt:lpstr>PowerPoint Presentation</vt:lpstr>
      <vt:lpstr>PowerPoint Presentation</vt:lpstr>
      <vt:lpstr>Calculating Percentage Change   </vt:lpstr>
      <vt:lpstr>Active Transport  </vt:lpstr>
      <vt:lpstr>Co-transport in the Ileum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AQA A Level Biology 14 - Transport Across Membranes</dc:title>
  <cp:lastModifiedBy>Chezka Mae Madrona</cp:lastModifiedBy>
  <cp:revision>2</cp:revision>
  <dcterms:modified xsi:type="dcterms:W3CDTF">2025-07-25T10:32:00Z</dcterms:modified>
</cp:coreProperties>
</file>